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72" r:id="rId2"/>
  </p:sldMasterIdLst>
  <p:sldIdLst>
    <p:sldId id="257" r:id="rId3"/>
    <p:sldId id="267" r:id="rId4"/>
    <p:sldId id="258" r:id="rId5"/>
    <p:sldId id="259" r:id="rId6"/>
    <p:sldId id="264" r:id="rId7"/>
    <p:sldId id="268" r:id="rId8"/>
    <p:sldId id="265" r:id="rId9"/>
    <p:sldId id="266" r:id="rId10"/>
    <p:sldId id="269"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نمط متوسط 2 - تميي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F9D24DF-F7FB-4EAE-AF29-EE29F831C821}" type="datetimeFigureOut">
              <a:rPr lang="ar-SA" smtClean="0"/>
              <a:t>13/06/37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1D82BC5-6F52-43E1-BE6D-3BCCC0574088}" type="slidenum">
              <a:rPr lang="ar-SA" smtClean="0"/>
              <a:t>‹#›</a:t>
            </a:fld>
            <a:endParaRPr lang="ar-SA"/>
          </a:p>
        </p:txBody>
      </p:sp>
    </p:spTree>
    <p:extLst>
      <p:ext uri="{BB962C8B-B14F-4D97-AF65-F5344CB8AC3E}">
        <p14:creationId xmlns:p14="http://schemas.microsoft.com/office/powerpoint/2010/main" val="1172408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F9D24DF-F7FB-4EAE-AF29-EE29F831C821}" type="datetimeFigureOut">
              <a:rPr lang="ar-SA" smtClean="0"/>
              <a:t>13/06/37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1D82BC5-6F52-43E1-BE6D-3BCCC0574088}" type="slidenum">
              <a:rPr lang="ar-SA" smtClean="0"/>
              <a:t>‹#›</a:t>
            </a:fld>
            <a:endParaRPr lang="ar-SA"/>
          </a:p>
        </p:txBody>
      </p:sp>
    </p:spTree>
    <p:extLst>
      <p:ext uri="{BB962C8B-B14F-4D97-AF65-F5344CB8AC3E}">
        <p14:creationId xmlns:p14="http://schemas.microsoft.com/office/powerpoint/2010/main" val="920109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F9D24DF-F7FB-4EAE-AF29-EE29F831C821}" type="datetimeFigureOut">
              <a:rPr lang="ar-SA" smtClean="0"/>
              <a:t>13/06/37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1D82BC5-6F52-43E1-BE6D-3BCCC0574088}" type="slidenum">
              <a:rPr lang="ar-SA" smtClean="0"/>
              <a:t>‹#›</a:t>
            </a:fld>
            <a:endParaRPr lang="ar-SA"/>
          </a:p>
        </p:txBody>
      </p:sp>
    </p:spTree>
    <p:extLst>
      <p:ext uri="{BB962C8B-B14F-4D97-AF65-F5344CB8AC3E}">
        <p14:creationId xmlns:p14="http://schemas.microsoft.com/office/powerpoint/2010/main" val="14571936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F9D24DF-F7FB-4EAE-AF29-EE29F831C821}" type="datetimeFigureOut">
              <a:rPr lang="ar-SA" smtClean="0">
                <a:solidFill>
                  <a:prstClr val="black">
                    <a:tint val="75000"/>
                  </a:prstClr>
                </a:solidFill>
              </a:rPr>
              <a:pPr/>
              <a:t>13/06/37</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C1D82BC5-6F52-43E1-BE6D-3BCCC057408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565126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F9D24DF-F7FB-4EAE-AF29-EE29F831C821}" type="datetimeFigureOut">
              <a:rPr lang="ar-SA" smtClean="0">
                <a:solidFill>
                  <a:prstClr val="black">
                    <a:tint val="75000"/>
                  </a:prstClr>
                </a:solidFill>
              </a:rPr>
              <a:pPr/>
              <a:t>13/06/37</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C1D82BC5-6F52-43E1-BE6D-3BCCC057408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9509986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F9D24DF-F7FB-4EAE-AF29-EE29F831C821}" type="datetimeFigureOut">
              <a:rPr lang="ar-SA" smtClean="0">
                <a:solidFill>
                  <a:prstClr val="black">
                    <a:tint val="75000"/>
                  </a:prstClr>
                </a:solidFill>
              </a:rPr>
              <a:pPr/>
              <a:t>13/06/37</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C1D82BC5-6F52-43E1-BE6D-3BCCC057408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2874269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F9D24DF-F7FB-4EAE-AF29-EE29F831C821}" type="datetimeFigureOut">
              <a:rPr lang="ar-SA" smtClean="0">
                <a:solidFill>
                  <a:prstClr val="black">
                    <a:tint val="75000"/>
                  </a:prstClr>
                </a:solidFill>
              </a:rPr>
              <a:pPr/>
              <a:t>13/06/37</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C1D82BC5-6F52-43E1-BE6D-3BCCC057408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0404256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F9D24DF-F7FB-4EAE-AF29-EE29F831C821}" type="datetimeFigureOut">
              <a:rPr lang="ar-SA" smtClean="0">
                <a:solidFill>
                  <a:prstClr val="black">
                    <a:tint val="75000"/>
                  </a:prstClr>
                </a:solidFill>
              </a:rPr>
              <a:pPr/>
              <a:t>13/06/37</a:t>
            </a:fld>
            <a:endParaRPr lang="ar-SA">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SA">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C1D82BC5-6F52-43E1-BE6D-3BCCC057408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0749675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F9D24DF-F7FB-4EAE-AF29-EE29F831C821}" type="datetimeFigureOut">
              <a:rPr lang="ar-SA" smtClean="0">
                <a:solidFill>
                  <a:prstClr val="black">
                    <a:tint val="75000"/>
                  </a:prstClr>
                </a:solidFill>
              </a:rPr>
              <a:pPr/>
              <a:t>13/06/37</a:t>
            </a:fld>
            <a:endParaRPr lang="ar-SA">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SA">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C1D82BC5-6F52-43E1-BE6D-3BCCC057408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5055059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F9D24DF-F7FB-4EAE-AF29-EE29F831C821}" type="datetimeFigureOut">
              <a:rPr lang="ar-SA" smtClean="0">
                <a:solidFill>
                  <a:prstClr val="black">
                    <a:tint val="75000"/>
                  </a:prstClr>
                </a:solidFill>
              </a:rPr>
              <a:pPr/>
              <a:t>13/06/37</a:t>
            </a:fld>
            <a:endParaRPr lang="ar-SA">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SA">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C1D82BC5-6F52-43E1-BE6D-3BCCC057408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9251748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F9D24DF-F7FB-4EAE-AF29-EE29F831C821}" type="datetimeFigureOut">
              <a:rPr lang="ar-SA" smtClean="0">
                <a:solidFill>
                  <a:prstClr val="black">
                    <a:tint val="75000"/>
                  </a:prstClr>
                </a:solidFill>
              </a:rPr>
              <a:pPr/>
              <a:t>13/06/37</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C1D82BC5-6F52-43E1-BE6D-3BCCC057408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06448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F9D24DF-F7FB-4EAE-AF29-EE29F831C821}" type="datetimeFigureOut">
              <a:rPr lang="ar-SA" smtClean="0"/>
              <a:t>13/06/37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1D82BC5-6F52-43E1-BE6D-3BCCC0574088}" type="slidenum">
              <a:rPr lang="ar-SA" smtClean="0"/>
              <a:t>‹#›</a:t>
            </a:fld>
            <a:endParaRPr lang="ar-SA"/>
          </a:p>
        </p:txBody>
      </p:sp>
    </p:spTree>
    <p:extLst>
      <p:ext uri="{BB962C8B-B14F-4D97-AF65-F5344CB8AC3E}">
        <p14:creationId xmlns:p14="http://schemas.microsoft.com/office/powerpoint/2010/main" val="9233953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F9D24DF-F7FB-4EAE-AF29-EE29F831C821}" type="datetimeFigureOut">
              <a:rPr lang="ar-SA" smtClean="0">
                <a:solidFill>
                  <a:prstClr val="black">
                    <a:tint val="75000"/>
                  </a:prstClr>
                </a:solidFill>
              </a:rPr>
              <a:pPr/>
              <a:t>13/06/37</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C1D82BC5-6F52-43E1-BE6D-3BCCC057408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5636214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F9D24DF-F7FB-4EAE-AF29-EE29F831C821}" type="datetimeFigureOut">
              <a:rPr lang="ar-SA" smtClean="0">
                <a:solidFill>
                  <a:prstClr val="black">
                    <a:tint val="75000"/>
                  </a:prstClr>
                </a:solidFill>
              </a:rPr>
              <a:pPr/>
              <a:t>13/06/37</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C1D82BC5-6F52-43E1-BE6D-3BCCC057408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2501500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F9D24DF-F7FB-4EAE-AF29-EE29F831C821}" type="datetimeFigureOut">
              <a:rPr lang="ar-SA" smtClean="0">
                <a:solidFill>
                  <a:prstClr val="black">
                    <a:tint val="75000"/>
                  </a:prstClr>
                </a:solidFill>
              </a:rPr>
              <a:pPr/>
              <a:t>13/06/37</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C1D82BC5-6F52-43E1-BE6D-3BCCC057408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584590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F9D24DF-F7FB-4EAE-AF29-EE29F831C821}" type="datetimeFigureOut">
              <a:rPr lang="ar-SA" smtClean="0"/>
              <a:t>13/06/37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1D82BC5-6F52-43E1-BE6D-3BCCC0574088}" type="slidenum">
              <a:rPr lang="ar-SA" smtClean="0"/>
              <a:t>‹#›</a:t>
            </a:fld>
            <a:endParaRPr lang="ar-SA"/>
          </a:p>
        </p:txBody>
      </p:sp>
    </p:spTree>
    <p:extLst>
      <p:ext uri="{BB962C8B-B14F-4D97-AF65-F5344CB8AC3E}">
        <p14:creationId xmlns:p14="http://schemas.microsoft.com/office/powerpoint/2010/main" val="2337366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F9D24DF-F7FB-4EAE-AF29-EE29F831C821}" type="datetimeFigureOut">
              <a:rPr lang="ar-SA" smtClean="0"/>
              <a:t>13/06/37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1D82BC5-6F52-43E1-BE6D-3BCCC0574088}" type="slidenum">
              <a:rPr lang="ar-SA" smtClean="0"/>
              <a:t>‹#›</a:t>
            </a:fld>
            <a:endParaRPr lang="ar-SA"/>
          </a:p>
        </p:txBody>
      </p:sp>
    </p:spTree>
    <p:extLst>
      <p:ext uri="{BB962C8B-B14F-4D97-AF65-F5344CB8AC3E}">
        <p14:creationId xmlns:p14="http://schemas.microsoft.com/office/powerpoint/2010/main" val="579554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F9D24DF-F7FB-4EAE-AF29-EE29F831C821}" type="datetimeFigureOut">
              <a:rPr lang="ar-SA" smtClean="0"/>
              <a:t>13/06/37</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C1D82BC5-6F52-43E1-BE6D-3BCCC0574088}" type="slidenum">
              <a:rPr lang="ar-SA" smtClean="0"/>
              <a:t>‹#›</a:t>
            </a:fld>
            <a:endParaRPr lang="ar-SA"/>
          </a:p>
        </p:txBody>
      </p:sp>
    </p:spTree>
    <p:extLst>
      <p:ext uri="{BB962C8B-B14F-4D97-AF65-F5344CB8AC3E}">
        <p14:creationId xmlns:p14="http://schemas.microsoft.com/office/powerpoint/2010/main" val="2618580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F9D24DF-F7FB-4EAE-AF29-EE29F831C821}" type="datetimeFigureOut">
              <a:rPr lang="ar-SA" smtClean="0"/>
              <a:t>13/06/37</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C1D82BC5-6F52-43E1-BE6D-3BCCC0574088}" type="slidenum">
              <a:rPr lang="ar-SA" smtClean="0"/>
              <a:t>‹#›</a:t>
            </a:fld>
            <a:endParaRPr lang="ar-SA"/>
          </a:p>
        </p:txBody>
      </p:sp>
    </p:spTree>
    <p:extLst>
      <p:ext uri="{BB962C8B-B14F-4D97-AF65-F5344CB8AC3E}">
        <p14:creationId xmlns:p14="http://schemas.microsoft.com/office/powerpoint/2010/main" val="3808658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F9D24DF-F7FB-4EAE-AF29-EE29F831C821}" type="datetimeFigureOut">
              <a:rPr lang="ar-SA" smtClean="0"/>
              <a:t>13/06/37</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C1D82BC5-6F52-43E1-BE6D-3BCCC0574088}" type="slidenum">
              <a:rPr lang="ar-SA" smtClean="0"/>
              <a:t>‹#›</a:t>
            </a:fld>
            <a:endParaRPr lang="ar-SA"/>
          </a:p>
        </p:txBody>
      </p:sp>
    </p:spTree>
    <p:extLst>
      <p:ext uri="{BB962C8B-B14F-4D97-AF65-F5344CB8AC3E}">
        <p14:creationId xmlns:p14="http://schemas.microsoft.com/office/powerpoint/2010/main" val="205654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F9D24DF-F7FB-4EAE-AF29-EE29F831C821}" type="datetimeFigureOut">
              <a:rPr lang="ar-SA" smtClean="0"/>
              <a:t>13/06/37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1D82BC5-6F52-43E1-BE6D-3BCCC0574088}" type="slidenum">
              <a:rPr lang="ar-SA" smtClean="0"/>
              <a:t>‹#›</a:t>
            </a:fld>
            <a:endParaRPr lang="ar-SA"/>
          </a:p>
        </p:txBody>
      </p:sp>
    </p:spTree>
    <p:extLst>
      <p:ext uri="{BB962C8B-B14F-4D97-AF65-F5344CB8AC3E}">
        <p14:creationId xmlns:p14="http://schemas.microsoft.com/office/powerpoint/2010/main" val="414200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F9D24DF-F7FB-4EAE-AF29-EE29F831C821}" type="datetimeFigureOut">
              <a:rPr lang="ar-SA" smtClean="0"/>
              <a:t>13/06/37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1D82BC5-6F52-43E1-BE6D-3BCCC0574088}" type="slidenum">
              <a:rPr lang="ar-SA" smtClean="0"/>
              <a:t>‹#›</a:t>
            </a:fld>
            <a:endParaRPr lang="ar-SA"/>
          </a:p>
        </p:txBody>
      </p:sp>
    </p:spTree>
    <p:extLst>
      <p:ext uri="{BB962C8B-B14F-4D97-AF65-F5344CB8AC3E}">
        <p14:creationId xmlns:p14="http://schemas.microsoft.com/office/powerpoint/2010/main" val="3808508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F9D24DF-F7FB-4EAE-AF29-EE29F831C821}" type="datetimeFigureOut">
              <a:rPr lang="ar-SA" smtClean="0"/>
              <a:t>13/06/37</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1D82BC5-6F52-43E1-BE6D-3BCCC0574088}" type="slidenum">
              <a:rPr lang="ar-SA" smtClean="0"/>
              <a:t>‹#›</a:t>
            </a:fld>
            <a:endParaRPr lang="ar-SA"/>
          </a:p>
        </p:txBody>
      </p:sp>
    </p:spTree>
    <p:extLst>
      <p:ext uri="{BB962C8B-B14F-4D97-AF65-F5344CB8AC3E}">
        <p14:creationId xmlns:p14="http://schemas.microsoft.com/office/powerpoint/2010/main" val="27204197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alpha val="0"/>
          </a:schemeClr>
        </a:soli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F9D24DF-F7FB-4EAE-AF29-EE29F831C821}" type="datetimeFigureOut">
              <a:rPr lang="ar-SA" smtClean="0">
                <a:solidFill>
                  <a:prstClr val="black">
                    <a:tint val="75000"/>
                  </a:prstClr>
                </a:solidFill>
              </a:rPr>
              <a:pPr/>
              <a:t>13/06/37</a:t>
            </a:fld>
            <a:endParaRPr lang="ar-SA">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solidFill>
                <a:prstClr val="black">
                  <a:tint val="75000"/>
                </a:prstClr>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1D82BC5-6F52-43E1-BE6D-3BCCC057408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8989589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descr="عمودي داكن"/>
          <p:cNvSpPr txBox="1">
            <a:spLocks noChangeArrowheads="1"/>
          </p:cNvSpPr>
          <p:nvPr/>
        </p:nvSpPr>
        <p:spPr bwMode="auto">
          <a:xfrm>
            <a:off x="5830888" y="0"/>
            <a:ext cx="3313112" cy="6858000"/>
          </a:xfrm>
          <a:prstGeom prst="rect">
            <a:avLst/>
          </a:prstGeom>
          <a:pattFill prst="dkVert">
            <a:fgClr>
              <a:schemeClr val="accent1"/>
            </a:fgClr>
            <a:bgClr>
              <a:srgbClr val="E4FFAF"/>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endParaRPr lang="en-US"/>
          </a:p>
        </p:txBody>
      </p:sp>
      <p:sp>
        <p:nvSpPr>
          <p:cNvPr id="3075" name="Text Box 3" descr="حياكة"/>
          <p:cNvSpPr txBox="1">
            <a:spLocks noChangeArrowheads="1"/>
          </p:cNvSpPr>
          <p:nvPr/>
        </p:nvSpPr>
        <p:spPr bwMode="auto">
          <a:xfrm>
            <a:off x="0" y="0"/>
            <a:ext cx="1441450" cy="6858000"/>
          </a:xfrm>
          <a:prstGeom prst="rect">
            <a:avLst/>
          </a:prstGeom>
          <a:pattFill prst="weave">
            <a:fgClr>
              <a:srgbClr val="E1F2F3"/>
            </a:fgClr>
            <a:bgClr>
              <a:srgbClr val="FFFFF7"/>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endParaRPr lang="en-US"/>
          </a:p>
        </p:txBody>
      </p:sp>
      <p:sp>
        <p:nvSpPr>
          <p:cNvPr id="3076" name="Text Box 4" descr="قطري واسع إلى الأسفل"/>
          <p:cNvSpPr txBox="1">
            <a:spLocks noChangeArrowheads="1"/>
          </p:cNvSpPr>
          <p:nvPr/>
        </p:nvSpPr>
        <p:spPr bwMode="auto">
          <a:xfrm>
            <a:off x="4716463" y="20638"/>
            <a:ext cx="1152525" cy="6858000"/>
          </a:xfrm>
          <a:prstGeom prst="rect">
            <a:avLst/>
          </a:prstGeom>
          <a:pattFill prst="wdDnDiag">
            <a:fgClr>
              <a:schemeClr val="bg1"/>
            </a:fgClr>
            <a:bgClr>
              <a:srgbClr val="CEFAF0"/>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                                                                </a:t>
            </a:r>
          </a:p>
        </p:txBody>
      </p:sp>
      <p:sp>
        <p:nvSpPr>
          <p:cNvPr id="3077" name="Text Box 5" descr="عمودي متقطع"/>
          <p:cNvSpPr txBox="1">
            <a:spLocks noChangeArrowheads="1"/>
          </p:cNvSpPr>
          <p:nvPr/>
        </p:nvSpPr>
        <p:spPr bwMode="auto">
          <a:xfrm>
            <a:off x="1417638" y="15875"/>
            <a:ext cx="3298825" cy="6842125"/>
          </a:xfrm>
          <a:prstGeom prst="rect">
            <a:avLst/>
          </a:prstGeom>
          <a:pattFill prst="dashVert">
            <a:fgClr>
              <a:srgbClr val="C7FDD5"/>
            </a:fgClr>
            <a:bgClr>
              <a:srgbClr val="F1FFD5"/>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endParaRPr lang="en-US"/>
          </a:p>
        </p:txBody>
      </p:sp>
      <p:sp>
        <p:nvSpPr>
          <p:cNvPr id="18438" name="WordArt 6"/>
          <p:cNvSpPr>
            <a:spLocks noChangeArrowheads="1" noChangeShapeType="1" noTextEdit="1"/>
          </p:cNvSpPr>
          <p:nvPr/>
        </p:nvSpPr>
        <p:spPr bwMode="auto">
          <a:xfrm>
            <a:off x="395288" y="3573463"/>
            <a:ext cx="5113337" cy="208756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ar-SA" sz="3600" kern="10" dirty="0" smtClean="0">
                <a:solidFill>
                  <a:srgbClr val="FF6600"/>
                </a:solidFill>
                <a:effectLst>
                  <a:outerShdw dist="35921" dir="2700000" algn="ctr" rotWithShape="0">
                    <a:srgbClr val="C0C0C0">
                      <a:alpha val="79999"/>
                    </a:srgbClr>
                  </a:outerShdw>
                </a:effectLst>
                <a:cs typeface="Akhbar MT"/>
              </a:rPr>
              <a:t>النهضة العلمية</a:t>
            </a:r>
            <a:endParaRPr lang="ar-SA" sz="3600" kern="10" dirty="0">
              <a:solidFill>
                <a:srgbClr val="FF6600"/>
              </a:solidFill>
              <a:effectLst>
                <a:outerShdw dist="35921" dir="2700000" algn="ctr" rotWithShape="0">
                  <a:srgbClr val="C0C0C0">
                    <a:alpha val="79999"/>
                  </a:srgbClr>
                </a:outerShdw>
              </a:effectLst>
              <a:cs typeface="Akhbar MT"/>
            </a:endParaRPr>
          </a:p>
        </p:txBody>
      </p:sp>
    </p:spTree>
    <p:extLst>
      <p:ext uri="{BB962C8B-B14F-4D97-AF65-F5344CB8AC3E}">
        <p14:creationId xmlns:p14="http://schemas.microsoft.com/office/powerpoint/2010/main" val="238553671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8438"/>
                                        </p:tgtEl>
                                        <p:attrNameLst>
                                          <p:attrName>style.visibility</p:attrName>
                                        </p:attrNameLst>
                                      </p:cBhvr>
                                      <p:to>
                                        <p:strVal val="visible"/>
                                      </p:to>
                                    </p:set>
                                    <p:animEffect transition="in" filter="diamond(in)">
                                      <p:cBhvr>
                                        <p:cTn id="7" dur="2000"/>
                                        <p:tgtEl>
                                          <p:spTgt spid="184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6" presetClass="emph" presetSubtype="0" fill="hold" grpId="1" nodeType="clickEffect">
                                  <p:stCondLst>
                                    <p:cond delay="0"/>
                                  </p:stCondLst>
                                  <p:childTnLst>
                                    <p:animEffect transition="out" filter="fade">
                                      <p:cBhvr>
                                        <p:cTn id="11" dur="1000" tmFilter="0, 0; .2, .5; .8, .5; 1, 0"/>
                                        <p:tgtEl>
                                          <p:spTgt spid="18438"/>
                                        </p:tgtEl>
                                      </p:cBhvr>
                                    </p:animEffect>
                                    <p:animScale>
                                      <p:cBhvr>
                                        <p:cTn id="12" dur="500" autoRev="1" fill="hold"/>
                                        <p:tgtEl>
                                          <p:spTgt spid="1843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8" grpId="0" animBg="1"/>
      <p:bldP spid="18438"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57783"/>
            <a:ext cx="8784975" cy="5770811"/>
          </a:xfrm>
          <a:prstGeom prst="rect">
            <a:avLst/>
          </a:prstGeom>
        </p:spPr>
        <p:txBody>
          <a:bodyPr wrap="square">
            <a:spAutoFit/>
          </a:bodyPr>
          <a:lstStyle/>
          <a:p>
            <a:pPr>
              <a:spcBef>
                <a:spcPts val="500"/>
              </a:spcBef>
              <a:buClr>
                <a:srgbClr val="86D1EC"/>
              </a:buClr>
              <a:buSzPct val="90000"/>
              <a:defRPr/>
            </a:pPr>
            <a:r>
              <a:rPr lang="ar-SA" sz="4000" b="1" kern="0" dirty="0" smtClean="0">
                <a:solidFill>
                  <a:srgbClr val="C00000"/>
                </a:solidFill>
                <a:effectLst>
                  <a:outerShdw blurRad="38100" dist="38100" dir="2700000" algn="tl">
                    <a:srgbClr val="000000"/>
                  </a:outerShdw>
                </a:effectLst>
                <a:latin typeface="Arial"/>
                <a:cs typeface="Traditional Arabic" pitchFamily="18" charset="-78"/>
              </a:rPr>
              <a:t>ثانيا: النهضة العلمية ق 19.</a:t>
            </a:r>
          </a:p>
          <a:p>
            <a:pPr>
              <a:spcBef>
                <a:spcPts val="500"/>
              </a:spcBef>
              <a:buClr>
                <a:srgbClr val="86D1EC"/>
              </a:buClr>
              <a:buSzPct val="90000"/>
              <a:defRPr/>
            </a:pPr>
            <a:r>
              <a:rPr lang="ar-SA" sz="4000" b="1" kern="0" dirty="0" smtClean="0">
                <a:solidFill>
                  <a:srgbClr val="4F81BD">
                    <a:lumMod val="75000"/>
                  </a:srgbClr>
                </a:solidFill>
                <a:effectLst>
                  <a:outerShdw blurRad="38100" dist="38100" dir="2700000" algn="tl">
                    <a:srgbClr val="000000"/>
                  </a:outerShdw>
                </a:effectLst>
                <a:latin typeface="Arial"/>
                <a:cs typeface="Traditional Arabic" pitchFamily="18" charset="-78"/>
              </a:rPr>
              <a:t>كيف ساعدت النهضة العلمية في نشأة الأدب المقارن؟</a:t>
            </a:r>
          </a:p>
          <a:p>
            <a:pPr marL="742950" indent="-742950">
              <a:spcBef>
                <a:spcPts val="500"/>
              </a:spcBef>
              <a:buClr>
                <a:srgbClr val="86D1EC"/>
              </a:buClr>
              <a:buSzPct val="90000"/>
              <a:buFontTx/>
              <a:buAutoNum type="arabic1Minus"/>
              <a:defRPr/>
            </a:pPr>
            <a:r>
              <a:rPr lang="ar-SA" sz="3200" b="1" kern="0" dirty="0" smtClean="0">
                <a:solidFill>
                  <a:prstClr val="black"/>
                </a:solidFill>
                <a:effectLst>
                  <a:outerShdw blurRad="38100" dist="38100" dir="2700000" algn="tl">
                    <a:srgbClr val="000000"/>
                  </a:outerShdw>
                </a:effectLst>
                <a:latin typeface="Arial"/>
                <a:cs typeface="Traditional Arabic" pitchFamily="18" charset="-78"/>
              </a:rPr>
              <a:t>ظهور النظريات العلمية (داروين).</a:t>
            </a:r>
          </a:p>
          <a:p>
            <a:pPr marL="742950" indent="-742950">
              <a:spcBef>
                <a:spcPts val="500"/>
              </a:spcBef>
              <a:buClr>
                <a:srgbClr val="86D1EC"/>
              </a:buClr>
              <a:buSzPct val="90000"/>
              <a:buFontTx/>
              <a:buAutoNum type="arabic1Minus"/>
              <a:defRPr/>
            </a:pPr>
            <a:r>
              <a:rPr lang="ar-SA" sz="3200" b="1" kern="0" dirty="0" smtClean="0">
                <a:solidFill>
                  <a:prstClr val="black"/>
                </a:solidFill>
                <a:effectLst>
                  <a:outerShdw blurRad="38100" dist="38100" dir="2700000" algn="tl">
                    <a:srgbClr val="000000"/>
                  </a:outerShdw>
                </a:effectLst>
                <a:latin typeface="Arial"/>
                <a:cs typeface="Traditional Arabic" pitchFamily="18" charset="-78"/>
              </a:rPr>
              <a:t> </a:t>
            </a:r>
            <a:r>
              <a:rPr lang="ar-SA" sz="3200" b="1" kern="0" dirty="0">
                <a:solidFill>
                  <a:prstClr val="black"/>
                </a:solidFill>
                <a:effectLst>
                  <a:outerShdw blurRad="38100" dist="38100" dir="2700000" algn="tl">
                    <a:srgbClr val="000000"/>
                  </a:outerShdw>
                </a:effectLst>
                <a:latin typeface="Arial"/>
                <a:cs typeface="Traditional Arabic" pitchFamily="18" charset="-78"/>
              </a:rPr>
              <a:t>ظهور الدراسات المقارنة </a:t>
            </a:r>
            <a:r>
              <a:rPr lang="ar-SA" sz="3200" b="1" kern="0" dirty="0" smtClean="0">
                <a:solidFill>
                  <a:prstClr val="black"/>
                </a:solidFill>
                <a:effectLst>
                  <a:outerShdw blurRad="38100" dist="38100" dir="2700000" algn="tl">
                    <a:srgbClr val="000000"/>
                  </a:outerShdw>
                </a:effectLst>
                <a:latin typeface="Arial"/>
                <a:cs typeface="Traditional Arabic" pitchFamily="18" charset="-78"/>
              </a:rPr>
              <a:t>في الحقول المختلفة.</a:t>
            </a:r>
            <a:endParaRPr lang="ar-SA" sz="3200" b="1" kern="0" dirty="0">
              <a:solidFill>
                <a:prstClr val="black"/>
              </a:solidFill>
              <a:effectLst>
                <a:outerShdw blurRad="38100" dist="38100" dir="2700000" algn="tl">
                  <a:srgbClr val="000000"/>
                </a:outerShdw>
              </a:effectLst>
              <a:latin typeface="Arial"/>
              <a:cs typeface="Traditional Arabic" pitchFamily="18" charset="-78"/>
            </a:endParaRPr>
          </a:p>
          <a:p>
            <a:pPr marL="742950" indent="-742950">
              <a:spcBef>
                <a:spcPts val="500"/>
              </a:spcBef>
              <a:buClr>
                <a:srgbClr val="86D1EC"/>
              </a:buClr>
              <a:buSzPct val="90000"/>
              <a:buFontTx/>
              <a:buAutoNum type="arabic1Minus"/>
              <a:defRPr/>
            </a:pPr>
            <a:r>
              <a:rPr lang="ar-SA" sz="3200" b="1" kern="0" dirty="0">
                <a:solidFill>
                  <a:prstClr val="black"/>
                </a:solidFill>
                <a:effectLst>
                  <a:outerShdw blurRad="38100" dist="38100" dir="2700000" algn="tl">
                    <a:srgbClr val="000000"/>
                  </a:outerShdw>
                </a:effectLst>
                <a:latin typeface="Arial"/>
                <a:cs typeface="Traditional Arabic" pitchFamily="18" charset="-78"/>
              </a:rPr>
              <a:t>ظهور باحثين في الدراسات المقارنة الأدبية (لكنها ما زالت غير منهجية) </a:t>
            </a:r>
          </a:p>
          <a:p>
            <a:pPr>
              <a:spcBef>
                <a:spcPts val="500"/>
              </a:spcBef>
              <a:buClr>
                <a:srgbClr val="86D1EC"/>
              </a:buClr>
              <a:buSzPct val="90000"/>
              <a:defRPr/>
            </a:pPr>
            <a:r>
              <a:rPr lang="ar-SA" sz="2800" b="1" kern="0" dirty="0" smtClean="0">
                <a:solidFill>
                  <a:srgbClr val="C00000"/>
                </a:solidFill>
                <a:effectLst>
                  <a:outerShdw blurRad="38100" dist="38100" dir="2700000" algn="tl">
                    <a:srgbClr val="000000"/>
                  </a:outerShdw>
                </a:effectLst>
                <a:latin typeface="Arial"/>
                <a:cs typeface="Traditional Arabic" pitchFamily="18" charset="-78"/>
              </a:rPr>
              <a:t>كيف أثرت نظرية داروين في نشوء الأدب المقارن ؟ </a:t>
            </a:r>
          </a:p>
          <a:p>
            <a:pPr>
              <a:spcBef>
                <a:spcPts val="500"/>
              </a:spcBef>
              <a:buClr>
                <a:srgbClr val="86D1EC"/>
              </a:buClr>
              <a:buSzPct val="90000"/>
              <a:defRPr/>
            </a:pPr>
            <a:r>
              <a:rPr lang="ar-SA" sz="2800" kern="0" dirty="0" smtClean="0">
                <a:solidFill>
                  <a:srgbClr val="4F81BD">
                    <a:lumMod val="75000"/>
                  </a:srgbClr>
                </a:solidFill>
                <a:effectLst>
                  <a:outerShdw blurRad="38100" dist="38100" dir="2700000" algn="tl">
                    <a:srgbClr val="000000"/>
                  </a:outerShdw>
                </a:effectLst>
                <a:latin typeface="Arial"/>
                <a:cs typeface="Traditional Arabic" pitchFamily="18" charset="-78"/>
              </a:rPr>
              <a:t>ظهور </a:t>
            </a:r>
            <a:r>
              <a:rPr lang="ar-SA" sz="2800" kern="0" dirty="0">
                <a:solidFill>
                  <a:srgbClr val="4F81BD">
                    <a:lumMod val="75000"/>
                  </a:srgbClr>
                </a:solidFill>
                <a:effectLst>
                  <a:outerShdw blurRad="38100" dist="38100" dir="2700000" algn="tl">
                    <a:srgbClr val="000000"/>
                  </a:outerShdw>
                </a:effectLst>
                <a:latin typeface="Arial"/>
                <a:cs typeface="Traditional Arabic" pitchFamily="18" charset="-78"/>
              </a:rPr>
              <a:t>النظريات العلمية مثل نظرية داروين التي تبحث في أصل الأنواع الحيوانية وتطورها وتطور الأنواع البشرية عن فصيلة القرود أدى إلى اتجاه الدارسين إلى البحث عن أصل الأديان والنظم الاجتماعية وتفسيرها تفسيرا ماديا، وفيما يتعلق بالأدب كان الاتجاه إلى البحث عن أصل الأنواع الأدبية وتطورها ، ومن هنا نشأة الأدب المقارن الذي يهتم بالمقارنة بين الأجناس الأدبية والآداب المختلفة . </a:t>
            </a:r>
            <a:endParaRPr lang="ar-SA" sz="2800" kern="0" dirty="0" smtClean="0">
              <a:solidFill>
                <a:srgbClr val="4F81BD">
                  <a:lumMod val="75000"/>
                </a:srgbClr>
              </a:solidFill>
              <a:effectLst>
                <a:outerShdw blurRad="38100" dist="38100" dir="2700000" algn="tl">
                  <a:srgbClr val="000000"/>
                </a:outerShdw>
              </a:effectLst>
              <a:latin typeface="Arial"/>
              <a:cs typeface="Traditional Arabic" pitchFamily="18" charset="-78"/>
            </a:endParaRPr>
          </a:p>
        </p:txBody>
      </p:sp>
    </p:spTree>
    <p:extLst>
      <p:ext uri="{BB962C8B-B14F-4D97-AF65-F5344CB8AC3E}">
        <p14:creationId xmlns:p14="http://schemas.microsoft.com/office/powerpoint/2010/main" val="2815656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2">
                                            <p:txEl>
                                              <p:pRg st="2" end="2"/>
                                            </p:txEl>
                                          </p:spTgt>
                                        </p:tgtEl>
                                        <p:attrNameLst>
                                          <p:attrName>style.visibility</p:attrName>
                                        </p:attrNameLst>
                                      </p:cBhvr>
                                      <p:to>
                                        <p:strVal val="visible"/>
                                      </p:to>
                                    </p:set>
                                    <p:animEffect transition="in" filter="wipe(down)">
                                      <p:cBhvr>
                                        <p:cTn id="43" dur="580">
                                          <p:stCondLst>
                                            <p:cond delay="0"/>
                                          </p:stCondLst>
                                        </p:cTn>
                                        <p:tgtEl>
                                          <p:spTgt spid="2">
                                            <p:txEl>
                                              <p:pRg st="2" end="2"/>
                                            </p:txEl>
                                          </p:spTgt>
                                        </p:tgtEl>
                                      </p:cBhvr>
                                    </p:animEffect>
                                    <p:anim calcmode="lin" valueType="num">
                                      <p:cBhvr>
                                        <p:cTn id="44"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2" end="2"/>
                                            </p:txEl>
                                          </p:spTgt>
                                        </p:tgtEl>
                                      </p:cBhvr>
                                      <p:to x="100000" y="60000"/>
                                    </p:animScale>
                                    <p:animScale>
                                      <p:cBhvr>
                                        <p:cTn id="50" dur="166" decel="50000">
                                          <p:stCondLst>
                                            <p:cond delay="676"/>
                                          </p:stCondLst>
                                        </p:cTn>
                                        <p:tgtEl>
                                          <p:spTgt spid="2">
                                            <p:txEl>
                                              <p:pRg st="2" end="2"/>
                                            </p:txEl>
                                          </p:spTgt>
                                        </p:tgtEl>
                                      </p:cBhvr>
                                      <p:to x="100000" y="100000"/>
                                    </p:animScale>
                                    <p:animScale>
                                      <p:cBhvr>
                                        <p:cTn id="51" dur="26">
                                          <p:stCondLst>
                                            <p:cond delay="1312"/>
                                          </p:stCondLst>
                                        </p:cTn>
                                        <p:tgtEl>
                                          <p:spTgt spid="2">
                                            <p:txEl>
                                              <p:pRg st="2" end="2"/>
                                            </p:txEl>
                                          </p:spTgt>
                                        </p:tgtEl>
                                      </p:cBhvr>
                                      <p:to x="100000" y="80000"/>
                                    </p:animScale>
                                    <p:animScale>
                                      <p:cBhvr>
                                        <p:cTn id="52" dur="166" decel="50000">
                                          <p:stCondLst>
                                            <p:cond delay="1338"/>
                                          </p:stCondLst>
                                        </p:cTn>
                                        <p:tgtEl>
                                          <p:spTgt spid="2">
                                            <p:txEl>
                                              <p:pRg st="2" end="2"/>
                                            </p:txEl>
                                          </p:spTgt>
                                        </p:tgtEl>
                                      </p:cBhvr>
                                      <p:to x="100000" y="100000"/>
                                    </p:animScale>
                                    <p:animScale>
                                      <p:cBhvr>
                                        <p:cTn id="53" dur="26">
                                          <p:stCondLst>
                                            <p:cond delay="1642"/>
                                          </p:stCondLst>
                                        </p:cTn>
                                        <p:tgtEl>
                                          <p:spTgt spid="2">
                                            <p:txEl>
                                              <p:pRg st="2" end="2"/>
                                            </p:txEl>
                                          </p:spTgt>
                                        </p:tgtEl>
                                      </p:cBhvr>
                                      <p:to x="100000" y="90000"/>
                                    </p:animScale>
                                    <p:animScale>
                                      <p:cBhvr>
                                        <p:cTn id="54" dur="166" decel="50000">
                                          <p:stCondLst>
                                            <p:cond delay="1668"/>
                                          </p:stCondLst>
                                        </p:cTn>
                                        <p:tgtEl>
                                          <p:spTgt spid="2">
                                            <p:txEl>
                                              <p:pRg st="2" end="2"/>
                                            </p:txEl>
                                          </p:spTgt>
                                        </p:tgtEl>
                                      </p:cBhvr>
                                      <p:to x="100000" y="100000"/>
                                    </p:animScale>
                                    <p:animScale>
                                      <p:cBhvr>
                                        <p:cTn id="55" dur="26">
                                          <p:stCondLst>
                                            <p:cond delay="1808"/>
                                          </p:stCondLst>
                                        </p:cTn>
                                        <p:tgtEl>
                                          <p:spTgt spid="2">
                                            <p:txEl>
                                              <p:pRg st="2" end="2"/>
                                            </p:txEl>
                                          </p:spTgt>
                                        </p:tgtEl>
                                      </p:cBhvr>
                                      <p:to x="100000" y="95000"/>
                                    </p:animScale>
                                    <p:animScale>
                                      <p:cBhvr>
                                        <p:cTn id="56" dur="166" decel="50000">
                                          <p:stCondLst>
                                            <p:cond delay="1834"/>
                                          </p:stCondLst>
                                        </p:cTn>
                                        <p:tgtEl>
                                          <p:spTgt spid="2">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2">
                                            <p:txEl>
                                              <p:pRg st="3" end="3"/>
                                            </p:txEl>
                                          </p:spTgt>
                                        </p:tgtEl>
                                        <p:attrNameLst>
                                          <p:attrName>style.visibility</p:attrName>
                                        </p:attrNameLst>
                                      </p:cBhvr>
                                      <p:to>
                                        <p:strVal val="visible"/>
                                      </p:to>
                                    </p:set>
                                    <p:animEffect transition="in" filter="wipe(down)">
                                      <p:cBhvr>
                                        <p:cTn id="61" dur="580">
                                          <p:stCondLst>
                                            <p:cond delay="0"/>
                                          </p:stCondLst>
                                        </p:cTn>
                                        <p:tgtEl>
                                          <p:spTgt spid="2">
                                            <p:txEl>
                                              <p:pRg st="3" end="3"/>
                                            </p:txEl>
                                          </p:spTgt>
                                        </p:tgtEl>
                                      </p:cBhvr>
                                    </p:animEffect>
                                    <p:anim calcmode="lin" valueType="num">
                                      <p:cBhvr>
                                        <p:cTn id="62"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3" end="3"/>
                                            </p:txEl>
                                          </p:spTgt>
                                        </p:tgtEl>
                                      </p:cBhvr>
                                      <p:to x="100000" y="60000"/>
                                    </p:animScale>
                                    <p:animScale>
                                      <p:cBhvr>
                                        <p:cTn id="68" dur="166" decel="50000">
                                          <p:stCondLst>
                                            <p:cond delay="676"/>
                                          </p:stCondLst>
                                        </p:cTn>
                                        <p:tgtEl>
                                          <p:spTgt spid="2">
                                            <p:txEl>
                                              <p:pRg st="3" end="3"/>
                                            </p:txEl>
                                          </p:spTgt>
                                        </p:tgtEl>
                                      </p:cBhvr>
                                      <p:to x="100000" y="100000"/>
                                    </p:animScale>
                                    <p:animScale>
                                      <p:cBhvr>
                                        <p:cTn id="69" dur="26">
                                          <p:stCondLst>
                                            <p:cond delay="1312"/>
                                          </p:stCondLst>
                                        </p:cTn>
                                        <p:tgtEl>
                                          <p:spTgt spid="2">
                                            <p:txEl>
                                              <p:pRg st="3" end="3"/>
                                            </p:txEl>
                                          </p:spTgt>
                                        </p:tgtEl>
                                      </p:cBhvr>
                                      <p:to x="100000" y="80000"/>
                                    </p:animScale>
                                    <p:animScale>
                                      <p:cBhvr>
                                        <p:cTn id="70" dur="166" decel="50000">
                                          <p:stCondLst>
                                            <p:cond delay="1338"/>
                                          </p:stCondLst>
                                        </p:cTn>
                                        <p:tgtEl>
                                          <p:spTgt spid="2">
                                            <p:txEl>
                                              <p:pRg st="3" end="3"/>
                                            </p:txEl>
                                          </p:spTgt>
                                        </p:tgtEl>
                                      </p:cBhvr>
                                      <p:to x="100000" y="100000"/>
                                    </p:animScale>
                                    <p:animScale>
                                      <p:cBhvr>
                                        <p:cTn id="71" dur="26">
                                          <p:stCondLst>
                                            <p:cond delay="1642"/>
                                          </p:stCondLst>
                                        </p:cTn>
                                        <p:tgtEl>
                                          <p:spTgt spid="2">
                                            <p:txEl>
                                              <p:pRg st="3" end="3"/>
                                            </p:txEl>
                                          </p:spTgt>
                                        </p:tgtEl>
                                      </p:cBhvr>
                                      <p:to x="100000" y="90000"/>
                                    </p:animScale>
                                    <p:animScale>
                                      <p:cBhvr>
                                        <p:cTn id="72" dur="166" decel="50000">
                                          <p:stCondLst>
                                            <p:cond delay="1668"/>
                                          </p:stCondLst>
                                        </p:cTn>
                                        <p:tgtEl>
                                          <p:spTgt spid="2">
                                            <p:txEl>
                                              <p:pRg st="3" end="3"/>
                                            </p:txEl>
                                          </p:spTgt>
                                        </p:tgtEl>
                                      </p:cBhvr>
                                      <p:to x="100000" y="100000"/>
                                    </p:animScale>
                                    <p:animScale>
                                      <p:cBhvr>
                                        <p:cTn id="73" dur="26">
                                          <p:stCondLst>
                                            <p:cond delay="1808"/>
                                          </p:stCondLst>
                                        </p:cTn>
                                        <p:tgtEl>
                                          <p:spTgt spid="2">
                                            <p:txEl>
                                              <p:pRg st="3" end="3"/>
                                            </p:txEl>
                                          </p:spTgt>
                                        </p:tgtEl>
                                      </p:cBhvr>
                                      <p:to x="100000" y="95000"/>
                                    </p:animScale>
                                    <p:animScale>
                                      <p:cBhvr>
                                        <p:cTn id="74" dur="166" decel="50000">
                                          <p:stCondLst>
                                            <p:cond delay="1834"/>
                                          </p:stCondLst>
                                        </p:cTn>
                                        <p:tgtEl>
                                          <p:spTgt spid="2">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nodeType="clickEffect">
                                  <p:stCondLst>
                                    <p:cond delay="0"/>
                                  </p:stCondLst>
                                  <p:childTnLst>
                                    <p:set>
                                      <p:cBhvr>
                                        <p:cTn id="78" dur="1" fill="hold">
                                          <p:stCondLst>
                                            <p:cond delay="0"/>
                                          </p:stCondLst>
                                        </p:cTn>
                                        <p:tgtEl>
                                          <p:spTgt spid="2">
                                            <p:txEl>
                                              <p:pRg st="4" end="4"/>
                                            </p:txEl>
                                          </p:spTgt>
                                        </p:tgtEl>
                                        <p:attrNameLst>
                                          <p:attrName>style.visibility</p:attrName>
                                        </p:attrNameLst>
                                      </p:cBhvr>
                                      <p:to>
                                        <p:strVal val="visible"/>
                                      </p:to>
                                    </p:set>
                                    <p:animEffect transition="in" filter="wipe(down)">
                                      <p:cBhvr>
                                        <p:cTn id="79" dur="580">
                                          <p:stCondLst>
                                            <p:cond delay="0"/>
                                          </p:stCondLst>
                                        </p:cTn>
                                        <p:tgtEl>
                                          <p:spTgt spid="2">
                                            <p:txEl>
                                              <p:pRg st="4" end="4"/>
                                            </p:txEl>
                                          </p:spTgt>
                                        </p:tgtEl>
                                      </p:cBhvr>
                                    </p:animEffect>
                                    <p:anim calcmode="lin" valueType="num">
                                      <p:cBhvr>
                                        <p:cTn id="80"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2">
                                            <p:txEl>
                                              <p:pRg st="4" end="4"/>
                                            </p:txEl>
                                          </p:spTgt>
                                        </p:tgtEl>
                                      </p:cBhvr>
                                      <p:to x="100000" y="60000"/>
                                    </p:animScale>
                                    <p:animScale>
                                      <p:cBhvr>
                                        <p:cTn id="86" dur="166" decel="50000">
                                          <p:stCondLst>
                                            <p:cond delay="676"/>
                                          </p:stCondLst>
                                        </p:cTn>
                                        <p:tgtEl>
                                          <p:spTgt spid="2">
                                            <p:txEl>
                                              <p:pRg st="4" end="4"/>
                                            </p:txEl>
                                          </p:spTgt>
                                        </p:tgtEl>
                                      </p:cBhvr>
                                      <p:to x="100000" y="100000"/>
                                    </p:animScale>
                                    <p:animScale>
                                      <p:cBhvr>
                                        <p:cTn id="87" dur="26">
                                          <p:stCondLst>
                                            <p:cond delay="1312"/>
                                          </p:stCondLst>
                                        </p:cTn>
                                        <p:tgtEl>
                                          <p:spTgt spid="2">
                                            <p:txEl>
                                              <p:pRg st="4" end="4"/>
                                            </p:txEl>
                                          </p:spTgt>
                                        </p:tgtEl>
                                      </p:cBhvr>
                                      <p:to x="100000" y="80000"/>
                                    </p:animScale>
                                    <p:animScale>
                                      <p:cBhvr>
                                        <p:cTn id="88" dur="166" decel="50000">
                                          <p:stCondLst>
                                            <p:cond delay="1338"/>
                                          </p:stCondLst>
                                        </p:cTn>
                                        <p:tgtEl>
                                          <p:spTgt spid="2">
                                            <p:txEl>
                                              <p:pRg st="4" end="4"/>
                                            </p:txEl>
                                          </p:spTgt>
                                        </p:tgtEl>
                                      </p:cBhvr>
                                      <p:to x="100000" y="100000"/>
                                    </p:animScale>
                                    <p:animScale>
                                      <p:cBhvr>
                                        <p:cTn id="89" dur="26">
                                          <p:stCondLst>
                                            <p:cond delay="1642"/>
                                          </p:stCondLst>
                                        </p:cTn>
                                        <p:tgtEl>
                                          <p:spTgt spid="2">
                                            <p:txEl>
                                              <p:pRg st="4" end="4"/>
                                            </p:txEl>
                                          </p:spTgt>
                                        </p:tgtEl>
                                      </p:cBhvr>
                                      <p:to x="100000" y="90000"/>
                                    </p:animScale>
                                    <p:animScale>
                                      <p:cBhvr>
                                        <p:cTn id="90" dur="166" decel="50000">
                                          <p:stCondLst>
                                            <p:cond delay="1668"/>
                                          </p:stCondLst>
                                        </p:cTn>
                                        <p:tgtEl>
                                          <p:spTgt spid="2">
                                            <p:txEl>
                                              <p:pRg st="4" end="4"/>
                                            </p:txEl>
                                          </p:spTgt>
                                        </p:tgtEl>
                                      </p:cBhvr>
                                      <p:to x="100000" y="100000"/>
                                    </p:animScale>
                                    <p:animScale>
                                      <p:cBhvr>
                                        <p:cTn id="91" dur="26">
                                          <p:stCondLst>
                                            <p:cond delay="1808"/>
                                          </p:stCondLst>
                                        </p:cTn>
                                        <p:tgtEl>
                                          <p:spTgt spid="2">
                                            <p:txEl>
                                              <p:pRg st="4" end="4"/>
                                            </p:txEl>
                                          </p:spTgt>
                                        </p:tgtEl>
                                      </p:cBhvr>
                                      <p:to x="100000" y="95000"/>
                                    </p:animScale>
                                    <p:animScale>
                                      <p:cBhvr>
                                        <p:cTn id="92" dur="166" decel="50000">
                                          <p:stCondLst>
                                            <p:cond delay="1834"/>
                                          </p:stCondLst>
                                        </p:cTn>
                                        <p:tgtEl>
                                          <p:spTgt spid="2">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nodeType="clickEffect">
                                  <p:stCondLst>
                                    <p:cond delay="0"/>
                                  </p:stCondLst>
                                  <p:childTnLst>
                                    <p:set>
                                      <p:cBhvr>
                                        <p:cTn id="96" dur="1" fill="hold">
                                          <p:stCondLst>
                                            <p:cond delay="0"/>
                                          </p:stCondLst>
                                        </p:cTn>
                                        <p:tgtEl>
                                          <p:spTgt spid="2">
                                            <p:txEl>
                                              <p:pRg st="5" end="5"/>
                                            </p:txEl>
                                          </p:spTgt>
                                        </p:tgtEl>
                                        <p:attrNameLst>
                                          <p:attrName>style.visibility</p:attrName>
                                        </p:attrNameLst>
                                      </p:cBhvr>
                                      <p:to>
                                        <p:strVal val="visible"/>
                                      </p:to>
                                    </p:set>
                                    <p:animEffect transition="in" filter="wipe(down)">
                                      <p:cBhvr>
                                        <p:cTn id="97" dur="580">
                                          <p:stCondLst>
                                            <p:cond delay="0"/>
                                          </p:stCondLst>
                                        </p:cTn>
                                        <p:tgtEl>
                                          <p:spTgt spid="2">
                                            <p:txEl>
                                              <p:pRg st="5" end="5"/>
                                            </p:txEl>
                                          </p:spTgt>
                                        </p:tgtEl>
                                      </p:cBhvr>
                                    </p:animEffect>
                                    <p:anim calcmode="lin" valueType="num">
                                      <p:cBhvr>
                                        <p:cTn id="98"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2">
                                            <p:txEl>
                                              <p:pRg st="5" end="5"/>
                                            </p:txEl>
                                          </p:spTgt>
                                        </p:tgtEl>
                                      </p:cBhvr>
                                      <p:to x="100000" y="60000"/>
                                    </p:animScale>
                                    <p:animScale>
                                      <p:cBhvr>
                                        <p:cTn id="104" dur="166" decel="50000">
                                          <p:stCondLst>
                                            <p:cond delay="676"/>
                                          </p:stCondLst>
                                        </p:cTn>
                                        <p:tgtEl>
                                          <p:spTgt spid="2">
                                            <p:txEl>
                                              <p:pRg st="5" end="5"/>
                                            </p:txEl>
                                          </p:spTgt>
                                        </p:tgtEl>
                                      </p:cBhvr>
                                      <p:to x="100000" y="100000"/>
                                    </p:animScale>
                                    <p:animScale>
                                      <p:cBhvr>
                                        <p:cTn id="105" dur="26">
                                          <p:stCondLst>
                                            <p:cond delay="1312"/>
                                          </p:stCondLst>
                                        </p:cTn>
                                        <p:tgtEl>
                                          <p:spTgt spid="2">
                                            <p:txEl>
                                              <p:pRg st="5" end="5"/>
                                            </p:txEl>
                                          </p:spTgt>
                                        </p:tgtEl>
                                      </p:cBhvr>
                                      <p:to x="100000" y="80000"/>
                                    </p:animScale>
                                    <p:animScale>
                                      <p:cBhvr>
                                        <p:cTn id="106" dur="166" decel="50000">
                                          <p:stCondLst>
                                            <p:cond delay="1338"/>
                                          </p:stCondLst>
                                        </p:cTn>
                                        <p:tgtEl>
                                          <p:spTgt spid="2">
                                            <p:txEl>
                                              <p:pRg st="5" end="5"/>
                                            </p:txEl>
                                          </p:spTgt>
                                        </p:tgtEl>
                                      </p:cBhvr>
                                      <p:to x="100000" y="100000"/>
                                    </p:animScale>
                                    <p:animScale>
                                      <p:cBhvr>
                                        <p:cTn id="107" dur="26">
                                          <p:stCondLst>
                                            <p:cond delay="1642"/>
                                          </p:stCondLst>
                                        </p:cTn>
                                        <p:tgtEl>
                                          <p:spTgt spid="2">
                                            <p:txEl>
                                              <p:pRg st="5" end="5"/>
                                            </p:txEl>
                                          </p:spTgt>
                                        </p:tgtEl>
                                      </p:cBhvr>
                                      <p:to x="100000" y="90000"/>
                                    </p:animScale>
                                    <p:animScale>
                                      <p:cBhvr>
                                        <p:cTn id="108" dur="166" decel="50000">
                                          <p:stCondLst>
                                            <p:cond delay="1668"/>
                                          </p:stCondLst>
                                        </p:cTn>
                                        <p:tgtEl>
                                          <p:spTgt spid="2">
                                            <p:txEl>
                                              <p:pRg st="5" end="5"/>
                                            </p:txEl>
                                          </p:spTgt>
                                        </p:tgtEl>
                                      </p:cBhvr>
                                      <p:to x="100000" y="100000"/>
                                    </p:animScale>
                                    <p:animScale>
                                      <p:cBhvr>
                                        <p:cTn id="109" dur="26">
                                          <p:stCondLst>
                                            <p:cond delay="1808"/>
                                          </p:stCondLst>
                                        </p:cTn>
                                        <p:tgtEl>
                                          <p:spTgt spid="2">
                                            <p:txEl>
                                              <p:pRg st="5" end="5"/>
                                            </p:txEl>
                                          </p:spTgt>
                                        </p:tgtEl>
                                      </p:cBhvr>
                                      <p:to x="100000" y="95000"/>
                                    </p:animScale>
                                    <p:animScale>
                                      <p:cBhvr>
                                        <p:cTn id="110" dur="166" decel="50000">
                                          <p:stCondLst>
                                            <p:cond delay="1834"/>
                                          </p:stCondLst>
                                        </p:cTn>
                                        <p:tgtEl>
                                          <p:spTgt spid="2">
                                            <p:txEl>
                                              <p:pRg st="5" end="5"/>
                                            </p:txEl>
                                          </p:spTgt>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nodeType="clickEffect">
                                  <p:stCondLst>
                                    <p:cond delay="0"/>
                                  </p:stCondLst>
                                  <p:childTnLst>
                                    <p:set>
                                      <p:cBhvr>
                                        <p:cTn id="114" dur="1" fill="hold">
                                          <p:stCondLst>
                                            <p:cond delay="0"/>
                                          </p:stCondLst>
                                        </p:cTn>
                                        <p:tgtEl>
                                          <p:spTgt spid="2">
                                            <p:txEl>
                                              <p:pRg st="6" end="6"/>
                                            </p:txEl>
                                          </p:spTgt>
                                        </p:tgtEl>
                                        <p:attrNameLst>
                                          <p:attrName>style.visibility</p:attrName>
                                        </p:attrNameLst>
                                      </p:cBhvr>
                                      <p:to>
                                        <p:strVal val="visible"/>
                                      </p:to>
                                    </p:set>
                                    <p:animEffect transition="in" filter="wipe(down)">
                                      <p:cBhvr>
                                        <p:cTn id="115" dur="580">
                                          <p:stCondLst>
                                            <p:cond delay="0"/>
                                          </p:stCondLst>
                                        </p:cTn>
                                        <p:tgtEl>
                                          <p:spTgt spid="2">
                                            <p:txEl>
                                              <p:pRg st="6" end="6"/>
                                            </p:txEl>
                                          </p:spTgt>
                                        </p:tgtEl>
                                      </p:cBhvr>
                                    </p:animEffect>
                                    <p:anim calcmode="lin" valueType="num">
                                      <p:cBhvr>
                                        <p:cTn id="116" dur="1822" tmFilter="0,0; 0.14,0.36; 0.43,0.73; 0.71,0.91; 1.0,1.0">
                                          <p:stCondLst>
                                            <p:cond delay="0"/>
                                          </p:stCondLst>
                                        </p:cTn>
                                        <p:tgtEl>
                                          <p:spTgt spid="2">
                                            <p:txEl>
                                              <p:pRg st="6" end="6"/>
                                            </p:txEl>
                                          </p:spTgt>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2">
                                            <p:txEl>
                                              <p:pRg st="6" end="6"/>
                                            </p:txEl>
                                          </p:spTgt>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2">
                                            <p:txEl>
                                              <p:pRg st="6" end="6"/>
                                            </p:txEl>
                                          </p:spTgt>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2">
                                            <p:txEl>
                                              <p:pRg st="6" end="6"/>
                                            </p:txEl>
                                          </p:spTgt>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2">
                                            <p:txEl>
                                              <p:pRg st="6" end="6"/>
                                            </p:txEl>
                                          </p:spTgt>
                                        </p:tgtEl>
                                        <p:attrNameLst>
                                          <p:attrName>ppt_y</p:attrName>
                                        </p:attrNameLst>
                                      </p:cBhvr>
                                      <p:tavLst>
                                        <p:tav tm="0" fmla="#ppt_y-sin(pi*$)/81">
                                          <p:val>
                                            <p:fltVal val="0"/>
                                          </p:val>
                                        </p:tav>
                                        <p:tav tm="100000">
                                          <p:val>
                                            <p:fltVal val="1"/>
                                          </p:val>
                                        </p:tav>
                                      </p:tavLst>
                                    </p:anim>
                                    <p:animScale>
                                      <p:cBhvr>
                                        <p:cTn id="121" dur="26">
                                          <p:stCondLst>
                                            <p:cond delay="650"/>
                                          </p:stCondLst>
                                        </p:cTn>
                                        <p:tgtEl>
                                          <p:spTgt spid="2">
                                            <p:txEl>
                                              <p:pRg st="6" end="6"/>
                                            </p:txEl>
                                          </p:spTgt>
                                        </p:tgtEl>
                                      </p:cBhvr>
                                      <p:to x="100000" y="60000"/>
                                    </p:animScale>
                                    <p:animScale>
                                      <p:cBhvr>
                                        <p:cTn id="122" dur="166" decel="50000">
                                          <p:stCondLst>
                                            <p:cond delay="676"/>
                                          </p:stCondLst>
                                        </p:cTn>
                                        <p:tgtEl>
                                          <p:spTgt spid="2">
                                            <p:txEl>
                                              <p:pRg st="6" end="6"/>
                                            </p:txEl>
                                          </p:spTgt>
                                        </p:tgtEl>
                                      </p:cBhvr>
                                      <p:to x="100000" y="100000"/>
                                    </p:animScale>
                                    <p:animScale>
                                      <p:cBhvr>
                                        <p:cTn id="123" dur="26">
                                          <p:stCondLst>
                                            <p:cond delay="1312"/>
                                          </p:stCondLst>
                                        </p:cTn>
                                        <p:tgtEl>
                                          <p:spTgt spid="2">
                                            <p:txEl>
                                              <p:pRg st="6" end="6"/>
                                            </p:txEl>
                                          </p:spTgt>
                                        </p:tgtEl>
                                      </p:cBhvr>
                                      <p:to x="100000" y="80000"/>
                                    </p:animScale>
                                    <p:animScale>
                                      <p:cBhvr>
                                        <p:cTn id="124" dur="166" decel="50000">
                                          <p:stCondLst>
                                            <p:cond delay="1338"/>
                                          </p:stCondLst>
                                        </p:cTn>
                                        <p:tgtEl>
                                          <p:spTgt spid="2">
                                            <p:txEl>
                                              <p:pRg st="6" end="6"/>
                                            </p:txEl>
                                          </p:spTgt>
                                        </p:tgtEl>
                                      </p:cBhvr>
                                      <p:to x="100000" y="100000"/>
                                    </p:animScale>
                                    <p:animScale>
                                      <p:cBhvr>
                                        <p:cTn id="125" dur="26">
                                          <p:stCondLst>
                                            <p:cond delay="1642"/>
                                          </p:stCondLst>
                                        </p:cTn>
                                        <p:tgtEl>
                                          <p:spTgt spid="2">
                                            <p:txEl>
                                              <p:pRg st="6" end="6"/>
                                            </p:txEl>
                                          </p:spTgt>
                                        </p:tgtEl>
                                      </p:cBhvr>
                                      <p:to x="100000" y="90000"/>
                                    </p:animScale>
                                    <p:animScale>
                                      <p:cBhvr>
                                        <p:cTn id="126" dur="166" decel="50000">
                                          <p:stCondLst>
                                            <p:cond delay="1668"/>
                                          </p:stCondLst>
                                        </p:cTn>
                                        <p:tgtEl>
                                          <p:spTgt spid="2">
                                            <p:txEl>
                                              <p:pRg st="6" end="6"/>
                                            </p:txEl>
                                          </p:spTgt>
                                        </p:tgtEl>
                                      </p:cBhvr>
                                      <p:to x="100000" y="100000"/>
                                    </p:animScale>
                                    <p:animScale>
                                      <p:cBhvr>
                                        <p:cTn id="127" dur="26">
                                          <p:stCondLst>
                                            <p:cond delay="1808"/>
                                          </p:stCondLst>
                                        </p:cTn>
                                        <p:tgtEl>
                                          <p:spTgt spid="2">
                                            <p:txEl>
                                              <p:pRg st="6" end="6"/>
                                            </p:txEl>
                                          </p:spTgt>
                                        </p:tgtEl>
                                      </p:cBhvr>
                                      <p:to x="100000" y="95000"/>
                                    </p:animScale>
                                    <p:animScale>
                                      <p:cBhvr>
                                        <p:cTn id="128" dur="166" decel="50000">
                                          <p:stCondLst>
                                            <p:cond delay="1834"/>
                                          </p:stCondLst>
                                        </p:cTn>
                                        <p:tgtEl>
                                          <p:spTgt spid="2">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46113" y="1359932"/>
            <a:ext cx="7056784" cy="1323439"/>
          </a:xfrm>
          <a:prstGeom prst="rect">
            <a:avLst/>
          </a:prstGeom>
        </p:spPr>
        <p:txBody>
          <a:bodyPr wrap="square">
            <a:spAutoFit/>
          </a:bodyPr>
          <a:lstStyle/>
          <a:p>
            <a:pPr algn="ctr">
              <a:spcBef>
                <a:spcPct val="20000"/>
              </a:spcBef>
              <a:buClr>
                <a:srgbClr val="86D1EC"/>
              </a:buClr>
              <a:buSzPct val="90000"/>
              <a:defRPr/>
            </a:pPr>
            <a:r>
              <a:rPr lang="ar-SA" sz="4000" b="1" kern="0" dirty="0" smtClean="0">
                <a:solidFill>
                  <a:srgbClr val="C00000"/>
                </a:solidFill>
                <a:effectLst>
                  <a:outerShdw blurRad="38100" dist="38100" dir="2700000" algn="tl">
                    <a:srgbClr val="000000"/>
                  </a:outerShdw>
                </a:effectLst>
                <a:latin typeface="Arial"/>
                <a:cs typeface="Traditional Arabic" pitchFamily="18" charset="-78"/>
              </a:rPr>
              <a:t>ظهور باحثين في الأدب ساهموا في نشأة الدراسات الأدبية المقارنة :</a:t>
            </a:r>
            <a:endParaRPr lang="ar-SA" sz="4000" b="1" kern="0" dirty="0">
              <a:solidFill>
                <a:srgbClr val="C00000"/>
              </a:solidFill>
              <a:effectLst>
                <a:outerShdw blurRad="38100" dist="38100" dir="2700000" algn="tl">
                  <a:srgbClr val="000000"/>
                </a:outerShdw>
              </a:effectLst>
              <a:latin typeface="Arial"/>
              <a:cs typeface="Traditional Arabic" pitchFamily="18" charset="-78"/>
            </a:endParaRPr>
          </a:p>
        </p:txBody>
      </p:sp>
      <p:cxnSp>
        <p:nvCxnSpPr>
          <p:cNvPr id="4" name="رابط كسهم مستقيم 3"/>
          <p:cNvCxnSpPr/>
          <p:nvPr/>
        </p:nvCxnSpPr>
        <p:spPr>
          <a:xfrm>
            <a:off x="7298841" y="2551300"/>
            <a:ext cx="0" cy="73259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5" name="رابط كسهم مستقيم 4"/>
          <p:cNvCxnSpPr/>
          <p:nvPr/>
        </p:nvCxnSpPr>
        <p:spPr>
          <a:xfrm>
            <a:off x="4778561" y="2602899"/>
            <a:ext cx="0" cy="73259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6" name="مربع نص 5"/>
          <p:cNvSpPr txBox="1"/>
          <p:nvPr/>
        </p:nvSpPr>
        <p:spPr>
          <a:xfrm>
            <a:off x="1034145" y="3645024"/>
            <a:ext cx="7200800" cy="523220"/>
          </a:xfrm>
          <a:prstGeom prst="rect">
            <a:avLst/>
          </a:prstGeom>
          <a:noFill/>
        </p:spPr>
        <p:txBody>
          <a:bodyPr wrap="square" rtlCol="1">
            <a:spAutoFit/>
          </a:bodyPr>
          <a:lstStyle/>
          <a:p>
            <a:r>
              <a:rPr lang="ar-SA" sz="2800" b="1" dirty="0" err="1" smtClean="0"/>
              <a:t>هيوبلت</a:t>
            </a:r>
            <a:r>
              <a:rPr lang="ar-SA" sz="2800" b="1" dirty="0" smtClean="0"/>
              <a:t> تين		</a:t>
            </a:r>
            <a:r>
              <a:rPr lang="ar-SA" sz="2800" b="1" dirty="0" err="1" smtClean="0"/>
              <a:t>جاستون</a:t>
            </a:r>
            <a:r>
              <a:rPr lang="ar-SA" sz="2800" b="1" dirty="0" smtClean="0"/>
              <a:t> باري		</a:t>
            </a:r>
            <a:r>
              <a:rPr lang="ar-SA" sz="2800" b="1" dirty="0" err="1" smtClean="0"/>
              <a:t>برونتير</a:t>
            </a:r>
            <a:endParaRPr lang="ar-SA" sz="2800" b="1" dirty="0"/>
          </a:p>
        </p:txBody>
      </p:sp>
      <p:cxnSp>
        <p:nvCxnSpPr>
          <p:cNvPr id="7" name="رابط كسهم مستقيم 6"/>
          <p:cNvCxnSpPr/>
          <p:nvPr/>
        </p:nvCxnSpPr>
        <p:spPr>
          <a:xfrm>
            <a:off x="2258281" y="2602899"/>
            <a:ext cx="0" cy="73259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3" name="قوس كبير أيسر 2"/>
          <p:cNvSpPr/>
          <p:nvPr/>
        </p:nvSpPr>
        <p:spPr>
          <a:xfrm rot="5400000" flipH="1">
            <a:off x="4238501" y="1688337"/>
            <a:ext cx="792088" cy="6337346"/>
          </a:xfrm>
          <a:prstGeom prst="leftBrace">
            <a:avLst/>
          </a:prstGeom>
          <a:ln w="76200">
            <a:solidFill>
              <a:schemeClr val="tx1"/>
            </a:solidFill>
          </a:ln>
        </p:spPr>
        <p:style>
          <a:lnRef idx="1">
            <a:schemeClr val="dk1"/>
          </a:lnRef>
          <a:fillRef idx="0">
            <a:schemeClr val="dk1"/>
          </a:fillRef>
          <a:effectRef idx="0">
            <a:schemeClr val="dk1"/>
          </a:effectRef>
          <a:fontRef idx="minor">
            <a:schemeClr val="tx1"/>
          </a:fontRef>
        </p:style>
        <p:txBody>
          <a:bodyPr rtlCol="1" anchor="ctr"/>
          <a:lstStyle/>
          <a:p>
            <a:pPr algn="ctr"/>
            <a:endParaRPr lang="ar-SA" b="1">
              <a:ln w="18000">
                <a:solidFill>
                  <a:schemeClr val="tx1"/>
                </a:solidFill>
                <a:prstDash val="solid"/>
                <a:miter lim="800000"/>
              </a:ln>
              <a:noFill/>
              <a:effectLst>
                <a:outerShdw blurRad="25500" dist="23000" dir="7020000" algn="tl">
                  <a:srgbClr val="000000">
                    <a:alpha val="50000"/>
                  </a:srgbClr>
                </a:outerShdw>
              </a:effectLst>
            </a:endParaRPr>
          </a:p>
        </p:txBody>
      </p:sp>
      <p:sp>
        <p:nvSpPr>
          <p:cNvPr id="9" name="مربع نص 8"/>
          <p:cNvSpPr txBox="1"/>
          <p:nvPr/>
        </p:nvSpPr>
        <p:spPr>
          <a:xfrm>
            <a:off x="1034145" y="5445224"/>
            <a:ext cx="7200800" cy="954107"/>
          </a:xfrm>
          <a:prstGeom prst="rect">
            <a:avLst/>
          </a:prstGeom>
          <a:noFill/>
        </p:spPr>
        <p:txBody>
          <a:bodyPr wrap="square" rtlCol="1">
            <a:spAutoFit/>
          </a:bodyPr>
          <a:lstStyle/>
          <a:p>
            <a:pPr algn="ctr"/>
            <a:r>
              <a:rPr lang="ar-SA" sz="2800" b="1" dirty="0" smtClean="0"/>
              <a:t>جميعهم تأثروا بالنظريات العلمية وربطوا بين العلم والأدب واهتموا بالصلات بين الآداب</a:t>
            </a:r>
            <a:endParaRPr lang="ar-SA" sz="2800" b="1" dirty="0"/>
          </a:p>
        </p:txBody>
      </p:sp>
    </p:spTree>
    <p:extLst>
      <p:ext uri="{BB962C8B-B14F-4D97-AF65-F5344CB8AC3E}">
        <p14:creationId xmlns:p14="http://schemas.microsoft.com/office/powerpoint/2010/main" val="2372673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000"/>
                                        <p:tgtEl>
                                          <p:spTgt spid="4"/>
                                        </p:tgtEl>
                                      </p:cBhvr>
                                    </p:animEffect>
                                    <p:anim calcmode="lin" valueType="num">
                                      <p:cBhvr>
                                        <p:cTn id="26" dur="1000" fill="hold"/>
                                        <p:tgtEl>
                                          <p:spTgt spid="4"/>
                                        </p:tgtEl>
                                        <p:attrNameLst>
                                          <p:attrName>ppt_x</p:attrName>
                                        </p:attrNameLst>
                                      </p:cBhvr>
                                      <p:tavLst>
                                        <p:tav tm="0">
                                          <p:val>
                                            <p:strVal val="#ppt_x"/>
                                          </p:val>
                                        </p:tav>
                                        <p:tav tm="100000">
                                          <p:val>
                                            <p:strVal val="#ppt_x"/>
                                          </p:val>
                                        </p:tav>
                                      </p:tavLst>
                                    </p:anim>
                                    <p:anim calcmode="lin" valueType="num">
                                      <p:cBhvr>
                                        <p:cTn id="2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1000"/>
                                        <p:tgtEl>
                                          <p:spTgt spid="5"/>
                                        </p:tgtEl>
                                      </p:cBhvr>
                                    </p:animEffect>
                                    <p:anim calcmode="lin" valueType="num">
                                      <p:cBhvr>
                                        <p:cTn id="33" dur="1000" fill="hold"/>
                                        <p:tgtEl>
                                          <p:spTgt spid="5"/>
                                        </p:tgtEl>
                                        <p:attrNameLst>
                                          <p:attrName>ppt_x</p:attrName>
                                        </p:attrNameLst>
                                      </p:cBhvr>
                                      <p:tavLst>
                                        <p:tav tm="0">
                                          <p:val>
                                            <p:strVal val="#ppt_x"/>
                                          </p:val>
                                        </p:tav>
                                        <p:tav tm="100000">
                                          <p:val>
                                            <p:strVal val="#ppt_x"/>
                                          </p:val>
                                        </p:tav>
                                      </p:tavLst>
                                    </p:anim>
                                    <p:anim calcmode="lin" valueType="num">
                                      <p:cBhvr>
                                        <p:cTn id="3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fade">
                                      <p:cBhvr>
                                        <p:cTn id="39" dur="1000"/>
                                        <p:tgtEl>
                                          <p:spTgt spid="7"/>
                                        </p:tgtEl>
                                      </p:cBhvr>
                                    </p:animEffect>
                                    <p:anim calcmode="lin" valueType="num">
                                      <p:cBhvr>
                                        <p:cTn id="40" dur="1000" fill="hold"/>
                                        <p:tgtEl>
                                          <p:spTgt spid="7"/>
                                        </p:tgtEl>
                                        <p:attrNameLst>
                                          <p:attrName>ppt_x</p:attrName>
                                        </p:attrNameLst>
                                      </p:cBhvr>
                                      <p:tavLst>
                                        <p:tav tm="0">
                                          <p:val>
                                            <p:strVal val="#ppt_x"/>
                                          </p:val>
                                        </p:tav>
                                        <p:tav tm="100000">
                                          <p:val>
                                            <p:strVal val="#ppt_x"/>
                                          </p:val>
                                        </p:tav>
                                      </p:tavLst>
                                    </p:anim>
                                    <p:anim calcmode="lin" valueType="num">
                                      <p:cBhvr>
                                        <p:cTn id="4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6"/>
                                        </p:tgtEl>
                                        <p:attrNameLst>
                                          <p:attrName>style.visibility</p:attrName>
                                        </p:attrNameLst>
                                      </p:cBhvr>
                                      <p:to>
                                        <p:strVal val="visible"/>
                                      </p:to>
                                    </p:set>
                                    <p:animEffect transition="in" filter="fade">
                                      <p:cBhvr>
                                        <p:cTn id="46" dur="1000"/>
                                        <p:tgtEl>
                                          <p:spTgt spid="6"/>
                                        </p:tgtEl>
                                      </p:cBhvr>
                                    </p:animEffect>
                                    <p:anim calcmode="lin" valueType="num">
                                      <p:cBhvr>
                                        <p:cTn id="47" dur="1000" fill="hold"/>
                                        <p:tgtEl>
                                          <p:spTgt spid="6"/>
                                        </p:tgtEl>
                                        <p:attrNameLst>
                                          <p:attrName>ppt_x</p:attrName>
                                        </p:attrNameLst>
                                      </p:cBhvr>
                                      <p:tavLst>
                                        <p:tav tm="0">
                                          <p:val>
                                            <p:strVal val="#ppt_x"/>
                                          </p:val>
                                        </p:tav>
                                        <p:tav tm="100000">
                                          <p:val>
                                            <p:strVal val="#ppt_x"/>
                                          </p:val>
                                        </p:tav>
                                      </p:tavLst>
                                    </p:anim>
                                    <p:anim calcmode="lin" valueType="num">
                                      <p:cBhvr>
                                        <p:cTn id="4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grpId="0" nodeType="clickEffect">
                                  <p:stCondLst>
                                    <p:cond delay="0"/>
                                  </p:stCondLst>
                                  <p:childTnLst>
                                    <p:set>
                                      <p:cBhvr>
                                        <p:cTn id="52" dur="1" fill="hold">
                                          <p:stCondLst>
                                            <p:cond delay="0"/>
                                          </p:stCondLst>
                                        </p:cTn>
                                        <p:tgtEl>
                                          <p:spTgt spid="3"/>
                                        </p:tgtEl>
                                        <p:attrNameLst>
                                          <p:attrName>style.visibility</p:attrName>
                                        </p:attrNameLst>
                                      </p:cBhvr>
                                      <p:to>
                                        <p:strVal val="visible"/>
                                      </p:to>
                                    </p:set>
                                    <p:animEffect transition="in" filter="wipe(down)">
                                      <p:cBhvr>
                                        <p:cTn id="53" dur="500"/>
                                        <p:tgtEl>
                                          <p:spTgt spid="3"/>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grpId="0" nodeType="click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wipe(down)">
                                      <p:cBhvr>
                                        <p:cTn id="5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animBg="1"/>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8130" y="217761"/>
            <a:ext cx="9217024" cy="2923877"/>
          </a:xfrm>
          <a:prstGeom prst="rect">
            <a:avLst/>
          </a:prstGeom>
        </p:spPr>
        <p:txBody>
          <a:bodyPr wrap="square">
            <a:spAutoFit/>
          </a:bodyPr>
          <a:lstStyle/>
          <a:p>
            <a:pPr>
              <a:spcBef>
                <a:spcPct val="20000"/>
              </a:spcBef>
              <a:buClr>
                <a:srgbClr val="86D1EC"/>
              </a:buClr>
              <a:buSzPct val="90000"/>
              <a:defRPr/>
            </a:pPr>
            <a:r>
              <a:rPr lang="ar-SA" sz="4000" b="1" kern="0" dirty="0" smtClean="0">
                <a:solidFill>
                  <a:srgbClr val="C00000"/>
                </a:solidFill>
                <a:effectLst>
                  <a:outerShdw blurRad="38100" dist="38100" dir="2700000" algn="tl">
                    <a:srgbClr val="000000"/>
                  </a:outerShdw>
                </a:effectLst>
                <a:latin typeface="Arial"/>
                <a:cs typeface="Traditional Arabic" pitchFamily="18" charset="-78"/>
              </a:rPr>
              <a:t>أولا : </a:t>
            </a:r>
            <a:r>
              <a:rPr lang="ar-SA" sz="4000" b="1" kern="0" dirty="0" err="1" smtClean="0">
                <a:solidFill>
                  <a:srgbClr val="C00000"/>
                </a:solidFill>
                <a:effectLst>
                  <a:outerShdw blurRad="38100" dist="38100" dir="2700000" algn="tl">
                    <a:srgbClr val="000000"/>
                  </a:outerShdw>
                </a:effectLst>
                <a:latin typeface="Arial"/>
                <a:cs typeface="Traditional Arabic" pitchFamily="18" charset="-78"/>
              </a:rPr>
              <a:t>هيبولت</a:t>
            </a:r>
            <a:r>
              <a:rPr lang="ar-SA" sz="4000" b="1" kern="0" dirty="0" smtClean="0">
                <a:solidFill>
                  <a:srgbClr val="C00000"/>
                </a:solidFill>
                <a:effectLst>
                  <a:outerShdw blurRad="38100" dist="38100" dir="2700000" algn="tl">
                    <a:srgbClr val="000000"/>
                  </a:outerShdw>
                </a:effectLst>
                <a:latin typeface="Arial"/>
                <a:cs typeface="Traditional Arabic" pitchFamily="18" charset="-78"/>
              </a:rPr>
              <a:t> </a:t>
            </a:r>
            <a:r>
              <a:rPr lang="ar-SA" sz="4000" b="1" kern="0" dirty="0" smtClean="0">
                <a:solidFill>
                  <a:srgbClr val="C00000"/>
                </a:solidFill>
                <a:effectLst>
                  <a:outerShdw blurRad="38100" dist="38100" dir="2700000" algn="tl">
                    <a:srgbClr val="000000"/>
                  </a:outerShdw>
                </a:effectLst>
                <a:latin typeface="Arial"/>
                <a:cs typeface="Traditional Arabic" pitchFamily="18" charset="-78"/>
              </a:rPr>
              <a:t>تين</a:t>
            </a:r>
            <a:endParaRPr lang="ar-SA" sz="4000" b="1" kern="0" dirty="0" smtClean="0">
              <a:solidFill>
                <a:srgbClr val="C00000"/>
              </a:solidFill>
              <a:effectLst>
                <a:outerShdw blurRad="38100" dist="38100" dir="2700000" algn="tl">
                  <a:srgbClr val="000000"/>
                </a:outerShdw>
              </a:effectLst>
              <a:latin typeface="Arial"/>
              <a:cs typeface="Traditional Arabic" pitchFamily="18" charset="-78"/>
            </a:endParaRPr>
          </a:p>
          <a:p>
            <a:pPr algn="ctr">
              <a:spcBef>
                <a:spcPct val="20000"/>
              </a:spcBef>
              <a:buClr>
                <a:srgbClr val="86D1EC"/>
              </a:buClr>
              <a:buSzPct val="90000"/>
              <a:defRPr/>
            </a:pPr>
            <a:r>
              <a:rPr lang="ar-SA" sz="4000" b="1" kern="0" dirty="0" smtClean="0">
                <a:effectLst>
                  <a:outerShdw blurRad="38100" dist="38100" dir="2700000" algn="tl">
                    <a:srgbClr val="000000"/>
                  </a:outerShdw>
                </a:effectLst>
                <a:latin typeface="Arial"/>
                <a:cs typeface="Traditional Arabic" pitchFamily="18" charset="-78"/>
              </a:rPr>
              <a:t>العوامل الطبيعية والنفسية التي تؤثر في كل أدب : </a:t>
            </a:r>
            <a:endParaRPr lang="ar-SA" sz="4000" b="1" kern="0" dirty="0" smtClean="0">
              <a:effectLst>
                <a:outerShdw blurRad="38100" dist="38100" dir="2700000" algn="tl">
                  <a:srgbClr val="000000"/>
                </a:outerShdw>
              </a:effectLst>
              <a:latin typeface="Arial"/>
              <a:cs typeface="Traditional Arabic" pitchFamily="18" charset="-78"/>
            </a:endParaRPr>
          </a:p>
          <a:p>
            <a:pPr>
              <a:spcBef>
                <a:spcPct val="20000"/>
              </a:spcBef>
              <a:buClr>
                <a:srgbClr val="86D1EC"/>
              </a:buClr>
              <a:buSzPct val="90000"/>
              <a:defRPr/>
            </a:pPr>
            <a:endParaRPr lang="ar-SA" sz="4000" b="1" kern="0" dirty="0" smtClean="0">
              <a:solidFill>
                <a:schemeClr val="tx2">
                  <a:lumMod val="75000"/>
                </a:schemeClr>
              </a:solidFill>
              <a:effectLst>
                <a:outerShdw blurRad="38100" dist="38100" dir="2700000" algn="tl">
                  <a:srgbClr val="000000"/>
                </a:outerShdw>
              </a:effectLst>
              <a:latin typeface="Arial"/>
              <a:cs typeface="Traditional Arabic" pitchFamily="18" charset="-78"/>
            </a:endParaRPr>
          </a:p>
          <a:p>
            <a:pPr>
              <a:spcBef>
                <a:spcPct val="20000"/>
              </a:spcBef>
              <a:buClr>
                <a:srgbClr val="86D1EC"/>
              </a:buClr>
              <a:buSzPct val="90000"/>
              <a:defRPr/>
            </a:pPr>
            <a:r>
              <a:rPr lang="ar-SA" sz="4000" b="1" kern="0" dirty="0" smtClean="0">
                <a:solidFill>
                  <a:schemeClr val="tx2">
                    <a:lumMod val="75000"/>
                  </a:schemeClr>
                </a:solidFill>
                <a:effectLst>
                  <a:outerShdw blurRad="38100" dist="38100" dir="2700000" algn="tl">
                    <a:srgbClr val="000000"/>
                  </a:outerShdw>
                </a:effectLst>
                <a:latin typeface="Arial"/>
                <a:cs typeface="Traditional Arabic" pitchFamily="18" charset="-78"/>
              </a:rPr>
              <a:t> </a:t>
            </a:r>
            <a:r>
              <a:rPr lang="ar-SA" sz="4000" b="1" kern="0" dirty="0" smtClean="0">
                <a:solidFill>
                  <a:schemeClr val="tx2">
                    <a:lumMod val="75000"/>
                  </a:schemeClr>
                </a:solidFill>
                <a:effectLst>
                  <a:outerShdw blurRad="38100" dist="38100" dir="2700000" algn="tl">
                    <a:srgbClr val="000000"/>
                  </a:outerShdw>
                </a:effectLst>
                <a:latin typeface="Arial"/>
                <a:cs typeface="Traditional Arabic" pitchFamily="18" charset="-78"/>
              </a:rPr>
              <a:t>الجنس	       البيئة  	</a:t>
            </a:r>
            <a:r>
              <a:rPr lang="ar-SA" sz="4000" b="1" kern="0" dirty="0">
                <a:solidFill>
                  <a:schemeClr val="tx2">
                    <a:lumMod val="75000"/>
                  </a:schemeClr>
                </a:solidFill>
                <a:effectLst>
                  <a:outerShdw blurRad="38100" dist="38100" dir="2700000" algn="tl">
                    <a:srgbClr val="000000"/>
                  </a:outerShdw>
                </a:effectLst>
                <a:latin typeface="Arial"/>
                <a:cs typeface="Traditional Arabic" pitchFamily="18" charset="-78"/>
              </a:rPr>
              <a:t> </a:t>
            </a:r>
            <a:r>
              <a:rPr lang="ar-SA" sz="4000" b="1" kern="0" dirty="0" smtClean="0">
                <a:solidFill>
                  <a:schemeClr val="tx2">
                    <a:lumMod val="75000"/>
                  </a:schemeClr>
                </a:solidFill>
                <a:effectLst>
                  <a:outerShdw blurRad="38100" dist="38100" dir="2700000" algn="tl">
                    <a:srgbClr val="000000"/>
                  </a:outerShdw>
                </a:effectLst>
                <a:latin typeface="Arial"/>
                <a:cs typeface="Traditional Arabic" pitchFamily="18" charset="-78"/>
              </a:rPr>
              <a:t>      (تأثير الماضي في الحاضر) </a:t>
            </a:r>
          </a:p>
        </p:txBody>
      </p:sp>
      <p:cxnSp>
        <p:nvCxnSpPr>
          <p:cNvPr id="6" name="رابط كسهم مستقيم 5"/>
          <p:cNvCxnSpPr/>
          <p:nvPr/>
        </p:nvCxnSpPr>
        <p:spPr>
          <a:xfrm flipH="1">
            <a:off x="3323164" y="3182973"/>
            <a:ext cx="2520280" cy="1766269"/>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7" name="رابط كسهم مستقيم 6"/>
          <p:cNvCxnSpPr/>
          <p:nvPr/>
        </p:nvCxnSpPr>
        <p:spPr>
          <a:xfrm flipH="1">
            <a:off x="5843444" y="3149042"/>
            <a:ext cx="1" cy="165618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2" name="رابط كسهم مستقيم 11"/>
          <p:cNvCxnSpPr/>
          <p:nvPr/>
        </p:nvCxnSpPr>
        <p:spPr>
          <a:xfrm>
            <a:off x="5796137" y="1679700"/>
            <a:ext cx="1504324" cy="618949"/>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3" name="رابط كسهم مستقيم 12"/>
          <p:cNvCxnSpPr/>
          <p:nvPr/>
        </p:nvCxnSpPr>
        <p:spPr>
          <a:xfrm>
            <a:off x="5796137" y="1679700"/>
            <a:ext cx="0" cy="73259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4" name="رابط كسهم مستقيم 13"/>
          <p:cNvCxnSpPr/>
          <p:nvPr/>
        </p:nvCxnSpPr>
        <p:spPr>
          <a:xfrm flipH="1">
            <a:off x="2259901" y="1679700"/>
            <a:ext cx="3536236" cy="67054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1" name="مربع نص 20"/>
          <p:cNvSpPr txBox="1"/>
          <p:nvPr/>
        </p:nvSpPr>
        <p:spPr>
          <a:xfrm>
            <a:off x="827584" y="4928121"/>
            <a:ext cx="7200800" cy="1692771"/>
          </a:xfrm>
          <a:prstGeom prst="rect">
            <a:avLst/>
          </a:prstGeom>
          <a:noFill/>
        </p:spPr>
        <p:txBody>
          <a:bodyPr wrap="square" rtlCol="1">
            <a:spAutoFit/>
          </a:bodyPr>
          <a:lstStyle/>
          <a:p>
            <a:r>
              <a:rPr lang="ar-SA" sz="2800" b="1" dirty="0" smtClean="0"/>
              <a:t>		عوامل طبيعية 	 </a:t>
            </a:r>
            <a:r>
              <a:rPr lang="ar-SA" sz="2800" b="1" dirty="0" smtClean="0"/>
              <a:t>   عوامل ثقافية</a:t>
            </a:r>
          </a:p>
          <a:p>
            <a:pPr algn="ctr"/>
            <a:r>
              <a:rPr lang="ar-SA" sz="2800" b="1" dirty="0" smtClean="0">
                <a:solidFill>
                  <a:schemeClr val="tx2">
                    <a:lumMod val="75000"/>
                  </a:schemeClr>
                </a:solidFill>
              </a:rPr>
              <a:t>كيف ساهم تين في نشأة الأدب المقارن  ؟</a:t>
            </a:r>
          </a:p>
          <a:p>
            <a:pPr algn="ctr"/>
            <a:r>
              <a:rPr lang="ar-SA" sz="2400" dirty="0" smtClean="0">
                <a:solidFill>
                  <a:schemeClr val="tx2">
                    <a:lumMod val="75000"/>
                  </a:schemeClr>
                </a:solidFill>
              </a:rPr>
              <a:t>بحث في أسباب </a:t>
            </a:r>
            <a:r>
              <a:rPr lang="ar-SA" sz="2400" dirty="0">
                <a:solidFill>
                  <a:schemeClr val="tx2">
                    <a:lumMod val="75000"/>
                  </a:schemeClr>
                </a:solidFill>
              </a:rPr>
              <a:t>اختلاف الآداب وتشابهها </a:t>
            </a:r>
            <a:r>
              <a:rPr lang="ar-SA" sz="2400" dirty="0" smtClean="0">
                <a:solidFill>
                  <a:schemeClr val="tx2">
                    <a:lumMod val="75000"/>
                  </a:schemeClr>
                </a:solidFill>
              </a:rPr>
              <a:t>وأرجعها إلى عامل </a:t>
            </a:r>
            <a:endParaRPr lang="ar-SA" sz="2400" dirty="0">
              <a:solidFill>
                <a:schemeClr val="tx2">
                  <a:lumMod val="75000"/>
                </a:schemeClr>
              </a:solidFill>
            </a:endParaRPr>
          </a:p>
          <a:p>
            <a:pPr algn="ctr"/>
            <a:r>
              <a:rPr lang="ar-SA" sz="2400" dirty="0" smtClean="0">
                <a:solidFill>
                  <a:schemeClr val="tx2">
                    <a:lumMod val="75000"/>
                  </a:schemeClr>
                </a:solidFill>
              </a:rPr>
              <a:t>(الجنس والبيئة) .</a:t>
            </a:r>
            <a:endParaRPr lang="ar-SA" sz="2400" dirty="0">
              <a:solidFill>
                <a:schemeClr val="tx2">
                  <a:lumMod val="75000"/>
                </a:schemeClr>
              </a:solidFill>
            </a:endParaRPr>
          </a:p>
        </p:txBody>
      </p:sp>
      <p:cxnSp>
        <p:nvCxnSpPr>
          <p:cNvPr id="9" name="رابط كسهم مستقيم 8"/>
          <p:cNvCxnSpPr/>
          <p:nvPr/>
        </p:nvCxnSpPr>
        <p:spPr>
          <a:xfrm>
            <a:off x="1522964" y="2957053"/>
            <a:ext cx="0" cy="55702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0" name="مربع نص 9"/>
          <p:cNvSpPr txBox="1"/>
          <p:nvPr/>
        </p:nvSpPr>
        <p:spPr>
          <a:xfrm>
            <a:off x="-42956" y="3235566"/>
            <a:ext cx="3131840" cy="1569660"/>
          </a:xfrm>
          <a:prstGeom prst="rect">
            <a:avLst/>
          </a:prstGeom>
          <a:noFill/>
        </p:spPr>
        <p:txBody>
          <a:bodyPr wrap="square" rtlCol="1">
            <a:spAutoFit/>
          </a:bodyPr>
          <a:lstStyle/>
          <a:p>
            <a:r>
              <a:rPr lang="ar-SA" sz="2800" b="1" dirty="0" smtClean="0">
                <a:solidFill>
                  <a:srgbClr val="FF0000"/>
                </a:solidFill>
              </a:rPr>
              <a:t>لماذا لم يسهم هذا العامل في نشأة الأدب المقارن </a:t>
            </a:r>
            <a:r>
              <a:rPr lang="ar-SA" sz="2800" b="1" dirty="0" smtClean="0">
                <a:solidFill>
                  <a:srgbClr val="FF0000"/>
                </a:solidFill>
              </a:rPr>
              <a:t>؟</a:t>
            </a:r>
          </a:p>
          <a:p>
            <a:r>
              <a:rPr lang="ar-SA" sz="2000" b="1" dirty="0" smtClean="0"/>
              <a:t>لأن تين حصر دراسته في نطاق الأدب القومي الواحد.</a:t>
            </a:r>
            <a:r>
              <a:rPr lang="ar-SA" sz="2000" b="1" dirty="0" smtClean="0"/>
              <a:t> </a:t>
            </a:r>
            <a:endParaRPr lang="ar-SA" sz="2000" b="1" dirty="0"/>
          </a:p>
        </p:txBody>
      </p:sp>
      <p:cxnSp>
        <p:nvCxnSpPr>
          <p:cNvPr id="11" name="رابط كسهم مستقيم 10"/>
          <p:cNvCxnSpPr/>
          <p:nvPr/>
        </p:nvCxnSpPr>
        <p:spPr>
          <a:xfrm>
            <a:off x="8379095" y="2929964"/>
            <a:ext cx="0" cy="55702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2" name="مربع نص 21"/>
          <p:cNvSpPr txBox="1"/>
          <p:nvPr/>
        </p:nvSpPr>
        <p:spPr>
          <a:xfrm>
            <a:off x="6012160" y="3278965"/>
            <a:ext cx="3131840" cy="2185214"/>
          </a:xfrm>
          <a:prstGeom prst="rect">
            <a:avLst/>
          </a:prstGeom>
          <a:noFill/>
        </p:spPr>
        <p:txBody>
          <a:bodyPr wrap="square" rtlCol="1">
            <a:spAutoFit/>
          </a:bodyPr>
          <a:lstStyle/>
          <a:p>
            <a:r>
              <a:rPr lang="ar-SA" sz="2800" b="1" dirty="0" smtClean="0">
                <a:solidFill>
                  <a:srgbClr val="FF0000"/>
                </a:solidFill>
              </a:rPr>
              <a:t>مثلي لتأثير الجنس في تشابه الآداب </a:t>
            </a:r>
            <a:r>
              <a:rPr lang="ar-SA" sz="2800" b="1" dirty="0" smtClean="0">
                <a:solidFill>
                  <a:srgbClr val="FF0000"/>
                </a:solidFill>
              </a:rPr>
              <a:t>؟</a:t>
            </a:r>
          </a:p>
          <a:p>
            <a:r>
              <a:rPr lang="ar-SA" sz="2000" b="1" dirty="0" smtClean="0"/>
              <a:t>مثال : تشابه الأدبين العبري والعربي في خلوهما من القصص لانحدارهما من جنس واحد وهو الجنس السامي.</a:t>
            </a:r>
            <a:r>
              <a:rPr lang="ar-SA" sz="2000" b="1" dirty="0" smtClean="0"/>
              <a:t> </a:t>
            </a:r>
            <a:endParaRPr lang="ar-SA" sz="2000" b="1" dirty="0"/>
          </a:p>
        </p:txBody>
      </p:sp>
    </p:spTree>
    <p:extLst>
      <p:ext uri="{BB962C8B-B14F-4D97-AF65-F5344CB8AC3E}">
        <p14:creationId xmlns:p14="http://schemas.microsoft.com/office/powerpoint/2010/main" val="2007070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2">
                                            <p:txEl>
                                              <p:pRg st="3" end="3"/>
                                            </p:txEl>
                                          </p:spTgt>
                                        </p:tgtEl>
                                        <p:attrNameLst>
                                          <p:attrName>style.visibility</p:attrName>
                                        </p:attrNameLst>
                                      </p:cBhvr>
                                      <p:to>
                                        <p:strVal val="visible"/>
                                      </p:to>
                                    </p:set>
                                    <p:animEffect transition="in" filter="wipe(down)">
                                      <p:cBhvr>
                                        <p:cTn id="43" dur="580">
                                          <p:stCondLst>
                                            <p:cond delay="0"/>
                                          </p:stCondLst>
                                        </p:cTn>
                                        <p:tgtEl>
                                          <p:spTgt spid="2">
                                            <p:txEl>
                                              <p:pRg st="3" end="3"/>
                                            </p:txEl>
                                          </p:spTgt>
                                        </p:tgtEl>
                                      </p:cBhvr>
                                    </p:animEffect>
                                    <p:anim calcmode="lin" valueType="num">
                                      <p:cBhvr>
                                        <p:cTn id="44"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3" end="3"/>
                                            </p:txEl>
                                          </p:spTgt>
                                        </p:tgtEl>
                                      </p:cBhvr>
                                      <p:to x="100000" y="60000"/>
                                    </p:animScale>
                                    <p:animScale>
                                      <p:cBhvr>
                                        <p:cTn id="50" dur="166" decel="50000">
                                          <p:stCondLst>
                                            <p:cond delay="676"/>
                                          </p:stCondLst>
                                        </p:cTn>
                                        <p:tgtEl>
                                          <p:spTgt spid="2">
                                            <p:txEl>
                                              <p:pRg st="3" end="3"/>
                                            </p:txEl>
                                          </p:spTgt>
                                        </p:tgtEl>
                                      </p:cBhvr>
                                      <p:to x="100000" y="100000"/>
                                    </p:animScale>
                                    <p:animScale>
                                      <p:cBhvr>
                                        <p:cTn id="51" dur="26">
                                          <p:stCondLst>
                                            <p:cond delay="1312"/>
                                          </p:stCondLst>
                                        </p:cTn>
                                        <p:tgtEl>
                                          <p:spTgt spid="2">
                                            <p:txEl>
                                              <p:pRg st="3" end="3"/>
                                            </p:txEl>
                                          </p:spTgt>
                                        </p:tgtEl>
                                      </p:cBhvr>
                                      <p:to x="100000" y="80000"/>
                                    </p:animScale>
                                    <p:animScale>
                                      <p:cBhvr>
                                        <p:cTn id="52" dur="166" decel="50000">
                                          <p:stCondLst>
                                            <p:cond delay="1338"/>
                                          </p:stCondLst>
                                        </p:cTn>
                                        <p:tgtEl>
                                          <p:spTgt spid="2">
                                            <p:txEl>
                                              <p:pRg st="3" end="3"/>
                                            </p:txEl>
                                          </p:spTgt>
                                        </p:tgtEl>
                                      </p:cBhvr>
                                      <p:to x="100000" y="100000"/>
                                    </p:animScale>
                                    <p:animScale>
                                      <p:cBhvr>
                                        <p:cTn id="53" dur="26">
                                          <p:stCondLst>
                                            <p:cond delay="1642"/>
                                          </p:stCondLst>
                                        </p:cTn>
                                        <p:tgtEl>
                                          <p:spTgt spid="2">
                                            <p:txEl>
                                              <p:pRg st="3" end="3"/>
                                            </p:txEl>
                                          </p:spTgt>
                                        </p:tgtEl>
                                      </p:cBhvr>
                                      <p:to x="100000" y="90000"/>
                                    </p:animScale>
                                    <p:animScale>
                                      <p:cBhvr>
                                        <p:cTn id="54" dur="166" decel="50000">
                                          <p:stCondLst>
                                            <p:cond delay="1668"/>
                                          </p:stCondLst>
                                        </p:cTn>
                                        <p:tgtEl>
                                          <p:spTgt spid="2">
                                            <p:txEl>
                                              <p:pRg st="3" end="3"/>
                                            </p:txEl>
                                          </p:spTgt>
                                        </p:tgtEl>
                                      </p:cBhvr>
                                      <p:to x="100000" y="100000"/>
                                    </p:animScale>
                                    <p:animScale>
                                      <p:cBhvr>
                                        <p:cTn id="55" dur="26">
                                          <p:stCondLst>
                                            <p:cond delay="1808"/>
                                          </p:stCondLst>
                                        </p:cTn>
                                        <p:tgtEl>
                                          <p:spTgt spid="2">
                                            <p:txEl>
                                              <p:pRg st="3" end="3"/>
                                            </p:txEl>
                                          </p:spTgt>
                                        </p:tgtEl>
                                      </p:cBhvr>
                                      <p:to x="100000" y="95000"/>
                                    </p:animScale>
                                    <p:animScale>
                                      <p:cBhvr>
                                        <p:cTn id="56" dur="166" decel="50000">
                                          <p:stCondLst>
                                            <p:cond delay="1834"/>
                                          </p:stCondLst>
                                        </p:cTn>
                                        <p:tgtEl>
                                          <p:spTgt spid="2">
                                            <p:txEl>
                                              <p:pRg st="3" end="3"/>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nodeType="clickEffect">
                                  <p:stCondLst>
                                    <p:cond delay="0"/>
                                  </p:stCondLst>
                                  <p:childTnLst>
                                    <p:set>
                                      <p:cBhvr>
                                        <p:cTn id="60" dur="1" fill="hold">
                                          <p:stCondLst>
                                            <p:cond delay="0"/>
                                          </p:stCondLst>
                                        </p:cTn>
                                        <p:tgtEl>
                                          <p:spTgt spid="6"/>
                                        </p:tgtEl>
                                        <p:attrNameLst>
                                          <p:attrName>style.visibility</p:attrName>
                                        </p:attrNameLst>
                                      </p:cBhvr>
                                      <p:to>
                                        <p:strVal val="visible"/>
                                      </p:to>
                                    </p:set>
                                    <p:animEffect transition="in" filter="fade">
                                      <p:cBhvr>
                                        <p:cTn id="61" dur="1000"/>
                                        <p:tgtEl>
                                          <p:spTgt spid="6"/>
                                        </p:tgtEl>
                                      </p:cBhvr>
                                    </p:animEffect>
                                    <p:anim calcmode="lin" valueType="num">
                                      <p:cBhvr>
                                        <p:cTn id="62" dur="1000" fill="hold"/>
                                        <p:tgtEl>
                                          <p:spTgt spid="6"/>
                                        </p:tgtEl>
                                        <p:attrNameLst>
                                          <p:attrName>ppt_x</p:attrName>
                                        </p:attrNameLst>
                                      </p:cBhvr>
                                      <p:tavLst>
                                        <p:tav tm="0">
                                          <p:val>
                                            <p:strVal val="#ppt_x"/>
                                          </p:val>
                                        </p:tav>
                                        <p:tav tm="100000">
                                          <p:val>
                                            <p:strVal val="#ppt_x"/>
                                          </p:val>
                                        </p:tav>
                                      </p:tavLst>
                                    </p:anim>
                                    <p:anim calcmode="lin" valueType="num">
                                      <p:cBhvr>
                                        <p:cTn id="6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nodeType="clickEffect">
                                  <p:stCondLst>
                                    <p:cond delay="0"/>
                                  </p:stCondLst>
                                  <p:childTnLst>
                                    <p:set>
                                      <p:cBhvr>
                                        <p:cTn id="67" dur="1" fill="hold">
                                          <p:stCondLst>
                                            <p:cond delay="0"/>
                                          </p:stCondLst>
                                        </p:cTn>
                                        <p:tgtEl>
                                          <p:spTgt spid="7"/>
                                        </p:tgtEl>
                                        <p:attrNameLst>
                                          <p:attrName>style.visibility</p:attrName>
                                        </p:attrNameLst>
                                      </p:cBhvr>
                                      <p:to>
                                        <p:strVal val="visible"/>
                                      </p:to>
                                    </p:set>
                                    <p:animEffect transition="in" filter="fade">
                                      <p:cBhvr>
                                        <p:cTn id="68" dur="1000"/>
                                        <p:tgtEl>
                                          <p:spTgt spid="7"/>
                                        </p:tgtEl>
                                      </p:cBhvr>
                                    </p:animEffect>
                                    <p:anim calcmode="lin" valueType="num">
                                      <p:cBhvr>
                                        <p:cTn id="69" dur="1000" fill="hold"/>
                                        <p:tgtEl>
                                          <p:spTgt spid="7"/>
                                        </p:tgtEl>
                                        <p:attrNameLst>
                                          <p:attrName>ppt_x</p:attrName>
                                        </p:attrNameLst>
                                      </p:cBhvr>
                                      <p:tavLst>
                                        <p:tav tm="0">
                                          <p:val>
                                            <p:strVal val="#ppt_x"/>
                                          </p:val>
                                        </p:tav>
                                        <p:tav tm="100000">
                                          <p:val>
                                            <p:strVal val="#ppt_x"/>
                                          </p:val>
                                        </p:tav>
                                      </p:tavLst>
                                    </p:anim>
                                    <p:anim calcmode="lin" valueType="num">
                                      <p:cBhvr>
                                        <p:cTn id="7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nodeType="clickEffect">
                                  <p:stCondLst>
                                    <p:cond delay="0"/>
                                  </p:stCondLst>
                                  <p:childTnLst>
                                    <p:set>
                                      <p:cBhvr>
                                        <p:cTn id="74" dur="1" fill="hold">
                                          <p:stCondLst>
                                            <p:cond delay="0"/>
                                          </p:stCondLst>
                                        </p:cTn>
                                        <p:tgtEl>
                                          <p:spTgt spid="12"/>
                                        </p:tgtEl>
                                        <p:attrNameLst>
                                          <p:attrName>style.visibility</p:attrName>
                                        </p:attrNameLst>
                                      </p:cBhvr>
                                      <p:to>
                                        <p:strVal val="visible"/>
                                      </p:to>
                                    </p:set>
                                    <p:animEffect transition="in" filter="fade">
                                      <p:cBhvr>
                                        <p:cTn id="75" dur="1000"/>
                                        <p:tgtEl>
                                          <p:spTgt spid="12"/>
                                        </p:tgtEl>
                                      </p:cBhvr>
                                    </p:animEffect>
                                    <p:anim calcmode="lin" valueType="num">
                                      <p:cBhvr>
                                        <p:cTn id="76" dur="1000" fill="hold"/>
                                        <p:tgtEl>
                                          <p:spTgt spid="12"/>
                                        </p:tgtEl>
                                        <p:attrNameLst>
                                          <p:attrName>ppt_x</p:attrName>
                                        </p:attrNameLst>
                                      </p:cBhvr>
                                      <p:tavLst>
                                        <p:tav tm="0">
                                          <p:val>
                                            <p:strVal val="#ppt_x"/>
                                          </p:val>
                                        </p:tav>
                                        <p:tav tm="100000">
                                          <p:val>
                                            <p:strVal val="#ppt_x"/>
                                          </p:val>
                                        </p:tav>
                                      </p:tavLst>
                                    </p:anim>
                                    <p:anim calcmode="lin" valueType="num">
                                      <p:cBhvr>
                                        <p:cTn id="7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42" presetClass="entr" presetSubtype="0" fill="hold" nodeType="clickEffect">
                                  <p:stCondLst>
                                    <p:cond delay="0"/>
                                  </p:stCondLst>
                                  <p:childTnLst>
                                    <p:set>
                                      <p:cBhvr>
                                        <p:cTn id="81" dur="1" fill="hold">
                                          <p:stCondLst>
                                            <p:cond delay="0"/>
                                          </p:stCondLst>
                                        </p:cTn>
                                        <p:tgtEl>
                                          <p:spTgt spid="13"/>
                                        </p:tgtEl>
                                        <p:attrNameLst>
                                          <p:attrName>style.visibility</p:attrName>
                                        </p:attrNameLst>
                                      </p:cBhvr>
                                      <p:to>
                                        <p:strVal val="visible"/>
                                      </p:to>
                                    </p:set>
                                    <p:animEffect transition="in" filter="fade">
                                      <p:cBhvr>
                                        <p:cTn id="82" dur="1000"/>
                                        <p:tgtEl>
                                          <p:spTgt spid="13"/>
                                        </p:tgtEl>
                                      </p:cBhvr>
                                    </p:animEffect>
                                    <p:anim calcmode="lin" valueType="num">
                                      <p:cBhvr>
                                        <p:cTn id="83" dur="1000" fill="hold"/>
                                        <p:tgtEl>
                                          <p:spTgt spid="13"/>
                                        </p:tgtEl>
                                        <p:attrNameLst>
                                          <p:attrName>ppt_x</p:attrName>
                                        </p:attrNameLst>
                                      </p:cBhvr>
                                      <p:tavLst>
                                        <p:tav tm="0">
                                          <p:val>
                                            <p:strVal val="#ppt_x"/>
                                          </p:val>
                                        </p:tav>
                                        <p:tav tm="100000">
                                          <p:val>
                                            <p:strVal val="#ppt_x"/>
                                          </p:val>
                                        </p:tav>
                                      </p:tavLst>
                                    </p:anim>
                                    <p:anim calcmode="lin" valueType="num">
                                      <p:cBhvr>
                                        <p:cTn id="8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42" presetClass="entr" presetSubtype="0" fill="hold" nodeType="clickEffect">
                                  <p:stCondLst>
                                    <p:cond delay="0"/>
                                  </p:stCondLst>
                                  <p:childTnLst>
                                    <p:set>
                                      <p:cBhvr>
                                        <p:cTn id="88" dur="1" fill="hold">
                                          <p:stCondLst>
                                            <p:cond delay="0"/>
                                          </p:stCondLst>
                                        </p:cTn>
                                        <p:tgtEl>
                                          <p:spTgt spid="14"/>
                                        </p:tgtEl>
                                        <p:attrNameLst>
                                          <p:attrName>style.visibility</p:attrName>
                                        </p:attrNameLst>
                                      </p:cBhvr>
                                      <p:to>
                                        <p:strVal val="visible"/>
                                      </p:to>
                                    </p:set>
                                    <p:animEffect transition="in" filter="fade">
                                      <p:cBhvr>
                                        <p:cTn id="89" dur="1000"/>
                                        <p:tgtEl>
                                          <p:spTgt spid="14"/>
                                        </p:tgtEl>
                                      </p:cBhvr>
                                    </p:animEffect>
                                    <p:anim calcmode="lin" valueType="num">
                                      <p:cBhvr>
                                        <p:cTn id="90" dur="1000" fill="hold"/>
                                        <p:tgtEl>
                                          <p:spTgt spid="14"/>
                                        </p:tgtEl>
                                        <p:attrNameLst>
                                          <p:attrName>ppt_x</p:attrName>
                                        </p:attrNameLst>
                                      </p:cBhvr>
                                      <p:tavLst>
                                        <p:tav tm="0">
                                          <p:val>
                                            <p:strVal val="#ppt_x"/>
                                          </p:val>
                                        </p:tav>
                                        <p:tav tm="100000">
                                          <p:val>
                                            <p:strVal val="#ppt_x"/>
                                          </p:val>
                                        </p:tav>
                                      </p:tavLst>
                                    </p:anim>
                                    <p:anim calcmode="lin" valueType="num">
                                      <p:cBhvr>
                                        <p:cTn id="91"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42" presetClass="entr" presetSubtype="0" fill="hold" grpId="0" nodeType="clickEffect">
                                  <p:stCondLst>
                                    <p:cond delay="0"/>
                                  </p:stCondLst>
                                  <p:childTnLst>
                                    <p:set>
                                      <p:cBhvr>
                                        <p:cTn id="95" dur="1" fill="hold">
                                          <p:stCondLst>
                                            <p:cond delay="0"/>
                                          </p:stCondLst>
                                        </p:cTn>
                                        <p:tgtEl>
                                          <p:spTgt spid="21"/>
                                        </p:tgtEl>
                                        <p:attrNameLst>
                                          <p:attrName>style.visibility</p:attrName>
                                        </p:attrNameLst>
                                      </p:cBhvr>
                                      <p:to>
                                        <p:strVal val="visible"/>
                                      </p:to>
                                    </p:set>
                                    <p:animEffect transition="in" filter="fade">
                                      <p:cBhvr>
                                        <p:cTn id="96" dur="1000"/>
                                        <p:tgtEl>
                                          <p:spTgt spid="21"/>
                                        </p:tgtEl>
                                      </p:cBhvr>
                                    </p:animEffect>
                                    <p:anim calcmode="lin" valueType="num">
                                      <p:cBhvr>
                                        <p:cTn id="97" dur="1000" fill="hold"/>
                                        <p:tgtEl>
                                          <p:spTgt spid="21"/>
                                        </p:tgtEl>
                                        <p:attrNameLst>
                                          <p:attrName>ppt_x</p:attrName>
                                        </p:attrNameLst>
                                      </p:cBhvr>
                                      <p:tavLst>
                                        <p:tav tm="0">
                                          <p:val>
                                            <p:strVal val="#ppt_x"/>
                                          </p:val>
                                        </p:tav>
                                        <p:tav tm="100000">
                                          <p:val>
                                            <p:strVal val="#ppt_x"/>
                                          </p:val>
                                        </p:tav>
                                      </p:tavLst>
                                    </p:anim>
                                    <p:anim calcmode="lin" valueType="num">
                                      <p:cBhvr>
                                        <p:cTn id="98"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42" presetClass="entr" presetSubtype="0" fill="hold" nodeType="clickEffect">
                                  <p:stCondLst>
                                    <p:cond delay="0"/>
                                  </p:stCondLst>
                                  <p:childTnLst>
                                    <p:set>
                                      <p:cBhvr>
                                        <p:cTn id="102" dur="1" fill="hold">
                                          <p:stCondLst>
                                            <p:cond delay="0"/>
                                          </p:stCondLst>
                                        </p:cTn>
                                        <p:tgtEl>
                                          <p:spTgt spid="9"/>
                                        </p:tgtEl>
                                        <p:attrNameLst>
                                          <p:attrName>style.visibility</p:attrName>
                                        </p:attrNameLst>
                                      </p:cBhvr>
                                      <p:to>
                                        <p:strVal val="visible"/>
                                      </p:to>
                                    </p:set>
                                    <p:animEffect transition="in" filter="fade">
                                      <p:cBhvr>
                                        <p:cTn id="103" dur="1000"/>
                                        <p:tgtEl>
                                          <p:spTgt spid="9"/>
                                        </p:tgtEl>
                                      </p:cBhvr>
                                    </p:animEffect>
                                    <p:anim calcmode="lin" valueType="num">
                                      <p:cBhvr>
                                        <p:cTn id="104" dur="1000" fill="hold"/>
                                        <p:tgtEl>
                                          <p:spTgt spid="9"/>
                                        </p:tgtEl>
                                        <p:attrNameLst>
                                          <p:attrName>ppt_x</p:attrName>
                                        </p:attrNameLst>
                                      </p:cBhvr>
                                      <p:tavLst>
                                        <p:tav tm="0">
                                          <p:val>
                                            <p:strVal val="#ppt_x"/>
                                          </p:val>
                                        </p:tav>
                                        <p:tav tm="100000">
                                          <p:val>
                                            <p:strVal val="#ppt_x"/>
                                          </p:val>
                                        </p:tav>
                                      </p:tavLst>
                                    </p:anim>
                                    <p:anim calcmode="lin" valueType="num">
                                      <p:cBhvr>
                                        <p:cTn id="10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6" fill="hold">
                      <p:stCondLst>
                        <p:cond delay="indefinite"/>
                      </p:stCondLst>
                      <p:childTnLst>
                        <p:par>
                          <p:cTn id="107" fill="hold">
                            <p:stCondLst>
                              <p:cond delay="0"/>
                            </p:stCondLst>
                            <p:childTnLst>
                              <p:par>
                                <p:cTn id="108" presetID="42" presetClass="entr" presetSubtype="0" fill="hold" grpId="0" nodeType="clickEffect">
                                  <p:stCondLst>
                                    <p:cond delay="0"/>
                                  </p:stCondLst>
                                  <p:childTnLst>
                                    <p:set>
                                      <p:cBhvr>
                                        <p:cTn id="109" dur="1" fill="hold">
                                          <p:stCondLst>
                                            <p:cond delay="0"/>
                                          </p:stCondLst>
                                        </p:cTn>
                                        <p:tgtEl>
                                          <p:spTgt spid="10"/>
                                        </p:tgtEl>
                                        <p:attrNameLst>
                                          <p:attrName>style.visibility</p:attrName>
                                        </p:attrNameLst>
                                      </p:cBhvr>
                                      <p:to>
                                        <p:strVal val="visible"/>
                                      </p:to>
                                    </p:set>
                                    <p:animEffect transition="in" filter="fade">
                                      <p:cBhvr>
                                        <p:cTn id="110" dur="1000"/>
                                        <p:tgtEl>
                                          <p:spTgt spid="10"/>
                                        </p:tgtEl>
                                      </p:cBhvr>
                                    </p:animEffect>
                                    <p:anim calcmode="lin" valueType="num">
                                      <p:cBhvr>
                                        <p:cTn id="111" dur="1000" fill="hold"/>
                                        <p:tgtEl>
                                          <p:spTgt spid="10"/>
                                        </p:tgtEl>
                                        <p:attrNameLst>
                                          <p:attrName>ppt_x</p:attrName>
                                        </p:attrNameLst>
                                      </p:cBhvr>
                                      <p:tavLst>
                                        <p:tav tm="0">
                                          <p:val>
                                            <p:strVal val="#ppt_x"/>
                                          </p:val>
                                        </p:tav>
                                        <p:tav tm="100000">
                                          <p:val>
                                            <p:strVal val="#ppt_x"/>
                                          </p:val>
                                        </p:tav>
                                      </p:tavLst>
                                    </p:anim>
                                    <p:anim calcmode="lin" valueType="num">
                                      <p:cBhvr>
                                        <p:cTn id="11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42" presetClass="entr" presetSubtype="0" fill="hold" nodeType="clickEffect">
                                  <p:stCondLst>
                                    <p:cond delay="0"/>
                                  </p:stCondLst>
                                  <p:childTnLst>
                                    <p:set>
                                      <p:cBhvr>
                                        <p:cTn id="116" dur="1" fill="hold">
                                          <p:stCondLst>
                                            <p:cond delay="0"/>
                                          </p:stCondLst>
                                        </p:cTn>
                                        <p:tgtEl>
                                          <p:spTgt spid="11"/>
                                        </p:tgtEl>
                                        <p:attrNameLst>
                                          <p:attrName>style.visibility</p:attrName>
                                        </p:attrNameLst>
                                      </p:cBhvr>
                                      <p:to>
                                        <p:strVal val="visible"/>
                                      </p:to>
                                    </p:set>
                                    <p:animEffect transition="in" filter="fade">
                                      <p:cBhvr>
                                        <p:cTn id="117" dur="1000"/>
                                        <p:tgtEl>
                                          <p:spTgt spid="11"/>
                                        </p:tgtEl>
                                      </p:cBhvr>
                                    </p:animEffect>
                                    <p:anim calcmode="lin" valueType="num">
                                      <p:cBhvr>
                                        <p:cTn id="118" dur="1000" fill="hold"/>
                                        <p:tgtEl>
                                          <p:spTgt spid="11"/>
                                        </p:tgtEl>
                                        <p:attrNameLst>
                                          <p:attrName>ppt_x</p:attrName>
                                        </p:attrNameLst>
                                      </p:cBhvr>
                                      <p:tavLst>
                                        <p:tav tm="0">
                                          <p:val>
                                            <p:strVal val="#ppt_x"/>
                                          </p:val>
                                        </p:tav>
                                        <p:tav tm="100000">
                                          <p:val>
                                            <p:strVal val="#ppt_x"/>
                                          </p:val>
                                        </p:tav>
                                      </p:tavLst>
                                    </p:anim>
                                    <p:anim calcmode="lin" valueType="num">
                                      <p:cBhvr>
                                        <p:cTn id="11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20" fill="hold">
                      <p:stCondLst>
                        <p:cond delay="indefinite"/>
                      </p:stCondLst>
                      <p:childTnLst>
                        <p:par>
                          <p:cTn id="121" fill="hold">
                            <p:stCondLst>
                              <p:cond delay="0"/>
                            </p:stCondLst>
                            <p:childTnLst>
                              <p:par>
                                <p:cTn id="122" presetID="42" presetClass="entr" presetSubtype="0" fill="hold" grpId="0" nodeType="clickEffect">
                                  <p:stCondLst>
                                    <p:cond delay="0"/>
                                  </p:stCondLst>
                                  <p:childTnLst>
                                    <p:set>
                                      <p:cBhvr>
                                        <p:cTn id="123" dur="1" fill="hold">
                                          <p:stCondLst>
                                            <p:cond delay="0"/>
                                          </p:stCondLst>
                                        </p:cTn>
                                        <p:tgtEl>
                                          <p:spTgt spid="22"/>
                                        </p:tgtEl>
                                        <p:attrNameLst>
                                          <p:attrName>style.visibility</p:attrName>
                                        </p:attrNameLst>
                                      </p:cBhvr>
                                      <p:to>
                                        <p:strVal val="visible"/>
                                      </p:to>
                                    </p:set>
                                    <p:animEffect transition="in" filter="fade">
                                      <p:cBhvr>
                                        <p:cTn id="124" dur="1000"/>
                                        <p:tgtEl>
                                          <p:spTgt spid="22"/>
                                        </p:tgtEl>
                                      </p:cBhvr>
                                    </p:animEffect>
                                    <p:anim calcmode="lin" valueType="num">
                                      <p:cBhvr>
                                        <p:cTn id="125" dur="1000" fill="hold"/>
                                        <p:tgtEl>
                                          <p:spTgt spid="22"/>
                                        </p:tgtEl>
                                        <p:attrNameLst>
                                          <p:attrName>ppt_x</p:attrName>
                                        </p:attrNameLst>
                                      </p:cBhvr>
                                      <p:tavLst>
                                        <p:tav tm="0">
                                          <p:val>
                                            <p:strVal val="#ppt_x"/>
                                          </p:val>
                                        </p:tav>
                                        <p:tav tm="100000">
                                          <p:val>
                                            <p:strVal val="#ppt_x"/>
                                          </p:val>
                                        </p:tav>
                                      </p:tavLst>
                                    </p:anim>
                                    <p:anim calcmode="lin" valueType="num">
                                      <p:cBhvr>
                                        <p:cTn id="12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10" grpId="0"/>
      <p:bldP spid="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6246" y="48433"/>
            <a:ext cx="9217024" cy="6149376"/>
          </a:xfrm>
          <a:prstGeom prst="rect">
            <a:avLst/>
          </a:prstGeom>
        </p:spPr>
        <p:txBody>
          <a:bodyPr wrap="square">
            <a:spAutoFit/>
          </a:bodyPr>
          <a:lstStyle/>
          <a:p>
            <a:pPr>
              <a:spcBef>
                <a:spcPct val="20000"/>
              </a:spcBef>
              <a:buClr>
                <a:srgbClr val="86D1EC"/>
              </a:buClr>
              <a:buSzPct val="90000"/>
              <a:defRPr/>
            </a:pPr>
            <a:r>
              <a:rPr lang="ar-SA" sz="3600" b="1" kern="0" dirty="0" smtClean="0">
                <a:solidFill>
                  <a:srgbClr val="C00000"/>
                </a:solidFill>
                <a:effectLst>
                  <a:outerShdw blurRad="38100" dist="38100" dir="2700000" algn="tl">
                    <a:srgbClr val="000000"/>
                  </a:outerShdw>
                </a:effectLst>
                <a:latin typeface="Arial"/>
                <a:cs typeface="Traditional Arabic" pitchFamily="18" charset="-78"/>
              </a:rPr>
              <a:t>تعريف عامل الجنس: </a:t>
            </a:r>
          </a:p>
          <a:p>
            <a:pPr>
              <a:spcBef>
                <a:spcPct val="20000"/>
              </a:spcBef>
              <a:buClr>
                <a:srgbClr val="86D1EC"/>
              </a:buClr>
              <a:buSzPct val="90000"/>
              <a:defRPr/>
            </a:pPr>
            <a:r>
              <a:rPr lang="ar-SA" sz="2800" kern="0" dirty="0" smtClean="0">
                <a:effectLst>
                  <a:outerShdw blurRad="38100" dist="38100" dir="2700000" algn="tl">
                    <a:srgbClr val="000000"/>
                  </a:outerShdw>
                </a:effectLst>
                <a:latin typeface="Arial"/>
                <a:cs typeface="Traditional Arabic" pitchFamily="18" charset="-78"/>
              </a:rPr>
              <a:t>هو مجموع الاستعدادات الفطرية المرتبطة بالفروق في المزاج والتركيب العضوي، والتي تميز مجموعة من الناس انحدروا من أصل واحد ،</a:t>
            </a:r>
            <a:r>
              <a:rPr lang="ar-SA" sz="2800" kern="0" dirty="0" smtClean="0">
                <a:effectLst>
                  <a:outerShdw blurRad="38100" dist="38100" dir="2700000" algn="tl">
                    <a:srgbClr val="000000"/>
                  </a:outerShdw>
                </a:effectLst>
                <a:latin typeface="Arial"/>
                <a:cs typeface="Traditional Arabic" pitchFamily="18" charset="-78"/>
              </a:rPr>
              <a:t> </a:t>
            </a:r>
            <a:r>
              <a:rPr lang="ar-SA" sz="2800" kern="0" dirty="0" smtClean="0">
                <a:effectLst>
                  <a:outerShdw blurRad="38100" dist="38100" dir="2700000" algn="tl">
                    <a:srgbClr val="000000"/>
                  </a:outerShdw>
                </a:effectLst>
                <a:latin typeface="Arial"/>
                <a:cs typeface="Traditional Arabic" pitchFamily="18" charset="-78"/>
              </a:rPr>
              <a:t>وهو مسؤول عن تشابه الأدباء أو اختلافهم الفكري.</a:t>
            </a:r>
          </a:p>
          <a:p>
            <a:pPr lvl="0">
              <a:spcBef>
                <a:spcPct val="20000"/>
              </a:spcBef>
              <a:buClr>
                <a:srgbClr val="86D1EC"/>
              </a:buClr>
              <a:buSzPct val="90000"/>
              <a:defRPr/>
            </a:pPr>
            <a:r>
              <a:rPr lang="ar-SA" sz="3600" b="1" kern="0" dirty="0" smtClean="0">
                <a:solidFill>
                  <a:srgbClr val="C00000"/>
                </a:solidFill>
                <a:effectLst>
                  <a:outerShdw blurRad="38100" dist="38100" dir="2700000" algn="tl">
                    <a:srgbClr val="000000"/>
                  </a:outerShdw>
                </a:effectLst>
                <a:latin typeface="Arial"/>
                <a:cs typeface="Traditional Arabic" pitchFamily="18" charset="-78"/>
              </a:rPr>
              <a:t>تنبه ابن سلام قبل تين لتأثير البيئة في الأدب والشعر: </a:t>
            </a:r>
            <a:r>
              <a:rPr lang="ar-SA" sz="3200" kern="0" dirty="0" smtClean="0">
                <a:effectLst>
                  <a:outerShdw blurRad="38100" dist="38100" dir="2700000" algn="tl">
                    <a:srgbClr val="000000"/>
                  </a:outerShdw>
                </a:effectLst>
                <a:latin typeface="Arial"/>
                <a:cs typeface="Traditional Arabic" pitchFamily="18" charset="-78"/>
              </a:rPr>
              <a:t>ص 53 .</a:t>
            </a:r>
          </a:p>
          <a:p>
            <a:pPr lvl="0">
              <a:spcBef>
                <a:spcPct val="20000"/>
              </a:spcBef>
              <a:buClr>
                <a:srgbClr val="86D1EC"/>
              </a:buClr>
              <a:buSzPct val="90000"/>
              <a:defRPr/>
            </a:pPr>
            <a:r>
              <a:rPr lang="ar-SA" sz="3600" b="1" kern="0" dirty="0" smtClean="0">
                <a:solidFill>
                  <a:srgbClr val="C00000"/>
                </a:solidFill>
                <a:effectLst>
                  <a:outerShdw blurRad="38100" dist="38100" dir="2700000" algn="tl">
                    <a:srgbClr val="000000"/>
                  </a:outerShdw>
                </a:effectLst>
                <a:latin typeface="Arial"/>
                <a:cs typeface="Traditional Arabic" pitchFamily="18" charset="-78"/>
              </a:rPr>
              <a:t>مثال على معامل تأثير الماضي في الحاضر في أدبنا العربي : </a:t>
            </a:r>
            <a:r>
              <a:rPr lang="ar-SA" sz="2800" kern="0" dirty="0" smtClean="0">
                <a:effectLst>
                  <a:outerShdw blurRad="38100" dist="38100" dir="2700000" algn="tl">
                    <a:srgbClr val="000000"/>
                  </a:outerShdw>
                </a:effectLst>
                <a:latin typeface="Arial"/>
                <a:cs typeface="Traditional Arabic" pitchFamily="18" charset="-78"/>
              </a:rPr>
              <a:t>ص 53(تأثير مقامات بديع الزمان الهمذاني في مقامات الحريري) وهو داخل نطاق الأدب الواحد (الأدب العربي) .</a:t>
            </a:r>
            <a:endParaRPr lang="ar-SA" sz="2800" kern="0" dirty="0">
              <a:effectLst>
                <a:outerShdw blurRad="38100" dist="38100" dir="2700000" algn="tl">
                  <a:srgbClr val="000000"/>
                </a:outerShdw>
              </a:effectLst>
              <a:latin typeface="Arial"/>
              <a:cs typeface="Traditional Arabic" pitchFamily="18" charset="-78"/>
            </a:endParaRPr>
          </a:p>
          <a:p>
            <a:pPr lvl="0">
              <a:spcBef>
                <a:spcPct val="20000"/>
              </a:spcBef>
              <a:buClr>
                <a:srgbClr val="86D1EC"/>
              </a:buClr>
              <a:buSzPct val="90000"/>
              <a:defRPr/>
            </a:pPr>
            <a:r>
              <a:rPr lang="ar-SA" sz="3600" b="1" kern="0" dirty="0" smtClean="0">
                <a:solidFill>
                  <a:srgbClr val="C00000"/>
                </a:solidFill>
                <a:effectLst>
                  <a:outerShdw blurRad="38100" dist="38100" dir="2700000" algn="tl">
                    <a:srgbClr val="000000"/>
                  </a:outerShdw>
                </a:effectLst>
                <a:latin typeface="Arial"/>
                <a:cs typeface="Traditional Arabic" pitchFamily="18" charset="-78"/>
              </a:rPr>
              <a:t>عيوب نظرية تين : فيما يتعلق بعامل الجنس :</a:t>
            </a:r>
          </a:p>
          <a:p>
            <a:pPr lvl="0">
              <a:spcBef>
                <a:spcPct val="20000"/>
              </a:spcBef>
              <a:buClr>
                <a:srgbClr val="86D1EC"/>
              </a:buClr>
              <a:buSzPct val="90000"/>
              <a:defRPr/>
            </a:pPr>
            <a:r>
              <a:rPr lang="ar-SA" sz="2800" kern="0" dirty="0" smtClean="0">
                <a:effectLst>
                  <a:outerShdw blurRad="38100" dist="38100" dir="2700000" algn="tl">
                    <a:srgbClr val="000000"/>
                  </a:outerShdw>
                </a:effectLst>
                <a:latin typeface="Arial"/>
                <a:cs typeface="Traditional Arabic" pitchFamily="18" charset="-78"/>
              </a:rPr>
              <a:t>خطأ تعميم نظريته حول الجنس والسبب: </a:t>
            </a:r>
          </a:p>
          <a:p>
            <a:pPr lvl="0">
              <a:spcBef>
                <a:spcPct val="20000"/>
              </a:spcBef>
              <a:buClr>
                <a:srgbClr val="86D1EC"/>
              </a:buClr>
              <a:buSzPct val="90000"/>
              <a:defRPr/>
            </a:pPr>
            <a:r>
              <a:rPr lang="ar-SA" sz="2800" kern="0" dirty="0" smtClean="0">
                <a:effectLst>
                  <a:outerShdw blurRad="38100" dist="38100" dir="2700000" algn="tl">
                    <a:srgbClr val="000000"/>
                  </a:outerShdw>
                </a:effectLst>
                <a:latin typeface="Arial"/>
                <a:cs typeface="Traditional Arabic" pitchFamily="18" charset="-78"/>
              </a:rPr>
              <a:t>1-  لأنه لا يوجد جنس بشري خالص لم يختلط بغيره من الاجناس البشرية .</a:t>
            </a:r>
          </a:p>
          <a:p>
            <a:pPr lvl="0">
              <a:spcBef>
                <a:spcPct val="20000"/>
              </a:spcBef>
              <a:buClr>
                <a:srgbClr val="86D1EC"/>
              </a:buClr>
              <a:buSzPct val="90000"/>
              <a:defRPr/>
            </a:pPr>
            <a:r>
              <a:rPr lang="ar-SA" sz="2800" kern="0" dirty="0" smtClean="0">
                <a:effectLst>
                  <a:outerShdw blurRad="38100" dist="38100" dir="2700000" algn="tl">
                    <a:srgbClr val="000000"/>
                  </a:outerShdw>
                </a:effectLst>
                <a:latin typeface="Arial"/>
                <a:cs typeface="Traditional Arabic" pitchFamily="18" charset="-78"/>
              </a:rPr>
              <a:t>2- تداخل تأثير عامل الجنس مع عامل البيئة .</a:t>
            </a:r>
          </a:p>
          <a:p>
            <a:pPr lvl="0">
              <a:spcBef>
                <a:spcPct val="20000"/>
              </a:spcBef>
              <a:buClr>
                <a:srgbClr val="86D1EC"/>
              </a:buClr>
              <a:buSzPct val="90000"/>
              <a:defRPr/>
            </a:pPr>
            <a:endParaRPr lang="ar-SA" sz="2800" kern="0" dirty="0">
              <a:effectLst>
                <a:outerShdw blurRad="38100" dist="38100" dir="2700000" algn="tl">
                  <a:srgbClr val="000000"/>
                </a:outerShdw>
              </a:effectLst>
              <a:latin typeface="Arial"/>
              <a:cs typeface="Traditional Arabic" pitchFamily="18" charset="-78"/>
            </a:endParaRPr>
          </a:p>
        </p:txBody>
      </p:sp>
    </p:spTree>
    <p:extLst>
      <p:ext uri="{BB962C8B-B14F-4D97-AF65-F5344CB8AC3E}">
        <p14:creationId xmlns:p14="http://schemas.microsoft.com/office/powerpoint/2010/main" val="2527492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2">
                                            <p:txEl>
                                              <p:pRg st="2" end="2"/>
                                            </p:txEl>
                                          </p:spTgt>
                                        </p:tgtEl>
                                        <p:attrNameLst>
                                          <p:attrName>style.visibility</p:attrName>
                                        </p:attrNameLst>
                                      </p:cBhvr>
                                      <p:to>
                                        <p:strVal val="visible"/>
                                      </p:to>
                                    </p:set>
                                    <p:animEffect transition="in" filter="wipe(down)">
                                      <p:cBhvr>
                                        <p:cTn id="43" dur="580">
                                          <p:stCondLst>
                                            <p:cond delay="0"/>
                                          </p:stCondLst>
                                        </p:cTn>
                                        <p:tgtEl>
                                          <p:spTgt spid="2">
                                            <p:txEl>
                                              <p:pRg st="2" end="2"/>
                                            </p:txEl>
                                          </p:spTgt>
                                        </p:tgtEl>
                                      </p:cBhvr>
                                    </p:animEffect>
                                    <p:anim calcmode="lin" valueType="num">
                                      <p:cBhvr>
                                        <p:cTn id="44"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2" end="2"/>
                                            </p:txEl>
                                          </p:spTgt>
                                        </p:tgtEl>
                                      </p:cBhvr>
                                      <p:to x="100000" y="60000"/>
                                    </p:animScale>
                                    <p:animScale>
                                      <p:cBhvr>
                                        <p:cTn id="50" dur="166" decel="50000">
                                          <p:stCondLst>
                                            <p:cond delay="676"/>
                                          </p:stCondLst>
                                        </p:cTn>
                                        <p:tgtEl>
                                          <p:spTgt spid="2">
                                            <p:txEl>
                                              <p:pRg st="2" end="2"/>
                                            </p:txEl>
                                          </p:spTgt>
                                        </p:tgtEl>
                                      </p:cBhvr>
                                      <p:to x="100000" y="100000"/>
                                    </p:animScale>
                                    <p:animScale>
                                      <p:cBhvr>
                                        <p:cTn id="51" dur="26">
                                          <p:stCondLst>
                                            <p:cond delay="1312"/>
                                          </p:stCondLst>
                                        </p:cTn>
                                        <p:tgtEl>
                                          <p:spTgt spid="2">
                                            <p:txEl>
                                              <p:pRg st="2" end="2"/>
                                            </p:txEl>
                                          </p:spTgt>
                                        </p:tgtEl>
                                      </p:cBhvr>
                                      <p:to x="100000" y="80000"/>
                                    </p:animScale>
                                    <p:animScale>
                                      <p:cBhvr>
                                        <p:cTn id="52" dur="166" decel="50000">
                                          <p:stCondLst>
                                            <p:cond delay="1338"/>
                                          </p:stCondLst>
                                        </p:cTn>
                                        <p:tgtEl>
                                          <p:spTgt spid="2">
                                            <p:txEl>
                                              <p:pRg st="2" end="2"/>
                                            </p:txEl>
                                          </p:spTgt>
                                        </p:tgtEl>
                                      </p:cBhvr>
                                      <p:to x="100000" y="100000"/>
                                    </p:animScale>
                                    <p:animScale>
                                      <p:cBhvr>
                                        <p:cTn id="53" dur="26">
                                          <p:stCondLst>
                                            <p:cond delay="1642"/>
                                          </p:stCondLst>
                                        </p:cTn>
                                        <p:tgtEl>
                                          <p:spTgt spid="2">
                                            <p:txEl>
                                              <p:pRg st="2" end="2"/>
                                            </p:txEl>
                                          </p:spTgt>
                                        </p:tgtEl>
                                      </p:cBhvr>
                                      <p:to x="100000" y="90000"/>
                                    </p:animScale>
                                    <p:animScale>
                                      <p:cBhvr>
                                        <p:cTn id="54" dur="166" decel="50000">
                                          <p:stCondLst>
                                            <p:cond delay="1668"/>
                                          </p:stCondLst>
                                        </p:cTn>
                                        <p:tgtEl>
                                          <p:spTgt spid="2">
                                            <p:txEl>
                                              <p:pRg st="2" end="2"/>
                                            </p:txEl>
                                          </p:spTgt>
                                        </p:tgtEl>
                                      </p:cBhvr>
                                      <p:to x="100000" y="100000"/>
                                    </p:animScale>
                                    <p:animScale>
                                      <p:cBhvr>
                                        <p:cTn id="55" dur="26">
                                          <p:stCondLst>
                                            <p:cond delay="1808"/>
                                          </p:stCondLst>
                                        </p:cTn>
                                        <p:tgtEl>
                                          <p:spTgt spid="2">
                                            <p:txEl>
                                              <p:pRg st="2" end="2"/>
                                            </p:txEl>
                                          </p:spTgt>
                                        </p:tgtEl>
                                      </p:cBhvr>
                                      <p:to x="100000" y="95000"/>
                                    </p:animScale>
                                    <p:animScale>
                                      <p:cBhvr>
                                        <p:cTn id="56" dur="166" decel="50000">
                                          <p:stCondLst>
                                            <p:cond delay="1834"/>
                                          </p:stCondLst>
                                        </p:cTn>
                                        <p:tgtEl>
                                          <p:spTgt spid="2">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2">
                                            <p:txEl>
                                              <p:pRg st="3" end="3"/>
                                            </p:txEl>
                                          </p:spTgt>
                                        </p:tgtEl>
                                        <p:attrNameLst>
                                          <p:attrName>style.visibility</p:attrName>
                                        </p:attrNameLst>
                                      </p:cBhvr>
                                      <p:to>
                                        <p:strVal val="visible"/>
                                      </p:to>
                                    </p:set>
                                    <p:animEffect transition="in" filter="wipe(down)">
                                      <p:cBhvr>
                                        <p:cTn id="61" dur="580">
                                          <p:stCondLst>
                                            <p:cond delay="0"/>
                                          </p:stCondLst>
                                        </p:cTn>
                                        <p:tgtEl>
                                          <p:spTgt spid="2">
                                            <p:txEl>
                                              <p:pRg st="3" end="3"/>
                                            </p:txEl>
                                          </p:spTgt>
                                        </p:tgtEl>
                                      </p:cBhvr>
                                    </p:animEffect>
                                    <p:anim calcmode="lin" valueType="num">
                                      <p:cBhvr>
                                        <p:cTn id="62"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3" end="3"/>
                                            </p:txEl>
                                          </p:spTgt>
                                        </p:tgtEl>
                                      </p:cBhvr>
                                      <p:to x="100000" y="60000"/>
                                    </p:animScale>
                                    <p:animScale>
                                      <p:cBhvr>
                                        <p:cTn id="68" dur="166" decel="50000">
                                          <p:stCondLst>
                                            <p:cond delay="676"/>
                                          </p:stCondLst>
                                        </p:cTn>
                                        <p:tgtEl>
                                          <p:spTgt spid="2">
                                            <p:txEl>
                                              <p:pRg st="3" end="3"/>
                                            </p:txEl>
                                          </p:spTgt>
                                        </p:tgtEl>
                                      </p:cBhvr>
                                      <p:to x="100000" y="100000"/>
                                    </p:animScale>
                                    <p:animScale>
                                      <p:cBhvr>
                                        <p:cTn id="69" dur="26">
                                          <p:stCondLst>
                                            <p:cond delay="1312"/>
                                          </p:stCondLst>
                                        </p:cTn>
                                        <p:tgtEl>
                                          <p:spTgt spid="2">
                                            <p:txEl>
                                              <p:pRg st="3" end="3"/>
                                            </p:txEl>
                                          </p:spTgt>
                                        </p:tgtEl>
                                      </p:cBhvr>
                                      <p:to x="100000" y="80000"/>
                                    </p:animScale>
                                    <p:animScale>
                                      <p:cBhvr>
                                        <p:cTn id="70" dur="166" decel="50000">
                                          <p:stCondLst>
                                            <p:cond delay="1338"/>
                                          </p:stCondLst>
                                        </p:cTn>
                                        <p:tgtEl>
                                          <p:spTgt spid="2">
                                            <p:txEl>
                                              <p:pRg st="3" end="3"/>
                                            </p:txEl>
                                          </p:spTgt>
                                        </p:tgtEl>
                                      </p:cBhvr>
                                      <p:to x="100000" y="100000"/>
                                    </p:animScale>
                                    <p:animScale>
                                      <p:cBhvr>
                                        <p:cTn id="71" dur="26">
                                          <p:stCondLst>
                                            <p:cond delay="1642"/>
                                          </p:stCondLst>
                                        </p:cTn>
                                        <p:tgtEl>
                                          <p:spTgt spid="2">
                                            <p:txEl>
                                              <p:pRg st="3" end="3"/>
                                            </p:txEl>
                                          </p:spTgt>
                                        </p:tgtEl>
                                      </p:cBhvr>
                                      <p:to x="100000" y="90000"/>
                                    </p:animScale>
                                    <p:animScale>
                                      <p:cBhvr>
                                        <p:cTn id="72" dur="166" decel="50000">
                                          <p:stCondLst>
                                            <p:cond delay="1668"/>
                                          </p:stCondLst>
                                        </p:cTn>
                                        <p:tgtEl>
                                          <p:spTgt spid="2">
                                            <p:txEl>
                                              <p:pRg st="3" end="3"/>
                                            </p:txEl>
                                          </p:spTgt>
                                        </p:tgtEl>
                                      </p:cBhvr>
                                      <p:to x="100000" y="100000"/>
                                    </p:animScale>
                                    <p:animScale>
                                      <p:cBhvr>
                                        <p:cTn id="73" dur="26">
                                          <p:stCondLst>
                                            <p:cond delay="1808"/>
                                          </p:stCondLst>
                                        </p:cTn>
                                        <p:tgtEl>
                                          <p:spTgt spid="2">
                                            <p:txEl>
                                              <p:pRg st="3" end="3"/>
                                            </p:txEl>
                                          </p:spTgt>
                                        </p:tgtEl>
                                      </p:cBhvr>
                                      <p:to x="100000" y="95000"/>
                                    </p:animScale>
                                    <p:animScale>
                                      <p:cBhvr>
                                        <p:cTn id="74" dur="166" decel="50000">
                                          <p:stCondLst>
                                            <p:cond delay="1834"/>
                                          </p:stCondLst>
                                        </p:cTn>
                                        <p:tgtEl>
                                          <p:spTgt spid="2">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nodeType="clickEffect">
                                  <p:stCondLst>
                                    <p:cond delay="0"/>
                                  </p:stCondLst>
                                  <p:childTnLst>
                                    <p:set>
                                      <p:cBhvr>
                                        <p:cTn id="78" dur="1" fill="hold">
                                          <p:stCondLst>
                                            <p:cond delay="0"/>
                                          </p:stCondLst>
                                        </p:cTn>
                                        <p:tgtEl>
                                          <p:spTgt spid="2">
                                            <p:txEl>
                                              <p:pRg st="4" end="4"/>
                                            </p:txEl>
                                          </p:spTgt>
                                        </p:tgtEl>
                                        <p:attrNameLst>
                                          <p:attrName>style.visibility</p:attrName>
                                        </p:attrNameLst>
                                      </p:cBhvr>
                                      <p:to>
                                        <p:strVal val="visible"/>
                                      </p:to>
                                    </p:set>
                                    <p:animEffect transition="in" filter="wipe(down)">
                                      <p:cBhvr>
                                        <p:cTn id="79" dur="580">
                                          <p:stCondLst>
                                            <p:cond delay="0"/>
                                          </p:stCondLst>
                                        </p:cTn>
                                        <p:tgtEl>
                                          <p:spTgt spid="2">
                                            <p:txEl>
                                              <p:pRg st="4" end="4"/>
                                            </p:txEl>
                                          </p:spTgt>
                                        </p:tgtEl>
                                      </p:cBhvr>
                                    </p:animEffect>
                                    <p:anim calcmode="lin" valueType="num">
                                      <p:cBhvr>
                                        <p:cTn id="80"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2">
                                            <p:txEl>
                                              <p:pRg st="4" end="4"/>
                                            </p:txEl>
                                          </p:spTgt>
                                        </p:tgtEl>
                                      </p:cBhvr>
                                      <p:to x="100000" y="60000"/>
                                    </p:animScale>
                                    <p:animScale>
                                      <p:cBhvr>
                                        <p:cTn id="86" dur="166" decel="50000">
                                          <p:stCondLst>
                                            <p:cond delay="676"/>
                                          </p:stCondLst>
                                        </p:cTn>
                                        <p:tgtEl>
                                          <p:spTgt spid="2">
                                            <p:txEl>
                                              <p:pRg st="4" end="4"/>
                                            </p:txEl>
                                          </p:spTgt>
                                        </p:tgtEl>
                                      </p:cBhvr>
                                      <p:to x="100000" y="100000"/>
                                    </p:animScale>
                                    <p:animScale>
                                      <p:cBhvr>
                                        <p:cTn id="87" dur="26">
                                          <p:stCondLst>
                                            <p:cond delay="1312"/>
                                          </p:stCondLst>
                                        </p:cTn>
                                        <p:tgtEl>
                                          <p:spTgt spid="2">
                                            <p:txEl>
                                              <p:pRg st="4" end="4"/>
                                            </p:txEl>
                                          </p:spTgt>
                                        </p:tgtEl>
                                      </p:cBhvr>
                                      <p:to x="100000" y="80000"/>
                                    </p:animScale>
                                    <p:animScale>
                                      <p:cBhvr>
                                        <p:cTn id="88" dur="166" decel="50000">
                                          <p:stCondLst>
                                            <p:cond delay="1338"/>
                                          </p:stCondLst>
                                        </p:cTn>
                                        <p:tgtEl>
                                          <p:spTgt spid="2">
                                            <p:txEl>
                                              <p:pRg st="4" end="4"/>
                                            </p:txEl>
                                          </p:spTgt>
                                        </p:tgtEl>
                                      </p:cBhvr>
                                      <p:to x="100000" y="100000"/>
                                    </p:animScale>
                                    <p:animScale>
                                      <p:cBhvr>
                                        <p:cTn id="89" dur="26">
                                          <p:stCondLst>
                                            <p:cond delay="1642"/>
                                          </p:stCondLst>
                                        </p:cTn>
                                        <p:tgtEl>
                                          <p:spTgt spid="2">
                                            <p:txEl>
                                              <p:pRg st="4" end="4"/>
                                            </p:txEl>
                                          </p:spTgt>
                                        </p:tgtEl>
                                      </p:cBhvr>
                                      <p:to x="100000" y="90000"/>
                                    </p:animScale>
                                    <p:animScale>
                                      <p:cBhvr>
                                        <p:cTn id="90" dur="166" decel="50000">
                                          <p:stCondLst>
                                            <p:cond delay="1668"/>
                                          </p:stCondLst>
                                        </p:cTn>
                                        <p:tgtEl>
                                          <p:spTgt spid="2">
                                            <p:txEl>
                                              <p:pRg st="4" end="4"/>
                                            </p:txEl>
                                          </p:spTgt>
                                        </p:tgtEl>
                                      </p:cBhvr>
                                      <p:to x="100000" y="100000"/>
                                    </p:animScale>
                                    <p:animScale>
                                      <p:cBhvr>
                                        <p:cTn id="91" dur="26">
                                          <p:stCondLst>
                                            <p:cond delay="1808"/>
                                          </p:stCondLst>
                                        </p:cTn>
                                        <p:tgtEl>
                                          <p:spTgt spid="2">
                                            <p:txEl>
                                              <p:pRg st="4" end="4"/>
                                            </p:txEl>
                                          </p:spTgt>
                                        </p:tgtEl>
                                      </p:cBhvr>
                                      <p:to x="100000" y="95000"/>
                                    </p:animScale>
                                    <p:animScale>
                                      <p:cBhvr>
                                        <p:cTn id="92" dur="166" decel="50000">
                                          <p:stCondLst>
                                            <p:cond delay="1834"/>
                                          </p:stCondLst>
                                        </p:cTn>
                                        <p:tgtEl>
                                          <p:spTgt spid="2">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nodeType="clickEffect">
                                  <p:stCondLst>
                                    <p:cond delay="0"/>
                                  </p:stCondLst>
                                  <p:childTnLst>
                                    <p:set>
                                      <p:cBhvr>
                                        <p:cTn id="96" dur="1" fill="hold">
                                          <p:stCondLst>
                                            <p:cond delay="0"/>
                                          </p:stCondLst>
                                        </p:cTn>
                                        <p:tgtEl>
                                          <p:spTgt spid="2">
                                            <p:txEl>
                                              <p:pRg st="5" end="5"/>
                                            </p:txEl>
                                          </p:spTgt>
                                        </p:tgtEl>
                                        <p:attrNameLst>
                                          <p:attrName>style.visibility</p:attrName>
                                        </p:attrNameLst>
                                      </p:cBhvr>
                                      <p:to>
                                        <p:strVal val="visible"/>
                                      </p:to>
                                    </p:set>
                                    <p:animEffect transition="in" filter="wipe(down)">
                                      <p:cBhvr>
                                        <p:cTn id="97" dur="580">
                                          <p:stCondLst>
                                            <p:cond delay="0"/>
                                          </p:stCondLst>
                                        </p:cTn>
                                        <p:tgtEl>
                                          <p:spTgt spid="2">
                                            <p:txEl>
                                              <p:pRg st="5" end="5"/>
                                            </p:txEl>
                                          </p:spTgt>
                                        </p:tgtEl>
                                      </p:cBhvr>
                                    </p:animEffect>
                                    <p:anim calcmode="lin" valueType="num">
                                      <p:cBhvr>
                                        <p:cTn id="98"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2">
                                            <p:txEl>
                                              <p:pRg st="5" end="5"/>
                                            </p:txEl>
                                          </p:spTgt>
                                        </p:tgtEl>
                                      </p:cBhvr>
                                      <p:to x="100000" y="60000"/>
                                    </p:animScale>
                                    <p:animScale>
                                      <p:cBhvr>
                                        <p:cTn id="104" dur="166" decel="50000">
                                          <p:stCondLst>
                                            <p:cond delay="676"/>
                                          </p:stCondLst>
                                        </p:cTn>
                                        <p:tgtEl>
                                          <p:spTgt spid="2">
                                            <p:txEl>
                                              <p:pRg st="5" end="5"/>
                                            </p:txEl>
                                          </p:spTgt>
                                        </p:tgtEl>
                                      </p:cBhvr>
                                      <p:to x="100000" y="100000"/>
                                    </p:animScale>
                                    <p:animScale>
                                      <p:cBhvr>
                                        <p:cTn id="105" dur="26">
                                          <p:stCondLst>
                                            <p:cond delay="1312"/>
                                          </p:stCondLst>
                                        </p:cTn>
                                        <p:tgtEl>
                                          <p:spTgt spid="2">
                                            <p:txEl>
                                              <p:pRg st="5" end="5"/>
                                            </p:txEl>
                                          </p:spTgt>
                                        </p:tgtEl>
                                      </p:cBhvr>
                                      <p:to x="100000" y="80000"/>
                                    </p:animScale>
                                    <p:animScale>
                                      <p:cBhvr>
                                        <p:cTn id="106" dur="166" decel="50000">
                                          <p:stCondLst>
                                            <p:cond delay="1338"/>
                                          </p:stCondLst>
                                        </p:cTn>
                                        <p:tgtEl>
                                          <p:spTgt spid="2">
                                            <p:txEl>
                                              <p:pRg st="5" end="5"/>
                                            </p:txEl>
                                          </p:spTgt>
                                        </p:tgtEl>
                                      </p:cBhvr>
                                      <p:to x="100000" y="100000"/>
                                    </p:animScale>
                                    <p:animScale>
                                      <p:cBhvr>
                                        <p:cTn id="107" dur="26">
                                          <p:stCondLst>
                                            <p:cond delay="1642"/>
                                          </p:stCondLst>
                                        </p:cTn>
                                        <p:tgtEl>
                                          <p:spTgt spid="2">
                                            <p:txEl>
                                              <p:pRg st="5" end="5"/>
                                            </p:txEl>
                                          </p:spTgt>
                                        </p:tgtEl>
                                      </p:cBhvr>
                                      <p:to x="100000" y="90000"/>
                                    </p:animScale>
                                    <p:animScale>
                                      <p:cBhvr>
                                        <p:cTn id="108" dur="166" decel="50000">
                                          <p:stCondLst>
                                            <p:cond delay="1668"/>
                                          </p:stCondLst>
                                        </p:cTn>
                                        <p:tgtEl>
                                          <p:spTgt spid="2">
                                            <p:txEl>
                                              <p:pRg st="5" end="5"/>
                                            </p:txEl>
                                          </p:spTgt>
                                        </p:tgtEl>
                                      </p:cBhvr>
                                      <p:to x="100000" y="100000"/>
                                    </p:animScale>
                                    <p:animScale>
                                      <p:cBhvr>
                                        <p:cTn id="109" dur="26">
                                          <p:stCondLst>
                                            <p:cond delay="1808"/>
                                          </p:stCondLst>
                                        </p:cTn>
                                        <p:tgtEl>
                                          <p:spTgt spid="2">
                                            <p:txEl>
                                              <p:pRg st="5" end="5"/>
                                            </p:txEl>
                                          </p:spTgt>
                                        </p:tgtEl>
                                      </p:cBhvr>
                                      <p:to x="100000" y="95000"/>
                                    </p:animScale>
                                    <p:animScale>
                                      <p:cBhvr>
                                        <p:cTn id="110" dur="166" decel="50000">
                                          <p:stCondLst>
                                            <p:cond delay="1834"/>
                                          </p:stCondLst>
                                        </p:cTn>
                                        <p:tgtEl>
                                          <p:spTgt spid="2">
                                            <p:txEl>
                                              <p:pRg st="5" end="5"/>
                                            </p:txEl>
                                          </p:spTgt>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nodeType="clickEffect">
                                  <p:stCondLst>
                                    <p:cond delay="0"/>
                                  </p:stCondLst>
                                  <p:childTnLst>
                                    <p:set>
                                      <p:cBhvr>
                                        <p:cTn id="114" dur="1" fill="hold">
                                          <p:stCondLst>
                                            <p:cond delay="0"/>
                                          </p:stCondLst>
                                        </p:cTn>
                                        <p:tgtEl>
                                          <p:spTgt spid="2">
                                            <p:txEl>
                                              <p:pRg st="6" end="6"/>
                                            </p:txEl>
                                          </p:spTgt>
                                        </p:tgtEl>
                                        <p:attrNameLst>
                                          <p:attrName>style.visibility</p:attrName>
                                        </p:attrNameLst>
                                      </p:cBhvr>
                                      <p:to>
                                        <p:strVal val="visible"/>
                                      </p:to>
                                    </p:set>
                                    <p:animEffect transition="in" filter="wipe(down)">
                                      <p:cBhvr>
                                        <p:cTn id="115" dur="580">
                                          <p:stCondLst>
                                            <p:cond delay="0"/>
                                          </p:stCondLst>
                                        </p:cTn>
                                        <p:tgtEl>
                                          <p:spTgt spid="2">
                                            <p:txEl>
                                              <p:pRg st="6" end="6"/>
                                            </p:txEl>
                                          </p:spTgt>
                                        </p:tgtEl>
                                      </p:cBhvr>
                                    </p:animEffect>
                                    <p:anim calcmode="lin" valueType="num">
                                      <p:cBhvr>
                                        <p:cTn id="116" dur="1822" tmFilter="0,0; 0.14,0.36; 0.43,0.73; 0.71,0.91; 1.0,1.0">
                                          <p:stCondLst>
                                            <p:cond delay="0"/>
                                          </p:stCondLst>
                                        </p:cTn>
                                        <p:tgtEl>
                                          <p:spTgt spid="2">
                                            <p:txEl>
                                              <p:pRg st="6" end="6"/>
                                            </p:txEl>
                                          </p:spTgt>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2">
                                            <p:txEl>
                                              <p:pRg st="6" end="6"/>
                                            </p:txEl>
                                          </p:spTgt>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2">
                                            <p:txEl>
                                              <p:pRg st="6" end="6"/>
                                            </p:txEl>
                                          </p:spTgt>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2">
                                            <p:txEl>
                                              <p:pRg st="6" end="6"/>
                                            </p:txEl>
                                          </p:spTgt>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2">
                                            <p:txEl>
                                              <p:pRg st="6" end="6"/>
                                            </p:txEl>
                                          </p:spTgt>
                                        </p:tgtEl>
                                        <p:attrNameLst>
                                          <p:attrName>ppt_y</p:attrName>
                                        </p:attrNameLst>
                                      </p:cBhvr>
                                      <p:tavLst>
                                        <p:tav tm="0" fmla="#ppt_y-sin(pi*$)/81">
                                          <p:val>
                                            <p:fltVal val="0"/>
                                          </p:val>
                                        </p:tav>
                                        <p:tav tm="100000">
                                          <p:val>
                                            <p:fltVal val="1"/>
                                          </p:val>
                                        </p:tav>
                                      </p:tavLst>
                                    </p:anim>
                                    <p:animScale>
                                      <p:cBhvr>
                                        <p:cTn id="121" dur="26">
                                          <p:stCondLst>
                                            <p:cond delay="650"/>
                                          </p:stCondLst>
                                        </p:cTn>
                                        <p:tgtEl>
                                          <p:spTgt spid="2">
                                            <p:txEl>
                                              <p:pRg st="6" end="6"/>
                                            </p:txEl>
                                          </p:spTgt>
                                        </p:tgtEl>
                                      </p:cBhvr>
                                      <p:to x="100000" y="60000"/>
                                    </p:animScale>
                                    <p:animScale>
                                      <p:cBhvr>
                                        <p:cTn id="122" dur="166" decel="50000">
                                          <p:stCondLst>
                                            <p:cond delay="676"/>
                                          </p:stCondLst>
                                        </p:cTn>
                                        <p:tgtEl>
                                          <p:spTgt spid="2">
                                            <p:txEl>
                                              <p:pRg st="6" end="6"/>
                                            </p:txEl>
                                          </p:spTgt>
                                        </p:tgtEl>
                                      </p:cBhvr>
                                      <p:to x="100000" y="100000"/>
                                    </p:animScale>
                                    <p:animScale>
                                      <p:cBhvr>
                                        <p:cTn id="123" dur="26">
                                          <p:stCondLst>
                                            <p:cond delay="1312"/>
                                          </p:stCondLst>
                                        </p:cTn>
                                        <p:tgtEl>
                                          <p:spTgt spid="2">
                                            <p:txEl>
                                              <p:pRg st="6" end="6"/>
                                            </p:txEl>
                                          </p:spTgt>
                                        </p:tgtEl>
                                      </p:cBhvr>
                                      <p:to x="100000" y="80000"/>
                                    </p:animScale>
                                    <p:animScale>
                                      <p:cBhvr>
                                        <p:cTn id="124" dur="166" decel="50000">
                                          <p:stCondLst>
                                            <p:cond delay="1338"/>
                                          </p:stCondLst>
                                        </p:cTn>
                                        <p:tgtEl>
                                          <p:spTgt spid="2">
                                            <p:txEl>
                                              <p:pRg st="6" end="6"/>
                                            </p:txEl>
                                          </p:spTgt>
                                        </p:tgtEl>
                                      </p:cBhvr>
                                      <p:to x="100000" y="100000"/>
                                    </p:animScale>
                                    <p:animScale>
                                      <p:cBhvr>
                                        <p:cTn id="125" dur="26">
                                          <p:stCondLst>
                                            <p:cond delay="1642"/>
                                          </p:stCondLst>
                                        </p:cTn>
                                        <p:tgtEl>
                                          <p:spTgt spid="2">
                                            <p:txEl>
                                              <p:pRg st="6" end="6"/>
                                            </p:txEl>
                                          </p:spTgt>
                                        </p:tgtEl>
                                      </p:cBhvr>
                                      <p:to x="100000" y="90000"/>
                                    </p:animScale>
                                    <p:animScale>
                                      <p:cBhvr>
                                        <p:cTn id="126" dur="166" decel="50000">
                                          <p:stCondLst>
                                            <p:cond delay="1668"/>
                                          </p:stCondLst>
                                        </p:cTn>
                                        <p:tgtEl>
                                          <p:spTgt spid="2">
                                            <p:txEl>
                                              <p:pRg st="6" end="6"/>
                                            </p:txEl>
                                          </p:spTgt>
                                        </p:tgtEl>
                                      </p:cBhvr>
                                      <p:to x="100000" y="100000"/>
                                    </p:animScale>
                                    <p:animScale>
                                      <p:cBhvr>
                                        <p:cTn id="127" dur="26">
                                          <p:stCondLst>
                                            <p:cond delay="1808"/>
                                          </p:stCondLst>
                                        </p:cTn>
                                        <p:tgtEl>
                                          <p:spTgt spid="2">
                                            <p:txEl>
                                              <p:pRg st="6" end="6"/>
                                            </p:txEl>
                                          </p:spTgt>
                                        </p:tgtEl>
                                      </p:cBhvr>
                                      <p:to x="100000" y="95000"/>
                                    </p:animScale>
                                    <p:animScale>
                                      <p:cBhvr>
                                        <p:cTn id="128" dur="166" decel="50000">
                                          <p:stCondLst>
                                            <p:cond delay="1834"/>
                                          </p:stCondLst>
                                        </p:cTn>
                                        <p:tgtEl>
                                          <p:spTgt spid="2">
                                            <p:txEl>
                                              <p:pRg st="6" end="6"/>
                                            </p:txEl>
                                          </p:spTgt>
                                        </p:tgtEl>
                                      </p:cBhvr>
                                      <p:to x="100000" y="100000"/>
                                    </p:animScale>
                                  </p:childTnLst>
                                </p:cTn>
                              </p:par>
                            </p:childTnLst>
                          </p:cTn>
                        </p:par>
                      </p:childTnLst>
                    </p:cTn>
                  </p:par>
                  <p:par>
                    <p:cTn id="129" fill="hold">
                      <p:stCondLst>
                        <p:cond delay="indefinite"/>
                      </p:stCondLst>
                      <p:childTnLst>
                        <p:par>
                          <p:cTn id="130" fill="hold">
                            <p:stCondLst>
                              <p:cond delay="0"/>
                            </p:stCondLst>
                            <p:childTnLst>
                              <p:par>
                                <p:cTn id="131" presetID="26" presetClass="entr" presetSubtype="0" fill="hold" nodeType="clickEffect">
                                  <p:stCondLst>
                                    <p:cond delay="0"/>
                                  </p:stCondLst>
                                  <p:childTnLst>
                                    <p:set>
                                      <p:cBhvr>
                                        <p:cTn id="132" dur="1" fill="hold">
                                          <p:stCondLst>
                                            <p:cond delay="0"/>
                                          </p:stCondLst>
                                        </p:cTn>
                                        <p:tgtEl>
                                          <p:spTgt spid="2">
                                            <p:txEl>
                                              <p:pRg st="7" end="7"/>
                                            </p:txEl>
                                          </p:spTgt>
                                        </p:tgtEl>
                                        <p:attrNameLst>
                                          <p:attrName>style.visibility</p:attrName>
                                        </p:attrNameLst>
                                      </p:cBhvr>
                                      <p:to>
                                        <p:strVal val="visible"/>
                                      </p:to>
                                    </p:set>
                                    <p:animEffect transition="in" filter="wipe(down)">
                                      <p:cBhvr>
                                        <p:cTn id="133" dur="580">
                                          <p:stCondLst>
                                            <p:cond delay="0"/>
                                          </p:stCondLst>
                                        </p:cTn>
                                        <p:tgtEl>
                                          <p:spTgt spid="2">
                                            <p:txEl>
                                              <p:pRg st="7" end="7"/>
                                            </p:txEl>
                                          </p:spTgt>
                                        </p:tgtEl>
                                      </p:cBhvr>
                                    </p:animEffect>
                                    <p:anim calcmode="lin" valueType="num">
                                      <p:cBhvr>
                                        <p:cTn id="134" dur="1822" tmFilter="0,0; 0.14,0.36; 0.43,0.73; 0.71,0.91; 1.0,1.0">
                                          <p:stCondLst>
                                            <p:cond delay="0"/>
                                          </p:stCondLst>
                                        </p:cTn>
                                        <p:tgtEl>
                                          <p:spTgt spid="2">
                                            <p:txEl>
                                              <p:pRg st="7" end="7"/>
                                            </p:txEl>
                                          </p:spTgt>
                                        </p:tgtEl>
                                        <p:attrNameLst>
                                          <p:attrName>ppt_x</p:attrName>
                                        </p:attrNameLst>
                                      </p:cBhvr>
                                      <p:tavLst>
                                        <p:tav tm="0">
                                          <p:val>
                                            <p:strVal val="#ppt_x-0.25"/>
                                          </p:val>
                                        </p:tav>
                                        <p:tav tm="100000">
                                          <p:val>
                                            <p:strVal val="#ppt_x"/>
                                          </p:val>
                                        </p:tav>
                                      </p:tavLst>
                                    </p:anim>
                                    <p:anim calcmode="lin" valueType="num">
                                      <p:cBhvr>
                                        <p:cTn id="135" dur="664" tmFilter="0.0,0.0; 0.25,0.07; 0.50,0.2; 0.75,0.467; 1.0,1.0">
                                          <p:stCondLst>
                                            <p:cond delay="0"/>
                                          </p:stCondLst>
                                        </p:cTn>
                                        <p:tgtEl>
                                          <p:spTgt spid="2">
                                            <p:txEl>
                                              <p:pRg st="7" end="7"/>
                                            </p:txEl>
                                          </p:spTgt>
                                        </p:tgtEl>
                                        <p:attrNameLst>
                                          <p:attrName>ppt_y</p:attrName>
                                        </p:attrNameLst>
                                      </p:cBhvr>
                                      <p:tavLst>
                                        <p:tav tm="0" fmla="#ppt_y-sin(pi*$)/3">
                                          <p:val>
                                            <p:fltVal val="0.5"/>
                                          </p:val>
                                        </p:tav>
                                        <p:tav tm="100000">
                                          <p:val>
                                            <p:fltVal val="1"/>
                                          </p:val>
                                        </p:tav>
                                      </p:tavLst>
                                    </p:anim>
                                    <p:anim calcmode="lin" valueType="num">
                                      <p:cBhvr>
                                        <p:cTn id="136" dur="664" tmFilter="0, 0; 0.125,0.2665; 0.25,0.4; 0.375,0.465; 0.5,0.5;  0.625,0.535; 0.75,0.6; 0.875,0.7335; 1,1">
                                          <p:stCondLst>
                                            <p:cond delay="664"/>
                                          </p:stCondLst>
                                        </p:cTn>
                                        <p:tgtEl>
                                          <p:spTgt spid="2">
                                            <p:txEl>
                                              <p:pRg st="7" end="7"/>
                                            </p:txEl>
                                          </p:spTgt>
                                        </p:tgtEl>
                                        <p:attrNameLst>
                                          <p:attrName>ppt_y</p:attrName>
                                        </p:attrNameLst>
                                      </p:cBhvr>
                                      <p:tavLst>
                                        <p:tav tm="0" fmla="#ppt_y-sin(pi*$)/9">
                                          <p:val>
                                            <p:fltVal val="0"/>
                                          </p:val>
                                        </p:tav>
                                        <p:tav tm="100000">
                                          <p:val>
                                            <p:fltVal val="1"/>
                                          </p:val>
                                        </p:tav>
                                      </p:tavLst>
                                    </p:anim>
                                    <p:anim calcmode="lin" valueType="num">
                                      <p:cBhvr>
                                        <p:cTn id="137" dur="332" tmFilter="0, 0; 0.125,0.2665; 0.25,0.4; 0.375,0.465; 0.5,0.5;  0.625,0.535; 0.75,0.6; 0.875,0.7335; 1,1">
                                          <p:stCondLst>
                                            <p:cond delay="1324"/>
                                          </p:stCondLst>
                                        </p:cTn>
                                        <p:tgtEl>
                                          <p:spTgt spid="2">
                                            <p:txEl>
                                              <p:pRg st="7" end="7"/>
                                            </p:txEl>
                                          </p:spTgt>
                                        </p:tgtEl>
                                        <p:attrNameLst>
                                          <p:attrName>ppt_y</p:attrName>
                                        </p:attrNameLst>
                                      </p:cBhvr>
                                      <p:tavLst>
                                        <p:tav tm="0" fmla="#ppt_y-sin(pi*$)/27">
                                          <p:val>
                                            <p:fltVal val="0"/>
                                          </p:val>
                                        </p:tav>
                                        <p:tav tm="100000">
                                          <p:val>
                                            <p:fltVal val="1"/>
                                          </p:val>
                                        </p:tav>
                                      </p:tavLst>
                                    </p:anim>
                                    <p:anim calcmode="lin" valueType="num">
                                      <p:cBhvr>
                                        <p:cTn id="138" dur="164" tmFilter="0, 0; 0.125,0.2665; 0.25,0.4; 0.375,0.465; 0.5,0.5;  0.625,0.535; 0.75,0.6; 0.875,0.7335; 1,1">
                                          <p:stCondLst>
                                            <p:cond delay="1656"/>
                                          </p:stCondLst>
                                        </p:cTn>
                                        <p:tgtEl>
                                          <p:spTgt spid="2">
                                            <p:txEl>
                                              <p:pRg st="7" end="7"/>
                                            </p:txEl>
                                          </p:spTgt>
                                        </p:tgtEl>
                                        <p:attrNameLst>
                                          <p:attrName>ppt_y</p:attrName>
                                        </p:attrNameLst>
                                      </p:cBhvr>
                                      <p:tavLst>
                                        <p:tav tm="0" fmla="#ppt_y-sin(pi*$)/81">
                                          <p:val>
                                            <p:fltVal val="0"/>
                                          </p:val>
                                        </p:tav>
                                        <p:tav tm="100000">
                                          <p:val>
                                            <p:fltVal val="1"/>
                                          </p:val>
                                        </p:tav>
                                      </p:tavLst>
                                    </p:anim>
                                    <p:animScale>
                                      <p:cBhvr>
                                        <p:cTn id="139" dur="26">
                                          <p:stCondLst>
                                            <p:cond delay="650"/>
                                          </p:stCondLst>
                                        </p:cTn>
                                        <p:tgtEl>
                                          <p:spTgt spid="2">
                                            <p:txEl>
                                              <p:pRg st="7" end="7"/>
                                            </p:txEl>
                                          </p:spTgt>
                                        </p:tgtEl>
                                      </p:cBhvr>
                                      <p:to x="100000" y="60000"/>
                                    </p:animScale>
                                    <p:animScale>
                                      <p:cBhvr>
                                        <p:cTn id="140" dur="166" decel="50000">
                                          <p:stCondLst>
                                            <p:cond delay="676"/>
                                          </p:stCondLst>
                                        </p:cTn>
                                        <p:tgtEl>
                                          <p:spTgt spid="2">
                                            <p:txEl>
                                              <p:pRg st="7" end="7"/>
                                            </p:txEl>
                                          </p:spTgt>
                                        </p:tgtEl>
                                      </p:cBhvr>
                                      <p:to x="100000" y="100000"/>
                                    </p:animScale>
                                    <p:animScale>
                                      <p:cBhvr>
                                        <p:cTn id="141" dur="26">
                                          <p:stCondLst>
                                            <p:cond delay="1312"/>
                                          </p:stCondLst>
                                        </p:cTn>
                                        <p:tgtEl>
                                          <p:spTgt spid="2">
                                            <p:txEl>
                                              <p:pRg st="7" end="7"/>
                                            </p:txEl>
                                          </p:spTgt>
                                        </p:tgtEl>
                                      </p:cBhvr>
                                      <p:to x="100000" y="80000"/>
                                    </p:animScale>
                                    <p:animScale>
                                      <p:cBhvr>
                                        <p:cTn id="142" dur="166" decel="50000">
                                          <p:stCondLst>
                                            <p:cond delay="1338"/>
                                          </p:stCondLst>
                                        </p:cTn>
                                        <p:tgtEl>
                                          <p:spTgt spid="2">
                                            <p:txEl>
                                              <p:pRg st="7" end="7"/>
                                            </p:txEl>
                                          </p:spTgt>
                                        </p:tgtEl>
                                      </p:cBhvr>
                                      <p:to x="100000" y="100000"/>
                                    </p:animScale>
                                    <p:animScale>
                                      <p:cBhvr>
                                        <p:cTn id="143" dur="26">
                                          <p:stCondLst>
                                            <p:cond delay="1642"/>
                                          </p:stCondLst>
                                        </p:cTn>
                                        <p:tgtEl>
                                          <p:spTgt spid="2">
                                            <p:txEl>
                                              <p:pRg st="7" end="7"/>
                                            </p:txEl>
                                          </p:spTgt>
                                        </p:tgtEl>
                                      </p:cBhvr>
                                      <p:to x="100000" y="90000"/>
                                    </p:animScale>
                                    <p:animScale>
                                      <p:cBhvr>
                                        <p:cTn id="144" dur="166" decel="50000">
                                          <p:stCondLst>
                                            <p:cond delay="1668"/>
                                          </p:stCondLst>
                                        </p:cTn>
                                        <p:tgtEl>
                                          <p:spTgt spid="2">
                                            <p:txEl>
                                              <p:pRg st="7" end="7"/>
                                            </p:txEl>
                                          </p:spTgt>
                                        </p:tgtEl>
                                      </p:cBhvr>
                                      <p:to x="100000" y="100000"/>
                                    </p:animScale>
                                    <p:animScale>
                                      <p:cBhvr>
                                        <p:cTn id="145" dur="26">
                                          <p:stCondLst>
                                            <p:cond delay="1808"/>
                                          </p:stCondLst>
                                        </p:cTn>
                                        <p:tgtEl>
                                          <p:spTgt spid="2">
                                            <p:txEl>
                                              <p:pRg st="7" end="7"/>
                                            </p:txEl>
                                          </p:spTgt>
                                        </p:tgtEl>
                                      </p:cBhvr>
                                      <p:to x="100000" y="95000"/>
                                    </p:animScale>
                                    <p:animScale>
                                      <p:cBhvr>
                                        <p:cTn id="146" dur="166" decel="50000">
                                          <p:stCondLst>
                                            <p:cond delay="1834"/>
                                          </p:stCondLst>
                                        </p:cTn>
                                        <p:tgtEl>
                                          <p:spTgt spid="2">
                                            <p:txEl>
                                              <p:pRg st="7" end="7"/>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3024" y="345998"/>
            <a:ext cx="9217024" cy="6272486"/>
          </a:xfrm>
          <a:prstGeom prst="rect">
            <a:avLst/>
          </a:prstGeom>
        </p:spPr>
        <p:txBody>
          <a:bodyPr wrap="square">
            <a:spAutoFit/>
          </a:bodyPr>
          <a:lstStyle/>
          <a:p>
            <a:pPr>
              <a:spcBef>
                <a:spcPct val="20000"/>
              </a:spcBef>
              <a:buClr>
                <a:srgbClr val="86D1EC"/>
              </a:buClr>
              <a:buSzPct val="90000"/>
              <a:defRPr/>
            </a:pPr>
            <a:r>
              <a:rPr lang="ar-SA" sz="4000" b="1" kern="0" dirty="0" smtClean="0">
                <a:solidFill>
                  <a:srgbClr val="C00000"/>
                </a:solidFill>
                <a:effectLst>
                  <a:outerShdw blurRad="38100" dist="38100" dir="2700000" algn="tl">
                    <a:srgbClr val="000000"/>
                  </a:outerShdw>
                </a:effectLst>
                <a:latin typeface="Arial"/>
                <a:cs typeface="Traditional Arabic" pitchFamily="18" charset="-78"/>
              </a:rPr>
              <a:t>ثانيا  : </a:t>
            </a:r>
            <a:r>
              <a:rPr lang="ar-SA" sz="4000" b="1" kern="0" dirty="0" err="1" smtClean="0">
                <a:solidFill>
                  <a:srgbClr val="C00000"/>
                </a:solidFill>
                <a:effectLst>
                  <a:outerShdw blurRad="38100" dist="38100" dir="2700000" algn="tl">
                    <a:srgbClr val="000000"/>
                  </a:outerShdw>
                </a:effectLst>
                <a:latin typeface="Arial"/>
                <a:cs typeface="Traditional Arabic" pitchFamily="18" charset="-78"/>
              </a:rPr>
              <a:t>جاستن</a:t>
            </a:r>
            <a:r>
              <a:rPr lang="ar-SA" sz="4000" b="1" kern="0" dirty="0" smtClean="0">
                <a:solidFill>
                  <a:srgbClr val="C00000"/>
                </a:solidFill>
                <a:effectLst>
                  <a:outerShdw blurRad="38100" dist="38100" dir="2700000" algn="tl">
                    <a:srgbClr val="000000"/>
                  </a:outerShdw>
                </a:effectLst>
                <a:latin typeface="Arial"/>
                <a:cs typeface="Traditional Arabic" pitchFamily="18" charset="-78"/>
              </a:rPr>
              <a:t> باري</a:t>
            </a:r>
          </a:p>
          <a:p>
            <a:pPr algn="ctr">
              <a:spcBef>
                <a:spcPct val="20000"/>
              </a:spcBef>
              <a:buClr>
                <a:srgbClr val="86D1EC"/>
              </a:buClr>
              <a:buSzPct val="90000"/>
              <a:defRPr/>
            </a:pPr>
            <a:endParaRPr lang="ar-SA" sz="4000" b="1" kern="0" dirty="0" smtClean="0">
              <a:effectLst>
                <a:outerShdw blurRad="38100" dist="38100" dir="2700000" algn="tl">
                  <a:srgbClr val="000000"/>
                </a:outerShdw>
              </a:effectLst>
              <a:latin typeface="Arial"/>
              <a:cs typeface="Traditional Arabic" pitchFamily="18" charset="-78"/>
            </a:endParaRPr>
          </a:p>
          <a:p>
            <a:pPr algn="ctr">
              <a:spcBef>
                <a:spcPct val="20000"/>
              </a:spcBef>
              <a:buClr>
                <a:srgbClr val="86D1EC"/>
              </a:buClr>
              <a:buSzPct val="90000"/>
              <a:defRPr/>
            </a:pPr>
            <a:r>
              <a:rPr lang="ar-SA" sz="2800" kern="0" dirty="0" smtClean="0">
                <a:effectLst>
                  <a:outerShdw blurRad="38100" dist="38100" dir="2700000" algn="tl">
                    <a:srgbClr val="000000"/>
                  </a:outerShdw>
                </a:effectLst>
                <a:latin typeface="Arial"/>
                <a:cs typeface="Traditional Arabic" pitchFamily="18" charset="-78"/>
              </a:rPr>
              <a:t>وذلك حين لاحظ أن العوامل </a:t>
            </a:r>
            <a:r>
              <a:rPr lang="ar-SA" sz="2800" kern="0" dirty="0" smtClean="0">
                <a:effectLst>
                  <a:outerShdw blurRad="38100" dist="38100" dir="2700000" algn="tl">
                    <a:srgbClr val="000000"/>
                  </a:outerShdw>
                </a:effectLst>
                <a:latin typeface="Arial"/>
                <a:cs typeface="Traditional Arabic" pitchFamily="18" charset="-78"/>
              </a:rPr>
              <a:t>التي تؤثر في كل أدب :</a:t>
            </a:r>
          </a:p>
          <a:p>
            <a:pPr algn="ctr">
              <a:spcBef>
                <a:spcPct val="20000"/>
              </a:spcBef>
              <a:buClr>
                <a:srgbClr val="86D1EC"/>
              </a:buClr>
              <a:buSzPct val="90000"/>
              <a:defRPr/>
            </a:pPr>
            <a:r>
              <a:rPr lang="ar-SA" sz="2800" kern="0" dirty="0" smtClean="0">
                <a:effectLst>
                  <a:outerShdw blurRad="38100" dist="38100" dir="2700000" algn="tl">
                    <a:srgbClr val="000000"/>
                  </a:outerShdw>
                </a:effectLst>
                <a:latin typeface="Arial"/>
                <a:cs typeface="Traditional Arabic" pitchFamily="18" charset="-78"/>
              </a:rPr>
              <a:t>(هي عوامل خارجية يتلقاها من احتكاكه بالآداب المختلفة</a:t>
            </a:r>
            <a:r>
              <a:rPr lang="ar-SA" sz="2800" kern="0" dirty="0" smtClean="0">
                <a:effectLst>
                  <a:outerShdw blurRad="38100" dist="38100" dir="2700000" algn="tl">
                    <a:srgbClr val="000000"/>
                  </a:outerShdw>
                </a:effectLst>
                <a:latin typeface="Arial"/>
                <a:cs typeface="Traditional Arabic" pitchFamily="18" charset="-78"/>
              </a:rPr>
              <a:t>)</a:t>
            </a:r>
          </a:p>
          <a:p>
            <a:pPr algn="ctr">
              <a:spcBef>
                <a:spcPct val="20000"/>
              </a:spcBef>
              <a:buClr>
                <a:srgbClr val="86D1EC"/>
              </a:buClr>
              <a:buSzPct val="90000"/>
              <a:defRPr/>
            </a:pPr>
            <a:r>
              <a:rPr lang="ar-SA" sz="2800" kern="0" dirty="0" smtClean="0">
                <a:effectLst>
                  <a:outerShdw blurRad="38100" dist="38100" dir="2700000" algn="tl">
                    <a:srgbClr val="000000"/>
                  </a:outerShdw>
                </a:effectLst>
                <a:latin typeface="Arial"/>
                <a:cs typeface="Traditional Arabic" pitchFamily="18" charset="-78"/>
              </a:rPr>
              <a:t>يرى أن الأدب ينشأ فطريا ثم ينمو ويكتمل من خلال تغذيه على ما يرد إليه من موارد خارجة عن نطاق الأدب القومي.</a:t>
            </a:r>
            <a:r>
              <a:rPr lang="ar-SA" sz="2800" kern="0" dirty="0" smtClean="0">
                <a:effectLst>
                  <a:outerShdw blurRad="38100" dist="38100" dir="2700000" algn="tl">
                    <a:srgbClr val="000000"/>
                  </a:outerShdw>
                </a:effectLst>
                <a:latin typeface="Arial"/>
                <a:cs typeface="Traditional Arabic" pitchFamily="18" charset="-78"/>
              </a:rPr>
              <a:t> </a:t>
            </a:r>
          </a:p>
          <a:p>
            <a:pPr algn="ctr">
              <a:spcBef>
                <a:spcPct val="20000"/>
              </a:spcBef>
              <a:buClr>
                <a:srgbClr val="86D1EC"/>
              </a:buClr>
              <a:buSzPct val="90000"/>
              <a:defRPr/>
            </a:pPr>
            <a:r>
              <a:rPr lang="ar-SA" sz="2800" b="1" kern="0" dirty="0" smtClean="0">
                <a:solidFill>
                  <a:srgbClr val="C00000"/>
                </a:solidFill>
                <a:effectLst>
                  <a:outerShdw blurRad="38100" dist="38100" dir="2700000" algn="tl">
                    <a:srgbClr val="000000"/>
                  </a:outerShdw>
                </a:effectLst>
                <a:latin typeface="Arial"/>
                <a:cs typeface="Traditional Arabic" pitchFamily="18" charset="-78"/>
              </a:rPr>
              <a:t>مثال على ذلك </a:t>
            </a:r>
            <a:r>
              <a:rPr lang="ar-SA" sz="2800" kern="0" dirty="0" smtClean="0">
                <a:solidFill>
                  <a:srgbClr val="C00000"/>
                </a:solidFill>
                <a:effectLst>
                  <a:outerShdw blurRad="38100" dist="38100" dir="2700000" algn="tl">
                    <a:srgbClr val="000000"/>
                  </a:outerShdw>
                </a:effectLst>
                <a:latin typeface="Arial"/>
                <a:cs typeface="Traditional Arabic" pitchFamily="18" charset="-78"/>
              </a:rPr>
              <a:t>: </a:t>
            </a:r>
            <a:r>
              <a:rPr lang="ar-SA" sz="2800" kern="0" dirty="0" smtClean="0">
                <a:effectLst>
                  <a:outerShdw blurRad="38100" dist="38100" dir="2700000" algn="tl">
                    <a:srgbClr val="000000"/>
                  </a:outerShdw>
                </a:effectLst>
                <a:latin typeface="Arial"/>
                <a:cs typeface="Traditional Arabic" pitchFamily="18" charset="-78"/>
              </a:rPr>
              <a:t>معالجته للأدب الفرنسي في العصور الوسطى . حيث لاحظ أن </a:t>
            </a:r>
            <a:r>
              <a:rPr lang="ar-SA" sz="2800" kern="0" dirty="0" err="1" smtClean="0">
                <a:effectLst>
                  <a:outerShdw blurRad="38100" dist="38100" dir="2700000" algn="tl">
                    <a:srgbClr val="000000"/>
                  </a:outerShdw>
                </a:effectLst>
                <a:latin typeface="Arial"/>
                <a:cs typeface="Traditional Arabic" pitchFamily="18" charset="-78"/>
              </a:rPr>
              <a:t>الأقصوصات</a:t>
            </a:r>
            <a:r>
              <a:rPr lang="ar-SA" sz="2800" kern="0" dirty="0" smtClean="0">
                <a:effectLst>
                  <a:outerShdw blurRad="38100" dist="38100" dir="2700000" algn="tl">
                    <a:srgbClr val="000000"/>
                  </a:outerShdw>
                </a:effectLst>
                <a:latin typeface="Arial"/>
                <a:cs typeface="Traditional Arabic" pitchFamily="18" charset="-78"/>
              </a:rPr>
              <a:t> الشعبية الفرنسية (</a:t>
            </a:r>
            <a:r>
              <a:rPr lang="ar-SA" sz="2800" kern="0" dirty="0" err="1" smtClean="0">
                <a:effectLst>
                  <a:outerShdw blurRad="38100" dist="38100" dir="2700000" algn="tl">
                    <a:srgbClr val="000000"/>
                  </a:outerShdw>
                </a:effectLst>
                <a:latin typeface="Arial"/>
                <a:cs typeface="Traditional Arabic" pitchFamily="18" charset="-78"/>
              </a:rPr>
              <a:t>الفابليو</a:t>
            </a:r>
            <a:r>
              <a:rPr lang="ar-SA" sz="2800" kern="0" dirty="0" smtClean="0">
                <a:effectLst>
                  <a:outerShdw blurRad="38100" dist="38100" dir="2700000" algn="tl">
                    <a:srgbClr val="000000"/>
                  </a:outerShdw>
                </a:effectLst>
                <a:latin typeface="Arial"/>
                <a:cs typeface="Traditional Arabic" pitchFamily="18" charset="-78"/>
              </a:rPr>
              <a:t>) تأثرت بالآداب العربية الشرقية.</a:t>
            </a:r>
          </a:p>
          <a:p>
            <a:pPr algn="ctr">
              <a:spcBef>
                <a:spcPct val="20000"/>
              </a:spcBef>
              <a:buClr>
                <a:srgbClr val="86D1EC"/>
              </a:buClr>
              <a:buSzPct val="90000"/>
              <a:defRPr/>
            </a:pPr>
            <a:r>
              <a:rPr lang="ar-SA" sz="2800" b="1" kern="0" dirty="0" smtClean="0">
                <a:solidFill>
                  <a:srgbClr val="C00000"/>
                </a:solidFill>
                <a:effectLst>
                  <a:outerShdw blurRad="38100" dist="38100" dir="2700000" algn="tl">
                    <a:srgbClr val="000000"/>
                  </a:outerShdw>
                </a:effectLst>
                <a:latin typeface="Arial"/>
                <a:cs typeface="Traditional Arabic" pitchFamily="18" charset="-78"/>
              </a:rPr>
              <a:t>ما أهمية دراسة (</a:t>
            </a:r>
            <a:r>
              <a:rPr lang="ar-SA" sz="2800" b="1" kern="0" dirty="0" err="1" smtClean="0">
                <a:solidFill>
                  <a:srgbClr val="C00000"/>
                </a:solidFill>
                <a:effectLst>
                  <a:outerShdw blurRad="38100" dist="38100" dir="2700000" algn="tl">
                    <a:srgbClr val="000000"/>
                  </a:outerShdw>
                </a:effectLst>
                <a:latin typeface="Arial"/>
                <a:cs typeface="Traditional Arabic" pitchFamily="18" charset="-78"/>
              </a:rPr>
              <a:t>الأقصوصات</a:t>
            </a:r>
            <a:r>
              <a:rPr lang="ar-SA" sz="2800" b="1" kern="0" dirty="0" smtClean="0">
                <a:solidFill>
                  <a:srgbClr val="C00000"/>
                </a:solidFill>
                <a:effectLst>
                  <a:outerShdw blurRad="38100" dist="38100" dir="2700000" algn="tl">
                    <a:srgbClr val="000000"/>
                  </a:outerShdw>
                </a:effectLst>
                <a:latin typeface="Arial"/>
                <a:cs typeface="Traditional Arabic" pitchFamily="18" charset="-78"/>
              </a:rPr>
              <a:t> الشعبية الفرنسية/</a:t>
            </a:r>
            <a:r>
              <a:rPr lang="ar-SA" sz="2800" b="1" kern="0" dirty="0" err="1" smtClean="0">
                <a:solidFill>
                  <a:srgbClr val="C00000"/>
                </a:solidFill>
                <a:effectLst>
                  <a:outerShdw blurRad="38100" dist="38100" dir="2700000" algn="tl">
                    <a:srgbClr val="000000"/>
                  </a:outerShdw>
                </a:effectLst>
                <a:latin typeface="Arial"/>
                <a:cs typeface="Traditional Arabic" pitchFamily="18" charset="-78"/>
              </a:rPr>
              <a:t>الفابيلو</a:t>
            </a:r>
            <a:r>
              <a:rPr lang="ar-SA" sz="2800" b="1" kern="0" dirty="0" smtClean="0">
                <a:solidFill>
                  <a:srgbClr val="C00000"/>
                </a:solidFill>
                <a:effectLst>
                  <a:outerShdw blurRad="38100" dist="38100" dir="2700000" algn="tl">
                    <a:srgbClr val="000000"/>
                  </a:outerShdw>
                </a:effectLst>
                <a:latin typeface="Arial"/>
                <a:cs typeface="Traditional Arabic" pitchFamily="18" charset="-78"/>
              </a:rPr>
              <a:t>) ؟ </a:t>
            </a:r>
            <a:r>
              <a:rPr lang="ar-SA" sz="2800" kern="0" dirty="0" smtClean="0">
                <a:effectLst>
                  <a:outerShdw blurRad="38100" dist="38100" dir="2700000" algn="tl">
                    <a:srgbClr val="000000"/>
                  </a:outerShdw>
                </a:effectLst>
                <a:latin typeface="Arial"/>
                <a:cs typeface="Traditional Arabic" pitchFamily="18" charset="-78"/>
              </a:rPr>
              <a:t>ترجع أهميتها إلى تأثرها بالآداب الشرقية  ومن ثم رفد الدراسات المقارنة بمادة خصبة .</a:t>
            </a:r>
          </a:p>
          <a:p>
            <a:pPr algn="ctr">
              <a:spcBef>
                <a:spcPct val="20000"/>
              </a:spcBef>
              <a:buClr>
                <a:srgbClr val="86D1EC"/>
              </a:buClr>
              <a:buSzPct val="90000"/>
              <a:defRPr/>
            </a:pPr>
            <a:r>
              <a:rPr lang="ar-SA" sz="2800" kern="0" dirty="0" smtClean="0">
                <a:effectLst>
                  <a:outerShdw blurRad="38100" dist="38100" dir="2700000" algn="tl">
                    <a:srgbClr val="000000"/>
                  </a:outerShdw>
                </a:effectLst>
                <a:latin typeface="Arial"/>
                <a:cs typeface="Traditional Arabic" pitchFamily="18" charset="-78"/>
              </a:rPr>
              <a:t>استطاع أيضا أن يحدد </a:t>
            </a:r>
            <a:r>
              <a:rPr lang="ar-SA" sz="2800" b="1" kern="0" dirty="0" smtClean="0">
                <a:solidFill>
                  <a:srgbClr val="C00000"/>
                </a:solidFill>
                <a:effectLst>
                  <a:outerShdw blurRad="38100" dist="38100" dir="2700000" algn="tl">
                    <a:srgbClr val="000000"/>
                  </a:outerShdw>
                </a:effectLst>
                <a:latin typeface="Arial"/>
                <a:cs typeface="Traditional Arabic" pitchFamily="18" charset="-78"/>
              </a:rPr>
              <a:t>الصلات التاريخية بين الآداب الشرقية والحكايات الشعبية الفرنسية </a:t>
            </a:r>
            <a:r>
              <a:rPr lang="ar-SA" sz="2800" kern="0" dirty="0" smtClean="0">
                <a:effectLst>
                  <a:outerShdw blurRad="38100" dist="38100" dir="2700000" algn="tl">
                    <a:srgbClr val="000000"/>
                  </a:outerShdw>
                </a:effectLst>
                <a:latin typeface="Arial"/>
                <a:cs typeface="Traditional Arabic" pitchFamily="18" charset="-78"/>
              </a:rPr>
              <a:t>(في زمن الحروب الصليبية). </a:t>
            </a:r>
            <a:endParaRPr lang="ar-SA" sz="2800" kern="0" dirty="0" smtClean="0">
              <a:effectLst>
                <a:outerShdw blurRad="38100" dist="38100" dir="2700000" algn="tl">
                  <a:srgbClr val="000000"/>
                </a:outerShdw>
              </a:effectLst>
              <a:latin typeface="Arial"/>
              <a:cs typeface="Traditional Arabic" pitchFamily="18" charset="-78"/>
            </a:endParaRPr>
          </a:p>
        </p:txBody>
      </p:sp>
      <p:sp>
        <p:nvSpPr>
          <p:cNvPr id="21" name="مربع نص 20"/>
          <p:cNvSpPr txBox="1"/>
          <p:nvPr/>
        </p:nvSpPr>
        <p:spPr>
          <a:xfrm>
            <a:off x="1187624" y="345998"/>
            <a:ext cx="7200800" cy="1384995"/>
          </a:xfrm>
          <a:prstGeom prst="rect">
            <a:avLst/>
          </a:prstGeom>
          <a:noFill/>
        </p:spPr>
        <p:txBody>
          <a:bodyPr wrap="square" rtlCol="1">
            <a:spAutoFit/>
          </a:bodyPr>
          <a:lstStyle/>
          <a:p>
            <a:endParaRPr lang="ar-SA" sz="2800" b="1" dirty="0" smtClean="0">
              <a:solidFill>
                <a:schemeClr val="tx2">
                  <a:lumMod val="75000"/>
                </a:schemeClr>
              </a:solidFill>
            </a:endParaRPr>
          </a:p>
          <a:p>
            <a:endParaRPr lang="ar-SA" sz="2800" b="1" dirty="0" smtClean="0">
              <a:solidFill>
                <a:schemeClr val="tx2">
                  <a:lumMod val="75000"/>
                </a:schemeClr>
              </a:solidFill>
            </a:endParaRPr>
          </a:p>
          <a:p>
            <a:r>
              <a:rPr lang="ar-SA" sz="2800" b="1" dirty="0" smtClean="0">
                <a:solidFill>
                  <a:srgbClr val="C00000"/>
                </a:solidFill>
              </a:rPr>
              <a:t>كيف ساهم </a:t>
            </a:r>
            <a:r>
              <a:rPr lang="ar-SA" sz="2800" b="1" dirty="0" err="1" smtClean="0">
                <a:solidFill>
                  <a:srgbClr val="C00000"/>
                </a:solidFill>
              </a:rPr>
              <a:t>جاستون</a:t>
            </a:r>
            <a:r>
              <a:rPr lang="ar-SA" sz="2800" b="1" dirty="0" smtClean="0">
                <a:solidFill>
                  <a:srgbClr val="C00000"/>
                </a:solidFill>
              </a:rPr>
              <a:t> باري في نشأة الأدب المقارن  ؟</a:t>
            </a:r>
            <a:endParaRPr lang="ar-SA" sz="2800" b="1" dirty="0">
              <a:solidFill>
                <a:srgbClr val="C00000"/>
              </a:solidFill>
            </a:endParaRPr>
          </a:p>
        </p:txBody>
      </p:sp>
    </p:spTree>
    <p:extLst>
      <p:ext uri="{BB962C8B-B14F-4D97-AF65-F5344CB8AC3E}">
        <p14:creationId xmlns:p14="http://schemas.microsoft.com/office/powerpoint/2010/main" val="4019886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wipe(down)">
                                      <p:cBhvr>
                                        <p:cTn id="25" dur="580">
                                          <p:stCondLst>
                                            <p:cond delay="0"/>
                                          </p:stCondLst>
                                        </p:cTn>
                                        <p:tgtEl>
                                          <p:spTgt spid="2">
                                            <p:txEl>
                                              <p:pRg st="2" end="2"/>
                                            </p:txEl>
                                          </p:spTgt>
                                        </p:tgtEl>
                                      </p:cBhvr>
                                    </p:animEffect>
                                    <p:anim calcmode="lin" valueType="num">
                                      <p:cBhvr>
                                        <p:cTn id="26"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2" end="2"/>
                                            </p:txEl>
                                          </p:spTgt>
                                        </p:tgtEl>
                                      </p:cBhvr>
                                      <p:to x="100000" y="60000"/>
                                    </p:animScale>
                                    <p:animScale>
                                      <p:cBhvr>
                                        <p:cTn id="32" dur="166" decel="50000">
                                          <p:stCondLst>
                                            <p:cond delay="676"/>
                                          </p:stCondLst>
                                        </p:cTn>
                                        <p:tgtEl>
                                          <p:spTgt spid="2">
                                            <p:txEl>
                                              <p:pRg st="2" end="2"/>
                                            </p:txEl>
                                          </p:spTgt>
                                        </p:tgtEl>
                                      </p:cBhvr>
                                      <p:to x="100000" y="100000"/>
                                    </p:animScale>
                                    <p:animScale>
                                      <p:cBhvr>
                                        <p:cTn id="33" dur="26">
                                          <p:stCondLst>
                                            <p:cond delay="1312"/>
                                          </p:stCondLst>
                                        </p:cTn>
                                        <p:tgtEl>
                                          <p:spTgt spid="2">
                                            <p:txEl>
                                              <p:pRg st="2" end="2"/>
                                            </p:txEl>
                                          </p:spTgt>
                                        </p:tgtEl>
                                      </p:cBhvr>
                                      <p:to x="100000" y="80000"/>
                                    </p:animScale>
                                    <p:animScale>
                                      <p:cBhvr>
                                        <p:cTn id="34" dur="166" decel="50000">
                                          <p:stCondLst>
                                            <p:cond delay="1338"/>
                                          </p:stCondLst>
                                        </p:cTn>
                                        <p:tgtEl>
                                          <p:spTgt spid="2">
                                            <p:txEl>
                                              <p:pRg st="2" end="2"/>
                                            </p:txEl>
                                          </p:spTgt>
                                        </p:tgtEl>
                                      </p:cBhvr>
                                      <p:to x="100000" y="100000"/>
                                    </p:animScale>
                                    <p:animScale>
                                      <p:cBhvr>
                                        <p:cTn id="35" dur="26">
                                          <p:stCondLst>
                                            <p:cond delay="1642"/>
                                          </p:stCondLst>
                                        </p:cTn>
                                        <p:tgtEl>
                                          <p:spTgt spid="2">
                                            <p:txEl>
                                              <p:pRg st="2" end="2"/>
                                            </p:txEl>
                                          </p:spTgt>
                                        </p:tgtEl>
                                      </p:cBhvr>
                                      <p:to x="100000" y="90000"/>
                                    </p:animScale>
                                    <p:animScale>
                                      <p:cBhvr>
                                        <p:cTn id="36" dur="166" decel="50000">
                                          <p:stCondLst>
                                            <p:cond delay="1668"/>
                                          </p:stCondLst>
                                        </p:cTn>
                                        <p:tgtEl>
                                          <p:spTgt spid="2">
                                            <p:txEl>
                                              <p:pRg st="2" end="2"/>
                                            </p:txEl>
                                          </p:spTgt>
                                        </p:tgtEl>
                                      </p:cBhvr>
                                      <p:to x="100000" y="100000"/>
                                    </p:animScale>
                                    <p:animScale>
                                      <p:cBhvr>
                                        <p:cTn id="37" dur="26">
                                          <p:stCondLst>
                                            <p:cond delay="1808"/>
                                          </p:stCondLst>
                                        </p:cTn>
                                        <p:tgtEl>
                                          <p:spTgt spid="2">
                                            <p:txEl>
                                              <p:pRg st="2" end="2"/>
                                            </p:txEl>
                                          </p:spTgt>
                                        </p:tgtEl>
                                      </p:cBhvr>
                                      <p:to x="100000" y="95000"/>
                                    </p:animScale>
                                    <p:animScale>
                                      <p:cBhvr>
                                        <p:cTn id="38" dur="166" decel="50000">
                                          <p:stCondLst>
                                            <p:cond delay="1834"/>
                                          </p:stCondLst>
                                        </p:cTn>
                                        <p:tgtEl>
                                          <p:spTgt spid="2">
                                            <p:txEl>
                                              <p:pRg st="2" end="2"/>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2">
                                            <p:txEl>
                                              <p:pRg st="3" end="3"/>
                                            </p:txEl>
                                          </p:spTgt>
                                        </p:tgtEl>
                                        <p:attrNameLst>
                                          <p:attrName>style.visibility</p:attrName>
                                        </p:attrNameLst>
                                      </p:cBhvr>
                                      <p:to>
                                        <p:strVal val="visible"/>
                                      </p:to>
                                    </p:set>
                                    <p:animEffect transition="in" filter="wipe(down)">
                                      <p:cBhvr>
                                        <p:cTn id="43" dur="580">
                                          <p:stCondLst>
                                            <p:cond delay="0"/>
                                          </p:stCondLst>
                                        </p:cTn>
                                        <p:tgtEl>
                                          <p:spTgt spid="2">
                                            <p:txEl>
                                              <p:pRg st="3" end="3"/>
                                            </p:txEl>
                                          </p:spTgt>
                                        </p:tgtEl>
                                      </p:cBhvr>
                                    </p:animEffect>
                                    <p:anim calcmode="lin" valueType="num">
                                      <p:cBhvr>
                                        <p:cTn id="44"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3" end="3"/>
                                            </p:txEl>
                                          </p:spTgt>
                                        </p:tgtEl>
                                      </p:cBhvr>
                                      <p:to x="100000" y="60000"/>
                                    </p:animScale>
                                    <p:animScale>
                                      <p:cBhvr>
                                        <p:cTn id="50" dur="166" decel="50000">
                                          <p:stCondLst>
                                            <p:cond delay="676"/>
                                          </p:stCondLst>
                                        </p:cTn>
                                        <p:tgtEl>
                                          <p:spTgt spid="2">
                                            <p:txEl>
                                              <p:pRg st="3" end="3"/>
                                            </p:txEl>
                                          </p:spTgt>
                                        </p:tgtEl>
                                      </p:cBhvr>
                                      <p:to x="100000" y="100000"/>
                                    </p:animScale>
                                    <p:animScale>
                                      <p:cBhvr>
                                        <p:cTn id="51" dur="26">
                                          <p:stCondLst>
                                            <p:cond delay="1312"/>
                                          </p:stCondLst>
                                        </p:cTn>
                                        <p:tgtEl>
                                          <p:spTgt spid="2">
                                            <p:txEl>
                                              <p:pRg st="3" end="3"/>
                                            </p:txEl>
                                          </p:spTgt>
                                        </p:tgtEl>
                                      </p:cBhvr>
                                      <p:to x="100000" y="80000"/>
                                    </p:animScale>
                                    <p:animScale>
                                      <p:cBhvr>
                                        <p:cTn id="52" dur="166" decel="50000">
                                          <p:stCondLst>
                                            <p:cond delay="1338"/>
                                          </p:stCondLst>
                                        </p:cTn>
                                        <p:tgtEl>
                                          <p:spTgt spid="2">
                                            <p:txEl>
                                              <p:pRg st="3" end="3"/>
                                            </p:txEl>
                                          </p:spTgt>
                                        </p:tgtEl>
                                      </p:cBhvr>
                                      <p:to x="100000" y="100000"/>
                                    </p:animScale>
                                    <p:animScale>
                                      <p:cBhvr>
                                        <p:cTn id="53" dur="26">
                                          <p:stCondLst>
                                            <p:cond delay="1642"/>
                                          </p:stCondLst>
                                        </p:cTn>
                                        <p:tgtEl>
                                          <p:spTgt spid="2">
                                            <p:txEl>
                                              <p:pRg st="3" end="3"/>
                                            </p:txEl>
                                          </p:spTgt>
                                        </p:tgtEl>
                                      </p:cBhvr>
                                      <p:to x="100000" y="90000"/>
                                    </p:animScale>
                                    <p:animScale>
                                      <p:cBhvr>
                                        <p:cTn id="54" dur="166" decel="50000">
                                          <p:stCondLst>
                                            <p:cond delay="1668"/>
                                          </p:stCondLst>
                                        </p:cTn>
                                        <p:tgtEl>
                                          <p:spTgt spid="2">
                                            <p:txEl>
                                              <p:pRg st="3" end="3"/>
                                            </p:txEl>
                                          </p:spTgt>
                                        </p:tgtEl>
                                      </p:cBhvr>
                                      <p:to x="100000" y="100000"/>
                                    </p:animScale>
                                    <p:animScale>
                                      <p:cBhvr>
                                        <p:cTn id="55" dur="26">
                                          <p:stCondLst>
                                            <p:cond delay="1808"/>
                                          </p:stCondLst>
                                        </p:cTn>
                                        <p:tgtEl>
                                          <p:spTgt spid="2">
                                            <p:txEl>
                                              <p:pRg st="3" end="3"/>
                                            </p:txEl>
                                          </p:spTgt>
                                        </p:tgtEl>
                                      </p:cBhvr>
                                      <p:to x="100000" y="95000"/>
                                    </p:animScale>
                                    <p:animScale>
                                      <p:cBhvr>
                                        <p:cTn id="56" dur="166" decel="50000">
                                          <p:stCondLst>
                                            <p:cond delay="1834"/>
                                          </p:stCondLst>
                                        </p:cTn>
                                        <p:tgtEl>
                                          <p:spTgt spid="2">
                                            <p:txEl>
                                              <p:pRg st="3" end="3"/>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2">
                                            <p:txEl>
                                              <p:pRg st="4" end="4"/>
                                            </p:txEl>
                                          </p:spTgt>
                                        </p:tgtEl>
                                        <p:attrNameLst>
                                          <p:attrName>style.visibility</p:attrName>
                                        </p:attrNameLst>
                                      </p:cBhvr>
                                      <p:to>
                                        <p:strVal val="visible"/>
                                      </p:to>
                                    </p:set>
                                    <p:animEffect transition="in" filter="wipe(down)">
                                      <p:cBhvr>
                                        <p:cTn id="61" dur="580">
                                          <p:stCondLst>
                                            <p:cond delay="0"/>
                                          </p:stCondLst>
                                        </p:cTn>
                                        <p:tgtEl>
                                          <p:spTgt spid="2">
                                            <p:txEl>
                                              <p:pRg st="4" end="4"/>
                                            </p:txEl>
                                          </p:spTgt>
                                        </p:tgtEl>
                                      </p:cBhvr>
                                    </p:animEffect>
                                    <p:anim calcmode="lin" valueType="num">
                                      <p:cBhvr>
                                        <p:cTn id="62"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4" end="4"/>
                                            </p:txEl>
                                          </p:spTgt>
                                        </p:tgtEl>
                                      </p:cBhvr>
                                      <p:to x="100000" y="60000"/>
                                    </p:animScale>
                                    <p:animScale>
                                      <p:cBhvr>
                                        <p:cTn id="68" dur="166" decel="50000">
                                          <p:stCondLst>
                                            <p:cond delay="676"/>
                                          </p:stCondLst>
                                        </p:cTn>
                                        <p:tgtEl>
                                          <p:spTgt spid="2">
                                            <p:txEl>
                                              <p:pRg st="4" end="4"/>
                                            </p:txEl>
                                          </p:spTgt>
                                        </p:tgtEl>
                                      </p:cBhvr>
                                      <p:to x="100000" y="100000"/>
                                    </p:animScale>
                                    <p:animScale>
                                      <p:cBhvr>
                                        <p:cTn id="69" dur="26">
                                          <p:stCondLst>
                                            <p:cond delay="1312"/>
                                          </p:stCondLst>
                                        </p:cTn>
                                        <p:tgtEl>
                                          <p:spTgt spid="2">
                                            <p:txEl>
                                              <p:pRg st="4" end="4"/>
                                            </p:txEl>
                                          </p:spTgt>
                                        </p:tgtEl>
                                      </p:cBhvr>
                                      <p:to x="100000" y="80000"/>
                                    </p:animScale>
                                    <p:animScale>
                                      <p:cBhvr>
                                        <p:cTn id="70" dur="166" decel="50000">
                                          <p:stCondLst>
                                            <p:cond delay="1338"/>
                                          </p:stCondLst>
                                        </p:cTn>
                                        <p:tgtEl>
                                          <p:spTgt spid="2">
                                            <p:txEl>
                                              <p:pRg st="4" end="4"/>
                                            </p:txEl>
                                          </p:spTgt>
                                        </p:tgtEl>
                                      </p:cBhvr>
                                      <p:to x="100000" y="100000"/>
                                    </p:animScale>
                                    <p:animScale>
                                      <p:cBhvr>
                                        <p:cTn id="71" dur="26">
                                          <p:stCondLst>
                                            <p:cond delay="1642"/>
                                          </p:stCondLst>
                                        </p:cTn>
                                        <p:tgtEl>
                                          <p:spTgt spid="2">
                                            <p:txEl>
                                              <p:pRg st="4" end="4"/>
                                            </p:txEl>
                                          </p:spTgt>
                                        </p:tgtEl>
                                      </p:cBhvr>
                                      <p:to x="100000" y="90000"/>
                                    </p:animScale>
                                    <p:animScale>
                                      <p:cBhvr>
                                        <p:cTn id="72" dur="166" decel="50000">
                                          <p:stCondLst>
                                            <p:cond delay="1668"/>
                                          </p:stCondLst>
                                        </p:cTn>
                                        <p:tgtEl>
                                          <p:spTgt spid="2">
                                            <p:txEl>
                                              <p:pRg st="4" end="4"/>
                                            </p:txEl>
                                          </p:spTgt>
                                        </p:tgtEl>
                                      </p:cBhvr>
                                      <p:to x="100000" y="100000"/>
                                    </p:animScale>
                                    <p:animScale>
                                      <p:cBhvr>
                                        <p:cTn id="73" dur="26">
                                          <p:stCondLst>
                                            <p:cond delay="1808"/>
                                          </p:stCondLst>
                                        </p:cTn>
                                        <p:tgtEl>
                                          <p:spTgt spid="2">
                                            <p:txEl>
                                              <p:pRg st="4" end="4"/>
                                            </p:txEl>
                                          </p:spTgt>
                                        </p:tgtEl>
                                      </p:cBhvr>
                                      <p:to x="100000" y="95000"/>
                                    </p:animScale>
                                    <p:animScale>
                                      <p:cBhvr>
                                        <p:cTn id="74" dur="166" decel="50000">
                                          <p:stCondLst>
                                            <p:cond delay="1834"/>
                                          </p:stCondLst>
                                        </p:cTn>
                                        <p:tgtEl>
                                          <p:spTgt spid="2">
                                            <p:txEl>
                                              <p:pRg st="4" end="4"/>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nodeType="clickEffect">
                                  <p:stCondLst>
                                    <p:cond delay="0"/>
                                  </p:stCondLst>
                                  <p:childTnLst>
                                    <p:set>
                                      <p:cBhvr>
                                        <p:cTn id="78" dur="1" fill="hold">
                                          <p:stCondLst>
                                            <p:cond delay="0"/>
                                          </p:stCondLst>
                                        </p:cTn>
                                        <p:tgtEl>
                                          <p:spTgt spid="2">
                                            <p:txEl>
                                              <p:pRg st="5" end="5"/>
                                            </p:txEl>
                                          </p:spTgt>
                                        </p:tgtEl>
                                        <p:attrNameLst>
                                          <p:attrName>style.visibility</p:attrName>
                                        </p:attrNameLst>
                                      </p:cBhvr>
                                      <p:to>
                                        <p:strVal val="visible"/>
                                      </p:to>
                                    </p:set>
                                    <p:animEffect transition="in" filter="wipe(down)">
                                      <p:cBhvr>
                                        <p:cTn id="79" dur="580">
                                          <p:stCondLst>
                                            <p:cond delay="0"/>
                                          </p:stCondLst>
                                        </p:cTn>
                                        <p:tgtEl>
                                          <p:spTgt spid="2">
                                            <p:txEl>
                                              <p:pRg st="5" end="5"/>
                                            </p:txEl>
                                          </p:spTgt>
                                        </p:tgtEl>
                                      </p:cBhvr>
                                    </p:animEffect>
                                    <p:anim calcmode="lin" valueType="num">
                                      <p:cBhvr>
                                        <p:cTn id="80"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2">
                                            <p:txEl>
                                              <p:pRg st="5" end="5"/>
                                            </p:txEl>
                                          </p:spTgt>
                                        </p:tgtEl>
                                      </p:cBhvr>
                                      <p:to x="100000" y="60000"/>
                                    </p:animScale>
                                    <p:animScale>
                                      <p:cBhvr>
                                        <p:cTn id="86" dur="166" decel="50000">
                                          <p:stCondLst>
                                            <p:cond delay="676"/>
                                          </p:stCondLst>
                                        </p:cTn>
                                        <p:tgtEl>
                                          <p:spTgt spid="2">
                                            <p:txEl>
                                              <p:pRg st="5" end="5"/>
                                            </p:txEl>
                                          </p:spTgt>
                                        </p:tgtEl>
                                      </p:cBhvr>
                                      <p:to x="100000" y="100000"/>
                                    </p:animScale>
                                    <p:animScale>
                                      <p:cBhvr>
                                        <p:cTn id="87" dur="26">
                                          <p:stCondLst>
                                            <p:cond delay="1312"/>
                                          </p:stCondLst>
                                        </p:cTn>
                                        <p:tgtEl>
                                          <p:spTgt spid="2">
                                            <p:txEl>
                                              <p:pRg st="5" end="5"/>
                                            </p:txEl>
                                          </p:spTgt>
                                        </p:tgtEl>
                                      </p:cBhvr>
                                      <p:to x="100000" y="80000"/>
                                    </p:animScale>
                                    <p:animScale>
                                      <p:cBhvr>
                                        <p:cTn id="88" dur="166" decel="50000">
                                          <p:stCondLst>
                                            <p:cond delay="1338"/>
                                          </p:stCondLst>
                                        </p:cTn>
                                        <p:tgtEl>
                                          <p:spTgt spid="2">
                                            <p:txEl>
                                              <p:pRg st="5" end="5"/>
                                            </p:txEl>
                                          </p:spTgt>
                                        </p:tgtEl>
                                      </p:cBhvr>
                                      <p:to x="100000" y="100000"/>
                                    </p:animScale>
                                    <p:animScale>
                                      <p:cBhvr>
                                        <p:cTn id="89" dur="26">
                                          <p:stCondLst>
                                            <p:cond delay="1642"/>
                                          </p:stCondLst>
                                        </p:cTn>
                                        <p:tgtEl>
                                          <p:spTgt spid="2">
                                            <p:txEl>
                                              <p:pRg st="5" end="5"/>
                                            </p:txEl>
                                          </p:spTgt>
                                        </p:tgtEl>
                                      </p:cBhvr>
                                      <p:to x="100000" y="90000"/>
                                    </p:animScale>
                                    <p:animScale>
                                      <p:cBhvr>
                                        <p:cTn id="90" dur="166" decel="50000">
                                          <p:stCondLst>
                                            <p:cond delay="1668"/>
                                          </p:stCondLst>
                                        </p:cTn>
                                        <p:tgtEl>
                                          <p:spTgt spid="2">
                                            <p:txEl>
                                              <p:pRg st="5" end="5"/>
                                            </p:txEl>
                                          </p:spTgt>
                                        </p:tgtEl>
                                      </p:cBhvr>
                                      <p:to x="100000" y="100000"/>
                                    </p:animScale>
                                    <p:animScale>
                                      <p:cBhvr>
                                        <p:cTn id="91" dur="26">
                                          <p:stCondLst>
                                            <p:cond delay="1808"/>
                                          </p:stCondLst>
                                        </p:cTn>
                                        <p:tgtEl>
                                          <p:spTgt spid="2">
                                            <p:txEl>
                                              <p:pRg st="5" end="5"/>
                                            </p:txEl>
                                          </p:spTgt>
                                        </p:tgtEl>
                                      </p:cBhvr>
                                      <p:to x="100000" y="95000"/>
                                    </p:animScale>
                                    <p:animScale>
                                      <p:cBhvr>
                                        <p:cTn id="92" dur="166" decel="50000">
                                          <p:stCondLst>
                                            <p:cond delay="1834"/>
                                          </p:stCondLst>
                                        </p:cTn>
                                        <p:tgtEl>
                                          <p:spTgt spid="2">
                                            <p:txEl>
                                              <p:pRg st="5" end="5"/>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nodeType="clickEffect">
                                  <p:stCondLst>
                                    <p:cond delay="0"/>
                                  </p:stCondLst>
                                  <p:childTnLst>
                                    <p:set>
                                      <p:cBhvr>
                                        <p:cTn id="96" dur="1" fill="hold">
                                          <p:stCondLst>
                                            <p:cond delay="0"/>
                                          </p:stCondLst>
                                        </p:cTn>
                                        <p:tgtEl>
                                          <p:spTgt spid="2">
                                            <p:txEl>
                                              <p:pRg st="6" end="6"/>
                                            </p:txEl>
                                          </p:spTgt>
                                        </p:tgtEl>
                                        <p:attrNameLst>
                                          <p:attrName>style.visibility</p:attrName>
                                        </p:attrNameLst>
                                      </p:cBhvr>
                                      <p:to>
                                        <p:strVal val="visible"/>
                                      </p:to>
                                    </p:set>
                                    <p:animEffect transition="in" filter="wipe(down)">
                                      <p:cBhvr>
                                        <p:cTn id="97" dur="580">
                                          <p:stCondLst>
                                            <p:cond delay="0"/>
                                          </p:stCondLst>
                                        </p:cTn>
                                        <p:tgtEl>
                                          <p:spTgt spid="2">
                                            <p:txEl>
                                              <p:pRg st="6" end="6"/>
                                            </p:txEl>
                                          </p:spTgt>
                                        </p:tgtEl>
                                      </p:cBhvr>
                                    </p:animEffect>
                                    <p:anim calcmode="lin" valueType="num">
                                      <p:cBhvr>
                                        <p:cTn id="98" dur="1822" tmFilter="0,0; 0.14,0.36; 0.43,0.73; 0.71,0.91; 1.0,1.0">
                                          <p:stCondLst>
                                            <p:cond delay="0"/>
                                          </p:stCondLst>
                                        </p:cTn>
                                        <p:tgtEl>
                                          <p:spTgt spid="2">
                                            <p:txEl>
                                              <p:pRg st="6" end="6"/>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2">
                                            <p:txEl>
                                              <p:pRg st="6" end="6"/>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2">
                                            <p:txEl>
                                              <p:pRg st="6" end="6"/>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2">
                                            <p:txEl>
                                              <p:pRg st="6" end="6"/>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2">
                                            <p:txEl>
                                              <p:pRg st="6" end="6"/>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2">
                                            <p:txEl>
                                              <p:pRg st="6" end="6"/>
                                            </p:txEl>
                                          </p:spTgt>
                                        </p:tgtEl>
                                      </p:cBhvr>
                                      <p:to x="100000" y="60000"/>
                                    </p:animScale>
                                    <p:animScale>
                                      <p:cBhvr>
                                        <p:cTn id="104" dur="166" decel="50000">
                                          <p:stCondLst>
                                            <p:cond delay="676"/>
                                          </p:stCondLst>
                                        </p:cTn>
                                        <p:tgtEl>
                                          <p:spTgt spid="2">
                                            <p:txEl>
                                              <p:pRg st="6" end="6"/>
                                            </p:txEl>
                                          </p:spTgt>
                                        </p:tgtEl>
                                      </p:cBhvr>
                                      <p:to x="100000" y="100000"/>
                                    </p:animScale>
                                    <p:animScale>
                                      <p:cBhvr>
                                        <p:cTn id="105" dur="26">
                                          <p:stCondLst>
                                            <p:cond delay="1312"/>
                                          </p:stCondLst>
                                        </p:cTn>
                                        <p:tgtEl>
                                          <p:spTgt spid="2">
                                            <p:txEl>
                                              <p:pRg st="6" end="6"/>
                                            </p:txEl>
                                          </p:spTgt>
                                        </p:tgtEl>
                                      </p:cBhvr>
                                      <p:to x="100000" y="80000"/>
                                    </p:animScale>
                                    <p:animScale>
                                      <p:cBhvr>
                                        <p:cTn id="106" dur="166" decel="50000">
                                          <p:stCondLst>
                                            <p:cond delay="1338"/>
                                          </p:stCondLst>
                                        </p:cTn>
                                        <p:tgtEl>
                                          <p:spTgt spid="2">
                                            <p:txEl>
                                              <p:pRg st="6" end="6"/>
                                            </p:txEl>
                                          </p:spTgt>
                                        </p:tgtEl>
                                      </p:cBhvr>
                                      <p:to x="100000" y="100000"/>
                                    </p:animScale>
                                    <p:animScale>
                                      <p:cBhvr>
                                        <p:cTn id="107" dur="26">
                                          <p:stCondLst>
                                            <p:cond delay="1642"/>
                                          </p:stCondLst>
                                        </p:cTn>
                                        <p:tgtEl>
                                          <p:spTgt spid="2">
                                            <p:txEl>
                                              <p:pRg st="6" end="6"/>
                                            </p:txEl>
                                          </p:spTgt>
                                        </p:tgtEl>
                                      </p:cBhvr>
                                      <p:to x="100000" y="90000"/>
                                    </p:animScale>
                                    <p:animScale>
                                      <p:cBhvr>
                                        <p:cTn id="108" dur="166" decel="50000">
                                          <p:stCondLst>
                                            <p:cond delay="1668"/>
                                          </p:stCondLst>
                                        </p:cTn>
                                        <p:tgtEl>
                                          <p:spTgt spid="2">
                                            <p:txEl>
                                              <p:pRg st="6" end="6"/>
                                            </p:txEl>
                                          </p:spTgt>
                                        </p:tgtEl>
                                      </p:cBhvr>
                                      <p:to x="100000" y="100000"/>
                                    </p:animScale>
                                    <p:animScale>
                                      <p:cBhvr>
                                        <p:cTn id="109" dur="26">
                                          <p:stCondLst>
                                            <p:cond delay="1808"/>
                                          </p:stCondLst>
                                        </p:cTn>
                                        <p:tgtEl>
                                          <p:spTgt spid="2">
                                            <p:txEl>
                                              <p:pRg st="6" end="6"/>
                                            </p:txEl>
                                          </p:spTgt>
                                        </p:tgtEl>
                                      </p:cBhvr>
                                      <p:to x="100000" y="95000"/>
                                    </p:animScale>
                                    <p:animScale>
                                      <p:cBhvr>
                                        <p:cTn id="110" dur="166" decel="50000">
                                          <p:stCondLst>
                                            <p:cond delay="1834"/>
                                          </p:stCondLst>
                                        </p:cTn>
                                        <p:tgtEl>
                                          <p:spTgt spid="2">
                                            <p:txEl>
                                              <p:pRg st="6" end="6"/>
                                            </p:txEl>
                                          </p:spTgt>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nodeType="clickEffect">
                                  <p:stCondLst>
                                    <p:cond delay="0"/>
                                  </p:stCondLst>
                                  <p:childTnLst>
                                    <p:set>
                                      <p:cBhvr>
                                        <p:cTn id="114" dur="1" fill="hold">
                                          <p:stCondLst>
                                            <p:cond delay="0"/>
                                          </p:stCondLst>
                                        </p:cTn>
                                        <p:tgtEl>
                                          <p:spTgt spid="2">
                                            <p:txEl>
                                              <p:pRg st="7" end="7"/>
                                            </p:txEl>
                                          </p:spTgt>
                                        </p:tgtEl>
                                        <p:attrNameLst>
                                          <p:attrName>style.visibility</p:attrName>
                                        </p:attrNameLst>
                                      </p:cBhvr>
                                      <p:to>
                                        <p:strVal val="visible"/>
                                      </p:to>
                                    </p:set>
                                    <p:animEffect transition="in" filter="wipe(down)">
                                      <p:cBhvr>
                                        <p:cTn id="115" dur="580">
                                          <p:stCondLst>
                                            <p:cond delay="0"/>
                                          </p:stCondLst>
                                        </p:cTn>
                                        <p:tgtEl>
                                          <p:spTgt spid="2">
                                            <p:txEl>
                                              <p:pRg st="7" end="7"/>
                                            </p:txEl>
                                          </p:spTgt>
                                        </p:tgtEl>
                                      </p:cBhvr>
                                    </p:animEffect>
                                    <p:anim calcmode="lin" valueType="num">
                                      <p:cBhvr>
                                        <p:cTn id="116" dur="1822" tmFilter="0,0; 0.14,0.36; 0.43,0.73; 0.71,0.91; 1.0,1.0">
                                          <p:stCondLst>
                                            <p:cond delay="0"/>
                                          </p:stCondLst>
                                        </p:cTn>
                                        <p:tgtEl>
                                          <p:spTgt spid="2">
                                            <p:txEl>
                                              <p:pRg st="7" end="7"/>
                                            </p:txEl>
                                          </p:spTgt>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2">
                                            <p:txEl>
                                              <p:pRg st="7" end="7"/>
                                            </p:txEl>
                                          </p:spTgt>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2">
                                            <p:txEl>
                                              <p:pRg st="7" end="7"/>
                                            </p:txEl>
                                          </p:spTgt>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2">
                                            <p:txEl>
                                              <p:pRg st="7" end="7"/>
                                            </p:txEl>
                                          </p:spTgt>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2">
                                            <p:txEl>
                                              <p:pRg st="7" end="7"/>
                                            </p:txEl>
                                          </p:spTgt>
                                        </p:tgtEl>
                                        <p:attrNameLst>
                                          <p:attrName>ppt_y</p:attrName>
                                        </p:attrNameLst>
                                      </p:cBhvr>
                                      <p:tavLst>
                                        <p:tav tm="0" fmla="#ppt_y-sin(pi*$)/81">
                                          <p:val>
                                            <p:fltVal val="0"/>
                                          </p:val>
                                        </p:tav>
                                        <p:tav tm="100000">
                                          <p:val>
                                            <p:fltVal val="1"/>
                                          </p:val>
                                        </p:tav>
                                      </p:tavLst>
                                    </p:anim>
                                    <p:animScale>
                                      <p:cBhvr>
                                        <p:cTn id="121" dur="26">
                                          <p:stCondLst>
                                            <p:cond delay="650"/>
                                          </p:stCondLst>
                                        </p:cTn>
                                        <p:tgtEl>
                                          <p:spTgt spid="2">
                                            <p:txEl>
                                              <p:pRg st="7" end="7"/>
                                            </p:txEl>
                                          </p:spTgt>
                                        </p:tgtEl>
                                      </p:cBhvr>
                                      <p:to x="100000" y="60000"/>
                                    </p:animScale>
                                    <p:animScale>
                                      <p:cBhvr>
                                        <p:cTn id="122" dur="166" decel="50000">
                                          <p:stCondLst>
                                            <p:cond delay="676"/>
                                          </p:stCondLst>
                                        </p:cTn>
                                        <p:tgtEl>
                                          <p:spTgt spid="2">
                                            <p:txEl>
                                              <p:pRg st="7" end="7"/>
                                            </p:txEl>
                                          </p:spTgt>
                                        </p:tgtEl>
                                      </p:cBhvr>
                                      <p:to x="100000" y="100000"/>
                                    </p:animScale>
                                    <p:animScale>
                                      <p:cBhvr>
                                        <p:cTn id="123" dur="26">
                                          <p:stCondLst>
                                            <p:cond delay="1312"/>
                                          </p:stCondLst>
                                        </p:cTn>
                                        <p:tgtEl>
                                          <p:spTgt spid="2">
                                            <p:txEl>
                                              <p:pRg st="7" end="7"/>
                                            </p:txEl>
                                          </p:spTgt>
                                        </p:tgtEl>
                                      </p:cBhvr>
                                      <p:to x="100000" y="80000"/>
                                    </p:animScale>
                                    <p:animScale>
                                      <p:cBhvr>
                                        <p:cTn id="124" dur="166" decel="50000">
                                          <p:stCondLst>
                                            <p:cond delay="1338"/>
                                          </p:stCondLst>
                                        </p:cTn>
                                        <p:tgtEl>
                                          <p:spTgt spid="2">
                                            <p:txEl>
                                              <p:pRg st="7" end="7"/>
                                            </p:txEl>
                                          </p:spTgt>
                                        </p:tgtEl>
                                      </p:cBhvr>
                                      <p:to x="100000" y="100000"/>
                                    </p:animScale>
                                    <p:animScale>
                                      <p:cBhvr>
                                        <p:cTn id="125" dur="26">
                                          <p:stCondLst>
                                            <p:cond delay="1642"/>
                                          </p:stCondLst>
                                        </p:cTn>
                                        <p:tgtEl>
                                          <p:spTgt spid="2">
                                            <p:txEl>
                                              <p:pRg st="7" end="7"/>
                                            </p:txEl>
                                          </p:spTgt>
                                        </p:tgtEl>
                                      </p:cBhvr>
                                      <p:to x="100000" y="90000"/>
                                    </p:animScale>
                                    <p:animScale>
                                      <p:cBhvr>
                                        <p:cTn id="126" dur="166" decel="50000">
                                          <p:stCondLst>
                                            <p:cond delay="1668"/>
                                          </p:stCondLst>
                                        </p:cTn>
                                        <p:tgtEl>
                                          <p:spTgt spid="2">
                                            <p:txEl>
                                              <p:pRg st="7" end="7"/>
                                            </p:txEl>
                                          </p:spTgt>
                                        </p:tgtEl>
                                      </p:cBhvr>
                                      <p:to x="100000" y="100000"/>
                                    </p:animScale>
                                    <p:animScale>
                                      <p:cBhvr>
                                        <p:cTn id="127" dur="26">
                                          <p:stCondLst>
                                            <p:cond delay="1808"/>
                                          </p:stCondLst>
                                        </p:cTn>
                                        <p:tgtEl>
                                          <p:spTgt spid="2">
                                            <p:txEl>
                                              <p:pRg st="7" end="7"/>
                                            </p:txEl>
                                          </p:spTgt>
                                        </p:tgtEl>
                                      </p:cBhvr>
                                      <p:to x="100000" y="95000"/>
                                    </p:animScale>
                                    <p:animScale>
                                      <p:cBhvr>
                                        <p:cTn id="128" dur="166" decel="50000">
                                          <p:stCondLst>
                                            <p:cond delay="1834"/>
                                          </p:stCondLst>
                                        </p:cTn>
                                        <p:tgtEl>
                                          <p:spTgt spid="2">
                                            <p:txEl>
                                              <p:pRg st="7" end="7"/>
                                            </p:txEl>
                                          </p:spTgt>
                                        </p:tgtEl>
                                      </p:cBhvr>
                                      <p:to x="100000" y="100000"/>
                                    </p:animScale>
                                  </p:childTnLst>
                                </p:cTn>
                              </p:par>
                            </p:childTnLst>
                          </p:cTn>
                        </p:par>
                      </p:childTnLst>
                    </p:cTn>
                  </p:par>
                  <p:par>
                    <p:cTn id="129" fill="hold">
                      <p:stCondLst>
                        <p:cond delay="indefinite"/>
                      </p:stCondLst>
                      <p:childTnLst>
                        <p:par>
                          <p:cTn id="130" fill="hold">
                            <p:stCondLst>
                              <p:cond delay="0"/>
                            </p:stCondLst>
                            <p:childTnLst>
                              <p:par>
                                <p:cTn id="131" presetID="42" presetClass="entr" presetSubtype="0" fill="hold" grpId="0" nodeType="clickEffect">
                                  <p:stCondLst>
                                    <p:cond delay="0"/>
                                  </p:stCondLst>
                                  <p:childTnLst>
                                    <p:set>
                                      <p:cBhvr>
                                        <p:cTn id="132" dur="1" fill="hold">
                                          <p:stCondLst>
                                            <p:cond delay="0"/>
                                          </p:stCondLst>
                                        </p:cTn>
                                        <p:tgtEl>
                                          <p:spTgt spid="21"/>
                                        </p:tgtEl>
                                        <p:attrNameLst>
                                          <p:attrName>style.visibility</p:attrName>
                                        </p:attrNameLst>
                                      </p:cBhvr>
                                      <p:to>
                                        <p:strVal val="visible"/>
                                      </p:to>
                                    </p:set>
                                    <p:animEffect transition="in" filter="fade">
                                      <p:cBhvr>
                                        <p:cTn id="133" dur="1000"/>
                                        <p:tgtEl>
                                          <p:spTgt spid="21"/>
                                        </p:tgtEl>
                                      </p:cBhvr>
                                    </p:animEffect>
                                    <p:anim calcmode="lin" valueType="num">
                                      <p:cBhvr>
                                        <p:cTn id="134" dur="1000" fill="hold"/>
                                        <p:tgtEl>
                                          <p:spTgt spid="21"/>
                                        </p:tgtEl>
                                        <p:attrNameLst>
                                          <p:attrName>ppt_x</p:attrName>
                                        </p:attrNameLst>
                                      </p:cBhvr>
                                      <p:tavLst>
                                        <p:tav tm="0">
                                          <p:val>
                                            <p:strVal val="#ppt_x"/>
                                          </p:val>
                                        </p:tav>
                                        <p:tav tm="100000">
                                          <p:val>
                                            <p:strVal val="#ppt_x"/>
                                          </p:val>
                                        </p:tav>
                                      </p:tavLst>
                                    </p:anim>
                                    <p:anim calcmode="lin" valueType="num">
                                      <p:cBhvr>
                                        <p:cTn id="135"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49515" y="188640"/>
            <a:ext cx="9217024" cy="6555641"/>
          </a:xfrm>
          <a:prstGeom prst="rect">
            <a:avLst/>
          </a:prstGeom>
        </p:spPr>
        <p:txBody>
          <a:bodyPr wrap="square">
            <a:spAutoFit/>
          </a:bodyPr>
          <a:lstStyle/>
          <a:p>
            <a:pPr>
              <a:spcBef>
                <a:spcPct val="20000"/>
              </a:spcBef>
              <a:buClr>
                <a:srgbClr val="86D1EC"/>
              </a:buClr>
              <a:buSzPct val="90000"/>
              <a:defRPr/>
            </a:pPr>
            <a:r>
              <a:rPr lang="ar-SA" sz="4000" b="1" kern="0" dirty="0" smtClean="0">
                <a:solidFill>
                  <a:srgbClr val="C00000"/>
                </a:solidFill>
                <a:effectLst>
                  <a:outerShdw blurRad="38100" dist="38100" dir="2700000" algn="tl">
                    <a:srgbClr val="000000"/>
                  </a:outerShdw>
                </a:effectLst>
                <a:latin typeface="Arial"/>
                <a:cs typeface="Traditional Arabic" pitchFamily="18" charset="-78"/>
              </a:rPr>
              <a:t>ثالثا : </a:t>
            </a:r>
            <a:r>
              <a:rPr lang="ar-SA" sz="4000" b="1" kern="0" dirty="0" err="1" smtClean="0">
                <a:solidFill>
                  <a:srgbClr val="C00000"/>
                </a:solidFill>
                <a:effectLst>
                  <a:outerShdw blurRad="38100" dist="38100" dir="2700000" algn="tl">
                    <a:srgbClr val="000000"/>
                  </a:outerShdw>
                </a:effectLst>
                <a:latin typeface="Arial"/>
                <a:cs typeface="Traditional Arabic" pitchFamily="18" charset="-78"/>
              </a:rPr>
              <a:t>برونتير</a:t>
            </a:r>
            <a:r>
              <a:rPr lang="ar-SA" sz="4000" b="1" kern="0" dirty="0" smtClean="0">
                <a:solidFill>
                  <a:srgbClr val="C00000"/>
                </a:solidFill>
                <a:effectLst>
                  <a:outerShdw blurRad="38100" dist="38100" dir="2700000" algn="tl">
                    <a:srgbClr val="000000"/>
                  </a:outerShdw>
                </a:effectLst>
                <a:latin typeface="Arial"/>
                <a:cs typeface="Traditional Arabic" pitchFamily="18" charset="-78"/>
              </a:rPr>
              <a:t> </a:t>
            </a:r>
            <a:endParaRPr lang="ar-SA" sz="4000" b="1" kern="0" dirty="0" smtClean="0">
              <a:effectLst>
                <a:outerShdw blurRad="38100" dist="38100" dir="2700000" algn="tl">
                  <a:srgbClr val="000000"/>
                </a:outerShdw>
              </a:effectLst>
              <a:latin typeface="Arial"/>
              <a:cs typeface="Traditional Arabic" pitchFamily="18" charset="-78"/>
            </a:endParaRPr>
          </a:p>
          <a:p>
            <a:pPr algn="ctr">
              <a:spcBef>
                <a:spcPct val="20000"/>
              </a:spcBef>
              <a:buClr>
                <a:srgbClr val="86D1EC"/>
              </a:buClr>
              <a:buSzPct val="90000"/>
              <a:defRPr/>
            </a:pPr>
            <a:r>
              <a:rPr lang="ar-SA" sz="4000" b="1" kern="0" dirty="0" smtClean="0">
                <a:effectLst>
                  <a:outerShdw blurRad="38100" dist="38100" dir="2700000" algn="tl">
                    <a:srgbClr val="000000"/>
                  </a:outerShdw>
                </a:effectLst>
                <a:latin typeface="Arial"/>
                <a:cs typeface="Traditional Arabic" pitchFamily="18" charset="-78"/>
              </a:rPr>
              <a:t>كيف </a:t>
            </a:r>
            <a:r>
              <a:rPr lang="ar-SA" sz="4000" b="1" kern="0" dirty="0" smtClean="0">
                <a:effectLst>
                  <a:outerShdw blurRad="38100" dist="38100" dir="2700000" algn="tl">
                    <a:srgbClr val="000000"/>
                  </a:outerShdw>
                </a:effectLst>
                <a:latin typeface="Arial"/>
                <a:cs typeface="Traditional Arabic" pitchFamily="18" charset="-78"/>
              </a:rPr>
              <a:t>تأثر </a:t>
            </a:r>
            <a:r>
              <a:rPr lang="ar-SA" sz="4000" b="1" kern="0" dirty="0" err="1" smtClean="0">
                <a:effectLst>
                  <a:outerShdw blurRad="38100" dist="38100" dir="2700000" algn="tl">
                    <a:srgbClr val="000000"/>
                  </a:outerShdw>
                </a:effectLst>
                <a:latin typeface="Arial"/>
                <a:cs typeface="Traditional Arabic" pitchFamily="18" charset="-78"/>
              </a:rPr>
              <a:t>برونتير</a:t>
            </a:r>
            <a:r>
              <a:rPr lang="ar-SA" sz="4000" b="1" kern="0" dirty="0" smtClean="0">
                <a:effectLst>
                  <a:outerShdw blurRad="38100" dist="38100" dir="2700000" algn="tl">
                    <a:srgbClr val="000000"/>
                  </a:outerShdw>
                </a:effectLst>
                <a:latin typeface="Arial"/>
                <a:cs typeface="Traditional Arabic" pitchFamily="18" charset="-78"/>
              </a:rPr>
              <a:t> بنظرية داروين وكيف طبقها على الأدب؟ </a:t>
            </a:r>
          </a:p>
          <a:p>
            <a:pPr algn="ctr">
              <a:spcBef>
                <a:spcPct val="20000"/>
              </a:spcBef>
              <a:buClr>
                <a:srgbClr val="86D1EC"/>
              </a:buClr>
              <a:buSzPct val="90000"/>
              <a:defRPr/>
            </a:pPr>
            <a:r>
              <a:rPr lang="ar-SA" sz="4000" b="1" kern="0" dirty="0" smtClean="0">
                <a:effectLst>
                  <a:outerShdw blurRad="38100" dist="38100" dir="2700000" algn="tl">
                    <a:srgbClr val="000000"/>
                  </a:outerShdw>
                </a:effectLst>
                <a:latin typeface="Arial"/>
                <a:cs typeface="Traditional Arabic" pitchFamily="18" charset="-78"/>
              </a:rPr>
              <a:t>وما علاقة ذلك بنشأة الأدب المقارن </a:t>
            </a:r>
            <a:r>
              <a:rPr lang="ar-SA" sz="4000" b="1" kern="0" dirty="0" smtClean="0">
                <a:effectLst>
                  <a:outerShdw blurRad="38100" dist="38100" dir="2700000" algn="tl">
                    <a:srgbClr val="000000"/>
                  </a:outerShdw>
                </a:effectLst>
                <a:latin typeface="Arial"/>
                <a:cs typeface="Traditional Arabic" pitchFamily="18" charset="-78"/>
              </a:rPr>
              <a:t>؟</a:t>
            </a:r>
          </a:p>
          <a:p>
            <a:pPr algn="ctr">
              <a:spcBef>
                <a:spcPct val="20000"/>
              </a:spcBef>
              <a:buClr>
                <a:srgbClr val="86D1EC"/>
              </a:buClr>
              <a:buSzPct val="90000"/>
              <a:defRPr/>
            </a:pPr>
            <a:r>
              <a:rPr lang="ar-SA" sz="2800" kern="0" dirty="0" smtClean="0">
                <a:effectLst>
                  <a:outerShdw blurRad="38100" dist="38100" dir="2700000" algn="tl">
                    <a:srgbClr val="000000"/>
                  </a:outerShdw>
                </a:effectLst>
                <a:latin typeface="Arial"/>
                <a:cs typeface="Traditional Arabic" pitchFamily="18" charset="-78"/>
              </a:rPr>
              <a:t>داروين : لاحظ تطور الأنواع البشرية من أنواع حيوانية، </a:t>
            </a:r>
            <a:r>
              <a:rPr lang="ar-SA" sz="2800" kern="0" dirty="0" err="1" smtClean="0">
                <a:effectLst>
                  <a:outerShdw blurRad="38100" dist="38100" dir="2700000" algn="tl">
                    <a:srgbClr val="000000"/>
                  </a:outerShdw>
                </a:effectLst>
                <a:latin typeface="Arial"/>
                <a:cs typeface="Traditional Arabic" pitchFamily="18" charset="-78"/>
              </a:rPr>
              <a:t>وبرونتير</a:t>
            </a:r>
            <a:r>
              <a:rPr lang="ar-SA" sz="2800" kern="0" dirty="0" smtClean="0">
                <a:effectLst>
                  <a:outerShdw blurRad="38100" dist="38100" dir="2700000" algn="tl">
                    <a:srgbClr val="000000"/>
                  </a:outerShdw>
                </a:effectLst>
                <a:latin typeface="Arial"/>
                <a:cs typeface="Traditional Arabic" pitchFamily="18" charset="-78"/>
              </a:rPr>
              <a:t> لاحظ أن كل نوع من الأنواع الأدبية(القصة –الملحمة المسرحية) تطور عن أنواع أدبية أخرى  ، مثال : تطور المسرحية عن الملحمة</a:t>
            </a:r>
          </a:p>
          <a:p>
            <a:pPr algn="ctr">
              <a:spcBef>
                <a:spcPct val="20000"/>
              </a:spcBef>
              <a:buClr>
                <a:srgbClr val="86D1EC"/>
              </a:buClr>
              <a:buSzPct val="90000"/>
              <a:defRPr/>
            </a:pPr>
            <a:r>
              <a:rPr lang="ar-SA" sz="2800" kern="0" dirty="0" smtClean="0">
                <a:effectLst>
                  <a:outerShdw blurRad="38100" dist="38100" dir="2700000" algn="tl">
                    <a:srgbClr val="000000"/>
                  </a:outerShdw>
                </a:effectLst>
                <a:latin typeface="Arial"/>
                <a:cs typeface="Traditional Arabic" pitchFamily="18" charset="-78"/>
              </a:rPr>
              <a:t>أدى ذلك إلى نشأة الادب المقارن، حيث الاهتمام والبحث عن تطور الانواع الأدبية خارج نطاق الأدب القومي </a:t>
            </a:r>
            <a:r>
              <a:rPr lang="ar-SA" sz="4000" b="1" kern="0" dirty="0" smtClean="0">
                <a:effectLst>
                  <a:outerShdw blurRad="38100" dist="38100" dir="2700000" algn="tl">
                    <a:srgbClr val="000000"/>
                  </a:outerShdw>
                </a:effectLst>
                <a:latin typeface="Arial"/>
                <a:cs typeface="Traditional Arabic" pitchFamily="18" charset="-78"/>
              </a:rPr>
              <a:t>. </a:t>
            </a:r>
          </a:p>
          <a:p>
            <a:pPr algn="ctr">
              <a:spcBef>
                <a:spcPct val="20000"/>
              </a:spcBef>
              <a:buClr>
                <a:srgbClr val="86D1EC"/>
              </a:buClr>
              <a:buSzPct val="90000"/>
              <a:defRPr/>
            </a:pPr>
            <a:r>
              <a:rPr lang="ar-SA" sz="4000" b="1" kern="0" dirty="0" smtClean="0">
                <a:effectLst>
                  <a:outerShdw blurRad="38100" dist="38100" dir="2700000" algn="tl">
                    <a:srgbClr val="000000"/>
                  </a:outerShdw>
                </a:effectLst>
                <a:latin typeface="Arial"/>
                <a:cs typeface="Traditional Arabic" pitchFamily="18" charset="-78"/>
              </a:rPr>
              <a:t>ماهي نتائج دراسته في الأنواع الأدبية؟ </a:t>
            </a:r>
          </a:p>
          <a:p>
            <a:pPr algn="ctr">
              <a:spcBef>
                <a:spcPct val="20000"/>
              </a:spcBef>
              <a:buClr>
                <a:srgbClr val="86D1EC"/>
              </a:buClr>
              <a:buSzPct val="90000"/>
              <a:defRPr/>
            </a:pPr>
            <a:r>
              <a:rPr lang="ar-SA" sz="2800" kern="0" dirty="0" smtClean="0">
                <a:effectLst>
                  <a:outerShdw blurRad="38100" dist="38100" dir="2700000" algn="tl">
                    <a:srgbClr val="000000"/>
                  </a:outerShdw>
                </a:effectLst>
                <a:latin typeface="Arial"/>
                <a:cs typeface="Traditional Arabic" pitchFamily="18" charset="-78"/>
              </a:rPr>
              <a:t>1- كل جنس أدبي له مميزات تفرق بينه وبين ما عداه.</a:t>
            </a:r>
          </a:p>
          <a:p>
            <a:pPr algn="ctr">
              <a:spcBef>
                <a:spcPct val="20000"/>
              </a:spcBef>
              <a:buClr>
                <a:srgbClr val="86D1EC"/>
              </a:buClr>
              <a:buSzPct val="90000"/>
              <a:defRPr/>
            </a:pPr>
            <a:r>
              <a:rPr lang="ar-SA" sz="2800" kern="0" dirty="0" smtClean="0">
                <a:effectLst>
                  <a:outerShdw blurRad="38100" dist="38100" dir="2700000" algn="tl">
                    <a:srgbClr val="000000"/>
                  </a:outerShdw>
                </a:effectLst>
                <a:latin typeface="Arial"/>
                <a:cs typeface="Traditional Arabic" pitchFamily="18" charset="-78"/>
              </a:rPr>
              <a:t>2- كل جنس أدبي له زمن خاص به يولد فيه وينمو ويموت.</a:t>
            </a:r>
          </a:p>
          <a:p>
            <a:pPr algn="ctr">
              <a:spcBef>
                <a:spcPct val="20000"/>
              </a:spcBef>
              <a:buClr>
                <a:srgbClr val="86D1EC"/>
              </a:buClr>
              <a:buSzPct val="90000"/>
              <a:defRPr/>
            </a:pPr>
            <a:r>
              <a:rPr lang="ar-SA" sz="2800" kern="0" dirty="0" smtClean="0">
                <a:effectLst>
                  <a:outerShdw blurRad="38100" dist="38100" dir="2700000" algn="tl">
                    <a:srgbClr val="000000"/>
                  </a:outerShdw>
                </a:effectLst>
                <a:latin typeface="Arial"/>
                <a:cs typeface="Traditional Arabic" pitchFamily="18" charset="-78"/>
              </a:rPr>
              <a:t>3- الأجناس الأدبية يتوالد بعضها من بعض كما تتوالد الاجناس الحيوانية. </a:t>
            </a:r>
            <a:endParaRPr lang="ar-SA" sz="2800" kern="0" dirty="0" smtClean="0">
              <a:effectLst>
                <a:outerShdw blurRad="38100" dist="38100" dir="2700000" algn="tl">
                  <a:srgbClr val="000000"/>
                </a:outerShdw>
              </a:effectLst>
              <a:latin typeface="Arial"/>
              <a:cs typeface="Traditional Arabic" pitchFamily="18" charset="-78"/>
            </a:endParaRPr>
          </a:p>
        </p:txBody>
      </p:sp>
    </p:spTree>
    <p:extLst>
      <p:ext uri="{BB962C8B-B14F-4D97-AF65-F5344CB8AC3E}">
        <p14:creationId xmlns:p14="http://schemas.microsoft.com/office/powerpoint/2010/main" val="782668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2">
                                            <p:txEl>
                                              <p:pRg st="2" end="2"/>
                                            </p:txEl>
                                          </p:spTgt>
                                        </p:tgtEl>
                                        <p:attrNameLst>
                                          <p:attrName>style.visibility</p:attrName>
                                        </p:attrNameLst>
                                      </p:cBhvr>
                                      <p:to>
                                        <p:strVal val="visible"/>
                                      </p:to>
                                    </p:set>
                                    <p:animEffect transition="in" filter="wipe(down)">
                                      <p:cBhvr>
                                        <p:cTn id="43" dur="580">
                                          <p:stCondLst>
                                            <p:cond delay="0"/>
                                          </p:stCondLst>
                                        </p:cTn>
                                        <p:tgtEl>
                                          <p:spTgt spid="2">
                                            <p:txEl>
                                              <p:pRg st="2" end="2"/>
                                            </p:txEl>
                                          </p:spTgt>
                                        </p:tgtEl>
                                      </p:cBhvr>
                                    </p:animEffect>
                                    <p:anim calcmode="lin" valueType="num">
                                      <p:cBhvr>
                                        <p:cTn id="44"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2" end="2"/>
                                            </p:txEl>
                                          </p:spTgt>
                                        </p:tgtEl>
                                      </p:cBhvr>
                                      <p:to x="100000" y="60000"/>
                                    </p:animScale>
                                    <p:animScale>
                                      <p:cBhvr>
                                        <p:cTn id="50" dur="166" decel="50000">
                                          <p:stCondLst>
                                            <p:cond delay="676"/>
                                          </p:stCondLst>
                                        </p:cTn>
                                        <p:tgtEl>
                                          <p:spTgt spid="2">
                                            <p:txEl>
                                              <p:pRg st="2" end="2"/>
                                            </p:txEl>
                                          </p:spTgt>
                                        </p:tgtEl>
                                      </p:cBhvr>
                                      <p:to x="100000" y="100000"/>
                                    </p:animScale>
                                    <p:animScale>
                                      <p:cBhvr>
                                        <p:cTn id="51" dur="26">
                                          <p:stCondLst>
                                            <p:cond delay="1312"/>
                                          </p:stCondLst>
                                        </p:cTn>
                                        <p:tgtEl>
                                          <p:spTgt spid="2">
                                            <p:txEl>
                                              <p:pRg st="2" end="2"/>
                                            </p:txEl>
                                          </p:spTgt>
                                        </p:tgtEl>
                                      </p:cBhvr>
                                      <p:to x="100000" y="80000"/>
                                    </p:animScale>
                                    <p:animScale>
                                      <p:cBhvr>
                                        <p:cTn id="52" dur="166" decel="50000">
                                          <p:stCondLst>
                                            <p:cond delay="1338"/>
                                          </p:stCondLst>
                                        </p:cTn>
                                        <p:tgtEl>
                                          <p:spTgt spid="2">
                                            <p:txEl>
                                              <p:pRg st="2" end="2"/>
                                            </p:txEl>
                                          </p:spTgt>
                                        </p:tgtEl>
                                      </p:cBhvr>
                                      <p:to x="100000" y="100000"/>
                                    </p:animScale>
                                    <p:animScale>
                                      <p:cBhvr>
                                        <p:cTn id="53" dur="26">
                                          <p:stCondLst>
                                            <p:cond delay="1642"/>
                                          </p:stCondLst>
                                        </p:cTn>
                                        <p:tgtEl>
                                          <p:spTgt spid="2">
                                            <p:txEl>
                                              <p:pRg st="2" end="2"/>
                                            </p:txEl>
                                          </p:spTgt>
                                        </p:tgtEl>
                                      </p:cBhvr>
                                      <p:to x="100000" y="90000"/>
                                    </p:animScale>
                                    <p:animScale>
                                      <p:cBhvr>
                                        <p:cTn id="54" dur="166" decel="50000">
                                          <p:stCondLst>
                                            <p:cond delay="1668"/>
                                          </p:stCondLst>
                                        </p:cTn>
                                        <p:tgtEl>
                                          <p:spTgt spid="2">
                                            <p:txEl>
                                              <p:pRg st="2" end="2"/>
                                            </p:txEl>
                                          </p:spTgt>
                                        </p:tgtEl>
                                      </p:cBhvr>
                                      <p:to x="100000" y="100000"/>
                                    </p:animScale>
                                    <p:animScale>
                                      <p:cBhvr>
                                        <p:cTn id="55" dur="26">
                                          <p:stCondLst>
                                            <p:cond delay="1808"/>
                                          </p:stCondLst>
                                        </p:cTn>
                                        <p:tgtEl>
                                          <p:spTgt spid="2">
                                            <p:txEl>
                                              <p:pRg st="2" end="2"/>
                                            </p:txEl>
                                          </p:spTgt>
                                        </p:tgtEl>
                                      </p:cBhvr>
                                      <p:to x="100000" y="95000"/>
                                    </p:animScale>
                                    <p:animScale>
                                      <p:cBhvr>
                                        <p:cTn id="56" dur="166" decel="50000">
                                          <p:stCondLst>
                                            <p:cond delay="1834"/>
                                          </p:stCondLst>
                                        </p:cTn>
                                        <p:tgtEl>
                                          <p:spTgt spid="2">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2">
                                            <p:txEl>
                                              <p:pRg st="3" end="3"/>
                                            </p:txEl>
                                          </p:spTgt>
                                        </p:tgtEl>
                                        <p:attrNameLst>
                                          <p:attrName>style.visibility</p:attrName>
                                        </p:attrNameLst>
                                      </p:cBhvr>
                                      <p:to>
                                        <p:strVal val="visible"/>
                                      </p:to>
                                    </p:set>
                                    <p:animEffect transition="in" filter="wipe(down)">
                                      <p:cBhvr>
                                        <p:cTn id="61" dur="580">
                                          <p:stCondLst>
                                            <p:cond delay="0"/>
                                          </p:stCondLst>
                                        </p:cTn>
                                        <p:tgtEl>
                                          <p:spTgt spid="2">
                                            <p:txEl>
                                              <p:pRg st="3" end="3"/>
                                            </p:txEl>
                                          </p:spTgt>
                                        </p:tgtEl>
                                      </p:cBhvr>
                                    </p:animEffect>
                                    <p:anim calcmode="lin" valueType="num">
                                      <p:cBhvr>
                                        <p:cTn id="62"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3" end="3"/>
                                            </p:txEl>
                                          </p:spTgt>
                                        </p:tgtEl>
                                      </p:cBhvr>
                                      <p:to x="100000" y="60000"/>
                                    </p:animScale>
                                    <p:animScale>
                                      <p:cBhvr>
                                        <p:cTn id="68" dur="166" decel="50000">
                                          <p:stCondLst>
                                            <p:cond delay="676"/>
                                          </p:stCondLst>
                                        </p:cTn>
                                        <p:tgtEl>
                                          <p:spTgt spid="2">
                                            <p:txEl>
                                              <p:pRg st="3" end="3"/>
                                            </p:txEl>
                                          </p:spTgt>
                                        </p:tgtEl>
                                      </p:cBhvr>
                                      <p:to x="100000" y="100000"/>
                                    </p:animScale>
                                    <p:animScale>
                                      <p:cBhvr>
                                        <p:cTn id="69" dur="26">
                                          <p:stCondLst>
                                            <p:cond delay="1312"/>
                                          </p:stCondLst>
                                        </p:cTn>
                                        <p:tgtEl>
                                          <p:spTgt spid="2">
                                            <p:txEl>
                                              <p:pRg st="3" end="3"/>
                                            </p:txEl>
                                          </p:spTgt>
                                        </p:tgtEl>
                                      </p:cBhvr>
                                      <p:to x="100000" y="80000"/>
                                    </p:animScale>
                                    <p:animScale>
                                      <p:cBhvr>
                                        <p:cTn id="70" dur="166" decel="50000">
                                          <p:stCondLst>
                                            <p:cond delay="1338"/>
                                          </p:stCondLst>
                                        </p:cTn>
                                        <p:tgtEl>
                                          <p:spTgt spid="2">
                                            <p:txEl>
                                              <p:pRg st="3" end="3"/>
                                            </p:txEl>
                                          </p:spTgt>
                                        </p:tgtEl>
                                      </p:cBhvr>
                                      <p:to x="100000" y="100000"/>
                                    </p:animScale>
                                    <p:animScale>
                                      <p:cBhvr>
                                        <p:cTn id="71" dur="26">
                                          <p:stCondLst>
                                            <p:cond delay="1642"/>
                                          </p:stCondLst>
                                        </p:cTn>
                                        <p:tgtEl>
                                          <p:spTgt spid="2">
                                            <p:txEl>
                                              <p:pRg st="3" end="3"/>
                                            </p:txEl>
                                          </p:spTgt>
                                        </p:tgtEl>
                                      </p:cBhvr>
                                      <p:to x="100000" y="90000"/>
                                    </p:animScale>
                                    <p:animScale>
                                      <p:cBhvr>
                                        <p:cTn id="72" dur="166" decel="50000">
                                          <p:stCondLst>
                                            <p:cond delay="1668"/>
                                          </p:stCondLst>
                                        </p:cTn>
                                        <p:tgtEl>
                                          <p:spTgt spid="2">
                                            <p:txEl>
                                              <p:pRg st="3" end="3"/>
                                            </p:txEl>
                                          </p:spTgt>
                                        </p:tgtEl>
                                      </p:cBhvr>
                                      <p:to x="100000" y="100000"/>
                                    </p:animScale>
                                    <p:animScale>
                                      <p:cBhvr>
                                        <p:cTn id="73" dur="26">
                                          <p:stCondLst>
                                            <p:cond delay="1808"/>
                                          </p:stCondLst>
                                        </p:cTn>
                                        <p:tgtEl>
                                          <p:spTgt spid="2">
                                            <p:txEl>
                                              <p:pRg st="3" end="3"/>
                                            </p:txEl>
                                          </p:spTgt>
                                        </p:tgtEl>
                                      </p:cBhvr>
                                      <p:to x="100000" y="95000"/>
                                    </p:animScale>
                                    <p:animScale>
                                      <p:cBhvr>
                                        <p:cTn id="74" dur="166" decel="50000">
                                          <p:stCondLst>
                                            <p:cond delay="1834"/>
                                          </p:stCondLst>
                                        </p:cTn>
                                        <p:tgtEl>
                                          <p:spTgt spid="2">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nodeType="clickEffect">
                                  <p:stCondLst>
                                    <p:cond delay="0"/>
                                  </p:stCondLst>
                                  <p:childTnLst>
                                    <p:set>
                                      <p:cBhvr>
                                        <p:cTn id="78" dur="1" fill="hold">
                                          <p:stCondLst>
                                            <p:cond delay="0"/>
                                          </p:stCondLst>
                                        </p:cTn>
                                        <p:tgtEl>
                                          <p:spTgt spid="2">
                                            <p:txEl>
                                              <p:pRg st="4" end="4"/>
                                            </p:txEl>
                                          </p:spTgt>
                                        </p:tgtEl>
                                        <p:attrNameLst>
                                          <p:attrName>style.visibility</p:attrName>
                                        </p:attrNameLst>
                                      </p:cBhvr>
                                      <p:to>
                                        <p:strVal val="visible"/>
                                      </p:to>
                                    </p:set>
                                    <p:animEffect transition="in" filter="wipe(down)">
                                      <p:cBhvr>
                                        <p:cTn id="79" dur="580">
                                          <p:stCondLst>
                                            <p:cond delay="0"/>
                                          </p:stCondLst>
                                        </p:cTn>
                                        <p:tgtEl>
                                          <p:spTgt spid="2">
                                            <p:txEl>
                                              <p:pRg st="4" end="4"/>
                                            </p:txEl>
                                          </p:spTgt>
                                        </p:tgtEl>
                                      </p:cBhvr>
                                    </p:animEffect>
                                    <p:anim calcmode="lin" valueType="num">
                                      <p:cBhvr>
                                        <p:cTn id="80"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2">
                                            <p:txEl>
                                              <p:pRg st="4" end="4"/>
                                            </p:txEl>
                                          </p:spTgt>
                                        </p:tgtEl>
                                      </p:cBhvr>
                                      <p:to x="100000" y="60000"/>
                                    </p:animScale>
                                    <p:animScale>
                                      <p:cBhvr>
                                        <p:cTn id="86" dur="166" decel="50000">
                                          <p:stCondLst>
                                            <p:cond delay="676"/>
                                          </p:stCondLst>
                                        </p:cTn>
                                        <p:tgtEl>
                                          <p:spTgt spid="2">
                                            <p:txEl>
                                              <p:pRg st="4" end="4"/>
                                            </p:txEl>
                                          </p:spTgt>
                                        </p:tgtEl>
                                      </p:cBhvr>
                                      <p:to x="100000" y="100000"/>
                                    </p:animScale>
                                    <p:animScale>
                                      <p:cBhvr>
                                        <p:cTn id="87" dur="26">
                                          <p:stCondLst>
                                            <p:cond delay="1312"/>
                                          </p:stCondLst>
                                        </p:cTn>
                                        <p:tgtEl>
                                          <p:spTgt spid="2">
                                            <p:txEl>
                                              <p:pRg st="4" end="4"/>
                                            </p:txEl>
                                          </p:spTgt>
                                        </p:tgtEl>
                                      </p:cBhvr>
                                      <p:to x="100000" y="80000"/>
                                    </p:animScale>
                                    <p:animScale>
                                      <p:cBhvr>
                                        <p:cTn id="88" dur="166" decel="50000">
                                          <p:stCondLst>
                                            <p:cond delay="1338"/>
                                          </p:stCondLst>
                                        </p:cTn>
                                        <p:tgtEl>
                                          <p:spTgt spid="2">
                                            <p:txEl>
                                              <p:pRg st="4" end="4"/>
                                            </p:txEl>
                                          </p:spTgt>
                                        </p:tgtEl>
                                      </p:cBhvr>
                                      <p:to x="100000" y="100000"/>
                                    </p:animScale>
                                    <p:animScale>
                                      <p:cBhvr>
                                        <p:cTn id="89" dur="26">
                                          <p:stCondLst>
                                            <p:cond delay="1642"/>
                                          </p:stCondLst>
                                        </p:cTn>
                                        <p:tgtEl>
                                          <p:spTgt spid="2">
                                            <p:txEl>
                                              <p:pRg st="4" end="4"/>
                                            </p:txEl>
                                          </p:spTgt>
                                        </p:tgtEl>
                                      </p:cBhvr>
                                      <p:to x="100000" y="90000"/>
                                    </p:animScale>
                                    <p:animScale>
                                      <p:cBhvr>
                                        <p:cTn id="90" dur="166" decel="50000">
                                          <p:stCondLst>
                                            <p:cond delay="1668"/>
                                          </p:stCondLst>
                                        </p:cTn>
                                        <p:tgtEl>
                                          <p:spTgt spid="2">
                                            <p:txEl>
                                              <p:pRg st="4" end="4"/>
                                            </p:txEl>
                                          </p:spTgt>
                                        </p:tgtEl>
                                      </p:cBhvr>
                                      <p:to x="100000" y="100000"/>
                                    </p:animScale>
                                    <p:animScale>
                                      <p:cBhvr>
                                        <p:cTn id="91" dur="26">
                                          <p:stCondLst>
                                            <p:cond delay="1808"/>
                                          </p:stCondLst>
                                        </p:cTn>
                                        <p:tgtEl>
                                          <p:spTgt spid="2">
                                            <p:txEl>
                                              <p:pRg st="4" end="4"/>
                                            </p:txEl>
                                          </p:spTgt>
                                        </p:tgtEl>
                                      </p:cBhvr>
                                      <p:to x="100000" y="95000"/>
                                    </p:animScale>
                                    <p:animScale>
                                      <p:cBhvr>
                                        <p:cTn id="92" dur="166" decel="50000">
                                          <p:stCondLst>
                                            <p:cond delay="1834"/>
                                          </p:stCondLst>
                                        </p:cTn>
                                        <p:tgtEl>
                                          <p:spTgt spid="2">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nodeType="clickEffect">
                                  <p:stCondLst>
                                    <p:cond delay="0"/>
                                  </p:stCondLst>
                                  <p:childTnLst>
                                    <p:set>
                                      <p:cBhvr>
                                        <p:cTn id="96" dur="1" fill="hold">
                                          <p:stCondLst>
                                            <p:cond delay="0"/>
                                          </p:stCondLst>
                                        </p:cTn>
                                        <p:tgtEl>
                                          <p:spTgt spid="2">
                                            <p:txEl>
                                              <p:pRg st="5" end="5"/>
                                            </p:txEl>
                                          </p:spTgt>
                                        </p:tgtEl>
                                        <p:attrNameLst>
                                          <p:attrName>style.visibility</p:attrName>
                                        </p:attrNameLst>
                                      </p:cBhvr>
                                      <p:to>
                                        <p:strVal val="visible"/>
                                      </p:to>
                                    </p:set>
                                    <p:animEffect transition="in" filter="wipe(down)">
                                      <p:cBhvr>
                                        <p:cTn id="97" dur="580">
                                          <p:stCondLst>
                                            <p:cond delay="0"/>
                                          </p:stCondLst>
                                        </p:cTn>
                                        <p:tgtEl>
                                          <p:spTgt spid="2">
                                            <p:txEl>
                                              <p:pRg st="5" end="5"/>
                                            </p:txEl>
                                          </p:spTgt>
                                        </p:tgtEl>
                                      </p:cBhvr>
                                    </p:animEffect>
                                    <p:anim calcmode="lin" valueType="num">
                                      <p:cBhvr>
                                        <p:cTn id="98"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2">
                                            <p:txEl>
                                              <p:pRg st="5" end="5"/>
                                            </p:txEl>
                                          </p:spTgt>
                                        </p:tgtEl>
                                      </p:cBhvr>
                                      <p:to x="100000" y="60000"/>
                                    </p:animScale>
                                    <p:animScale>
                                      <p:cBhvr>
                                        <p:cTn id="104" dur="166" decel="50000">
                                          <p:stCondLst>
                                            <p:cond delay="676"/>
                                          </p:stCondLst>
                                        </p:cTn>
                                        <p:tgtEl>
                                          <p:spTgt spid="2">
                                            <p:txEl>
                                              <p:pRg st="5" end="5"/>
                                            </p:txEl>
                                          </p:spTgt>
                                        </p:tgtEl>
                                      </p:cBhvr>
                                      <p:to x="100000" y="100000"/>
                                    </p:animScale>
                                    <p:animScale>
                                      <p:cBhvr>
                                        <p:cTn id="105" dur="26">
                                          <p:stCondLst>
                                            <p:cond delay="1312"/>
                                          </p:stCondLst>
                                        </p:cTn>
                                        <p:tgtEl>
                                          <p:spTgt spid="2">
                                            <p:txEl>
                                              <p:pRg st="5" end="5"/>
                                            </p:txEl>
                                          </p:spTgt>
                                        </p:tgtEl>
                                      </p:cBhvr>
                                      <p:to x="100000" y="80000"/>
                                    </p:animScale>
                                    <p:animScale>
                                      <p:cBhvr>
                                        <p:cTn id="106" dur="166" decel="50000">
                                          <p:stCondLst>
                                            <p:cond delay="1338"/>
                                          </p:stCondLst>
                                        </p:cTn>
                                        <p:tgtEl>
                                          <p:spTgt spid="2">
                                            <p:txEl>
                                              <p:pRg st="5" end="5"/>
                                            </p:txEl>
                                          </p:spTgt>
                                        </p:tgtEl>
                                      </p:cBhvr>
                                      <p:to x="100000" y="100000"/>
                                    </p:animScale>
                                    <p:animScale>
                                      <p:cBhvr>
                                        <p:cTn id="107" dur="26">
                                          <p:stCondLst>
                                            <p:cond delay="1642"/>
                                          </p:stCondLst>
                                        </p:cTn>
                                        <p:tgtEl>
                                          <p:spTgt spid="2">
                                            <p:txEl>
                                              <p:pRg st="5" end="5"/>
                                            </p:txEl>
                                          </p:spTgt>
                                        </p:tgtEl>
                                      </p:cBhvr>
                                      <p:to x="100000" y="90000"/>
                                    </p:animScale>
                                    <p:animScale>
                                      <p:cBhvr>
                                        <p:cTn id="108" dur="166" decel="50000">
                                          <p:stCondLst>
                                            <p:cond delay="1668"/>
                                          </p:stCondLst>
                                        </p:cTn>
                                        <p:tgtEl>
                                          <p:spTgt spid="2">
                                            <p:txEl>
                                              <p:pRg st="5" end="5"/>
                                            </p:txEl>
                                          </p:spTgt>
                                        </p:tgtEl>
                                      </p:cBhvr>
                                      <p:to x="100000" y="100000"/>
                                    </p:animScale>
                                    <p:animScale>
                                      <p:cBhvr>
                                        <p:cTn id="109" dur="26">
                                          <p:stCondLst>
                                            <p:cond delay="1808"/>
                                          </p:stCondLst>
                                        </p:cTn>
                                        <p:tgtEl>
                                          <p:spTgt spid="2">
                                            <p:txEl>
                                              <p:pRg st="5" end="5"/>
                                            </p:txEl>
                                          </p:spTgt>
                                        </p:tgtEl>
                                      </p:cBhvr>
                                      <p:to x="100000" y="95000"/>
                                    </p:animScale>
                                    <p:animScale>
                                      <p:cBhvr>
                                        <p:cTn id="110" dur="166" decel="50000">
                                          <p:stCondLst>
                                            <p:cond delay="1834"/>
                                          </p:stCondLst>
                                        </p:cTn>
                                        <p:tgtEl>
                                          <p:spTgt spid="2">
                                            <p:txEl>
                                              <p:pRg st="5" end="5"/>
                                            </p:txEl>
                                          </p:spTgt>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nodeType="clickEffect">
                                  <p:stCondLst>
                                    <p:cond delay="0"/>
                                  </p:stCondLst>
                                  <p:childTnLst>
                                    <p:set>
                                      <p:cBhvr>
                                        <p:cTn id="114" dur="1" fill="hold">
                                          <p:stCondLst>
                                            <p:cond delay="0"/>
                                          </p:stCondLst>
                                        </p:cTn>
                                        <p:tgtEl>
                                          <p:spTgt spid="2">
                                            <p:txEl>
                                              <p:pRg st="6" end="6"/>
                                            </p:txEl>
                                          </p:spTgt>
                                        </p:tgtEl>
                                        <p:attrNameLst>
                                          <p:attrName>style.visibility</p:attrName>
                                        </p:attrNameLst>
                                      </p:cBhvr>
                                      <p:to>
                                        <p:strVal val="visible"/>
                                      </p:to>
                                    </p:set>
                                    <p:animEffect transition="in" filter="wipe(down)">
                                      <p:cBhvr>
                                        <p:cTn id="115" dur="580">
                                          <p:stCondLst>
                                            <p:cond delay="0"/>
                                          </p:stCondLst>
                                        </p:cTn>
                                        <p:tgtEl>
                                          <p:spTgt spid="2">
                                            <p:txEl>
                                              <p:pRg st="6" end="6"/>
                                            </p:txEl>
                                          </p:spTgt>
                                        </p:tgtEl>
                                      </p:cBhvr>
                                    </p:animEffect>
                                    <p:anim calcmode="lin" valueType="num">
                                      <p:cBhvr>
                                        <p:cTn id="116" dur="1822" tmFilter="0,0; 0.14,0.36; 0.43,0.73; 0.71,0.91; 1.0,1.0">
                                          <p:stCondLst>
                                            <p:cond delay="0"/>
                                          </p:stCondLst>
                                        </p:cTn>
                                        <p:tgtEl>
                                          <p:spTgt spid="2">
                                            <p:txEl>
                                              <p:pRg st="6" end="6"/>
                                            </p:txEl>
                                          </p:spTgt>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2">
                                            <p:txEl>
                                              <p:pRg st="6" end="6"/>
                                            </p:txEl>
                                          </p:spTgt>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2">
                                            <p:txEl>
                                              <p:pRg st="6" end="6"/>
                                            </p:txEl>
                                          </p:spTgt>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2">
                                            <p:txEl>
                                              <p:pRg st="6" end="6"/>
                                            </p:txEl>
                                          </p:spTgt>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2">
                                            <p:txEl>
                                              <p:pRg st="6" end="6"/>
                                            </p:txEl>
                                          </p:spTgt>
                                        </p:tgtEl>
                                        <p:attrNameLst>
                                          <p:attrName>ppt_y</p:attrName>
                                        </p:attrNameLst>
                                      </p:cBhvr>
                                      <p:tavLst>
                                        <p:tav tm="0" fmla="#ppt_y-sin(pi*$)/81">
                                          <p:val>
                                            <p:fltVal val="0"/>
                                          </p:val>
                                        </p:tav>
                                        <p:tav tm="100000">
                                          <p:val>
                                            <p:fltVal val="1"/>
                                          </p:val>
                                        </p:tav>
                                      </p:tavLst>
                                    </p:anim>
                                    <p:animScale>
                                      <p:cBhvr>
                                        <p:cTn id="121" dur="26">
                                          <p:stCondLst>
                                            <p:cond delay="650"/>
                                          </p:stCondLst>
                                        </p:cTn>
                                        <p:tgtEl>
                                          <p:spTgt spid="2">
                                            <p:txEl>
                                              <p:pRg st="6" end="6"/>
                                            </p:txEl>
                                          </p:spTgt>
                                        </p:tgtEl>
                                      </p:cBhvr>
                                      <p:to x="100000" y="60000"/>
                                    </p:animScale>
                                    <p:animScale>
                                      <p:cBhvr>
                                        <p:cTn id="122" dur="166" decel="50000">
                                          <p:stCondLst>
                                            <p:cond delay="676"/>
                                          </p:stCondLst>
                                        </p:cTn>
                                        <p:tgtEl>
                                          <p:spTgt spid="2">
                                            <p:txEl>
                                              <p:pRg st="6" end="6"/>
                                            </p:txEl>
                                          </p:spTgt>
                                        </p:tgtEl>
                                      </p:cBhvr>
                                      <p:to x="100000" y="100000"/>
                                    </p:animScale>
                                    <p:animScale>
                                      <p:cBhvr>
                                        <p:cTn id="123" dur="26">
                                          <p:stCondLst>
                                            <p:cond delay="1312"/>
                                          </p:stCondLst>
                                        </p:cTn>
                                        <p:tgtEl>
                                          <p:spTgt spid="2">
                                            <p:txEl>
                                              <p:pRg st="6" end="6"/>
                                            </p:txEl>
                                          </p:spTgt>
                                        </p:tgtEl>
                                      </p:cBhvr>
                                      <p:to x="100000" y="80000"/>
                                    </p:animScale>
                                    <p:animScale>
                                      <p:cBhvr>
                                        <p:cTn id="124" dur="166" decel="50000">
                                          <p:stCondLst>
                                            <p:cond delay="1338"/>
                                          </p:stCondLst>
                                        </p:cTn>
                                        <p:tgtEl>
                                          <p:spTgt spid="2">
                                            <p:txEl>
                                              <p:pRg st="6" end="6"/>
                                            </p:txEl>
                                          </p:spTgt>
                                        </p:tgtEl>
                                      </p:cBhvr>
                                      <p:to x="100000" y="100000"/>
                                    </p:animScale>
                                    <p:animScale>
                                      <p:cBhvr>
                                        <p:cTn id="125" dur="26">
                                          <p:stCondLst>
                                            <p:cond delay="1642"/>
                                          </p:stCondLst>
                                        </p:cTn>
                                        <p:tgtEl>
                                          <p:spTgt spid="2">
                                            <p:txEl>
                                              <p:pRg st="6" end="6"/>
                                            </p:txEl>
                                          </p:spTgt>
                                        </p:tgtEl>
                                      </p:cBhvr>
                                      <p:to x="100000" y="90000"/>
                                    </p:animScale>
                                    <p:animScale>
                                      <p:cBhvr>
                                        <p:cTn id="126" dur="166" decel="50000">
                                          <p:stCondLst>
                                            <p:cond delay="1668"/>
                                          </p:stCondLst>
                                        </p:cTn>
                                        <p:tgtEl>
                                          <p:spTgt spid="2">
                                            <p:txEl>
                                              <p:pRg st="6" end="6"/>
                                            </p:txEl>
                                          </p:spTgt>
                                        </p:tgtEl>
                                      </p:cBhvr>
                                      <p:to x="100000" y="100000"/>
                                    </p:animScale>
                                    <p:animScale>
                                      <p:cBhvr>
                                        <p:cTn id="127" dur="26">
                                          <p:stCondLst>
                                            <p:cond delay="1808"/>
                                          </p:stCondLst>
                                        </p:cTn>
                                        <p:tgtEl>
                                          <p:spTgt spid="2">
                                            <p:txEl>
                                              <p:pRg st="6" end="6"/>
                                            </p:txEl>
                                          </p:spTgt>
                                        </p:tgtEl>
                                      </p:cBhvr>
                                      <p:to x="100000" y="95000"/>
                                    </p:animScale>
                                    <p:animScale>
                                      <p:cBhvr>
                                        <p:cTn id="128" dur="166" decel="50000">
                                          <p:stCondLst>
                                            <p:cond delay="1834"/>
                                          </p:stCondLst>
                                        </p:cTn>
                                        <p:tgtEl>
                                          <p:spTgt spid="2">
                                            <p:txEl>
                                              <p:pRg st="6" end="6"/>
                                            </p:txEl>
                                          </p:spTgt>
                                        </p:tgtEl>
                                      </p:cBhvr>
                                      <p:to x="100000" y="100000"/>
                                    </p:animScale>
                                  </p:childTnLst>
                                </p:cTn>
                              </p:par>
                            </p:childTnLst>
                          </p:cTn>
                        </p:par>
                      </p:childTnLst>
                    </p:cTn>
                  </p:par>
                  <p:par>
                    <p:cTn id="129" fill="hold">
                      <p:stCondLst>
                        <p:cond delay="indefinite"/>
                      </p:stCondLst>
                      <p:childTnLst>
                        <p:par>
                          <p:cTn id="130" fill="hold">
                            <p:stCondLst>
                              <p:cond delay="0"/>
                            </p:stCondLst>
                            <p:childTnLst>
                              <p:par>
                                <p:cTn id="131" presetID="26" presetClass="entr" presetSubtype="0" fill="hold" nodeType="clickEffect">
                                  <p:stCondLst>
                                    <p:cond delay="0"/>
                                  </p:stCondLst>
                                  <p:childTnLst>
                                    <p:set>
                                      <p:cBhvr>
                                        <p:cTn id="132" dur="1" fill="hold">
                                          <p:stCondLst>
                                            <p:cond delay="0"/>
                                          </p:stCondLst>
                                        </p:cTn>
                                        <p:tgtEl>
                                          <p:spTgt spid="2">
                                            <p:txEl>
                                              <p:pRg st="7" end="7"/>
                                            </p:txEl>
                                          </p:spTgt>
                                        </p:tgtEl>
                                        <p:attrNameLst>
                                          <p:attrName>style.visibility</p:attrName>
                                        </p:attrNameLst>
                                      </p:cBhvr>
                                      <p:to>
                                        <p:strVal val="visible"/>
                                      </p:to>
                                    </p:set>
                                    <p:animEffect transition="in" filter="wipe(down)">
                                      <p:cBhvr>
                                        <p:cTn id="133" dur="580">
                                          <p:stCondLst>
                                            <p:cond delay="0"/>
                                          </p:stCondLst>
                                        </p:cTn>
                                        <p:tgtEl>
                                          <p:spTgt spid="2">
                                            <p:txEl>
                                              <p:pRg st="7" end="7"/>
                                            </p:txEl>
                                          </p:spTgt>
                                        </p:tgtEl>
                                      </p:cBhvr>
                                    </p:animEffect>
                                    <p:anim calcmode="lin" valueType="num">
                                      <p:cBhvr>
                                        <p:cTn id="134" dur="1822" tmFilter="0,0; 0.14,0.36; 0.43,0.73; 0.71,0.91; 1.0,1.0">
                                          <p:stCondLst>
                                            <p:cond delay="0"/>
                                          </p:stCondLst>
                                        </p:cTn>
                                        <p:tgtEl>
                                          <p:spTgt spid="2">
                                            <p:txEl>
                                              <p:pRg st="7" end="7"/>
                                            </p:txEl>
                                          </p:spTgt>
                                        </p:tgtEl>
                                        <p:attrNameLst>
                                          <p:attrName>ppt_x</p:attrName>
                                        </p:attrNameLst>
                                      </p:cBhvr>
                                      <p:tavLst>
                                        <p:tav tm="0">
                                          <p:val>
                                            <p:strVal val="#ppt_x-0.25"/>
                                          </p:val>
                                        </p:tav>
                                        <p:tav tm="100000">
                                          <p:val>
                                            <p:strVal val="#ppt_x"/>
                                          </p:val>
                                        </p:tav>
                                      </p:tavLst>
                                    </p:anim>
                                    <p:anim calcmode="lin" valueType="num">
                                      <p:cBhvr>
                                        <p:cTn id="135" dur="664" tmFilter="0.0,0.0; 0.25,0.07; 0.50,0.2; 0.75,0.467; 1.0,1.0">
                                          <p:stCondLst>
                                            <p:cond delay="0"/>
                                          </p:stCondLst>
                                        </p:cTn>
                                        <p:tgtEl>
                                          <p:spTgt spid="2">
                                            <p:txEl>
                                              <p:pRg st="7" end="7"/>
                                            </p:txEl>
                                          </p:spTgt>
                                        </p:tgtEl>
                                        <p:attrNameLst>
                                          <p:attrName>ppt_y</p:attrName>
                                        </p:attrNameLst>
                                      </p:cBhvr>
                                      <p:tavLst>
                                        <p:tav tm="0" fmla="#ppt_y-sin(pi*$)/3">
                                          <p:val>
                                            <p:fltVal val="0.5"/>
                                          </p:val>
                                        </p:tav>
                                        <p:tav tm="100000">
                                          <p:val>
                                            <p:fltVal val="1"/>
                                          </p:val>
                                        </p:tav>
                                      </p:tavLst>
                                    </p:anim>
                                    <p:anim calcmode="lin" valueType="num">
                                      <p:cBhvr>
                                        <p:cTn id="136" dur="664" tmFilter="0, 0; 0.125,0.2665; 0.25,0.4; 0.375,0.465; 0.5,0.5;  0.625,0.535; 0.75,0.6; 0.875,0.7335; 1,1">
                                          <p:stCondLst>
                                            <p:cond delay="664"/>
                                          </p:stCondLst>
                                        </p:cTn>
                                        <p:tgtEl>
                                          <p:spTgt spid="2">
                                            <p:txEl>
                                              <p:pRg st="7" end="7"/>
                                            </p:txEl>
                                          </p:spTgt>
                                        </p:tgtEl>
                                        <p:attrNameLst>
                                          <p:attrName>ppt_y</p:attrName>
                                        </p:attrNameLst>
                                      </p:cBhvr>
                                      <p:tavLst>
                                        <p:tav tm="0" fmla="#ppt_y-sin(pi*$)/9">
                                          <p:val>
                                            <p:fltVal val="0"/>
                                          </p:val>
                                        </p:tav>
                                        <p:tav tm="100000">
                                          <p:val>
                                            <p:fltVal val="1"/>
                                          </p:val>
                                        </p:tav>
                                      </p:tavLst>
                                    </p:anim>
                                    <p:anim calcmode="lin" valueType="num">
                                      <p:cBhvr>
                                        <p:cTn id="137" dur="332" tmFilter="0, 0; 0.125,0.2665; 0.25,0.4; 0.375,0.465; 0.5,0.5;  0.625,0.535; 0.75,0.6; 0.875,0.7335; 1,1">
                                          <p:stCondLst>
                                            <p:cond delay="1324"/>
                                          </p:stCondLst>
                                        </p:cTn>
                                        <p:tgtEl>
                                          <p:spTgt spid="2">
                                            <p:txEl>
                                              <p:pRg st="7" end="7"/>
                                            </p:txEl>
                                          </p:spTgt>
                                        </p:tgtEl>
                                        <p:attrNameLst>
                                          <p:attrName>ppt_y</p:attrName>
                                        </p:attrNameLst>
                                      </p:cBhvr>
                                      <p:tavLst>
                                        <p:tav tm="0" fmla="#ppt_y-sin(pi*$)/27">
                                          <p:val>
                                            <p:fltVal val="0"/>
                                          </p:val>
                                        </p:tav>
                                        <p:tav tm="100000">
                                          <p:val>
                                            <p:fltVal val="1"/>
                                          </p:val>
                                        </p:tav>
                                      </p:tavLst>
                                    </p:anim>
                                    <p:anim calcmode="lin" valueType="num">
                                      <p:cBhvr>
                                        <p:cTn id="138" dur="164" tmFilter="0, 0; 0.125,0.2665; 0.25,0.4; 0.375,0.465; 0.5,0.5;  0.625,0.535; 0.75,0.6; 0.875,0.7335; 1,1">
                                          <p:stCondLst>
                                            <p:cond delay="1656"/>
                                          </p:stCondLst>
                                        </p:cTn>
                                        <p:tgtEl>
                                          <p:spTgt spid="2">
                                            <p:txEl>
                                              <p:pRg st="7" end="7"/>
                                            </p:txEl>
                                          </p:spTgt>
                                        </p:tgtEl>
                                        <p:attrNameLst>
                                          <p:attrName>ppt_y</p:attrName>
                                        </p:attrNameLst>
                                      </p:cBhvr>
                                      <p:tavLst>
                                        <p:tav tm="0" fmla="#ppt_y-sin(pi*$)/81">
                                          <p:val>
                                            <p:fltVal val="0"/>
                                          </p:val>
                                        </p:tav>
                                        <p:tav tm="100000">
                                          <p:val>
                                            <p:fltVal val="1"/>
                                          </p:val>
                                        </p:tav>
                                      </p:tavLst>
                                    </p:anim>
                                    <p:animScale>
                                      <p:cBhvr>
                                        <p:cTn id="139" dur="26">
                                          <p:stCondLst>
                                            <p:cond delay="650"/>
                                          </p:stCondLst>
                                        </p:cTn>
                                        <p:tgtEl>
                                          <p:spTgt spid="2">
                                            <p:txEl>
                                              <p:pRg st="7" end="7"/>
                                            </p:txEl>
                                          </p:spTgt>
                                        </p:tgtEl>
                                      </p:cBhvr>
                                      <p:to x="100000" y="60000"/>
                                    </p:animScale>
                                    <p:animScale>
                                      <p:cBhvr>
                                        <p:cTn id="140" dur="166" decel="50000">
                                          <p:stCondLst>
                                            <p:cond delay="676"/>
                                          </p:stCondLst>
                                        </p:cTn>
                                        <p:tgtEl>
                                          <p:spTgt spid="2">
                                            <p:txEl>
                                              <p:pRg st="7" end="7"/>
                                            </p:txEl>
                                          </p:spTgt>
                                        </p:tgtEl>
                                      </p:cBhvr>
                                      <p:to x="100000" y="100000"/>
                                    </p:animScale>
                                    <p:animScale>
                                      <p:cBhvr>
                                        <p:cTn id="141" dur="26">
                                          <p:stCondLst>
                                            <p:cond delay="1312"/>
                                          </p:stCondLst>
                                        </p:cTn>
                                        <p:tgtEl>
                                          <p:spTgt spid="2">
                                            <p:txEl>
                                              <p:pRg st="7" end="7"/>
                                            </p:txEl>
                                          </p:spTgt>
                                        </p:tgtEl>
                                      </p:cBhvr>
                                      <p:to x="100000" y="80000"/>
                                    </p:animScale>
                                    <p:animScale>
                                      <p:cBhvr>
                                        <p:cTn id="142" dur="166" decel="50000">
                                          <p:stCondLst>
                                            <p:cond delay="1338"/>
                                          </p:stCondLst>
                                        </p:cTn>
                                        <p:tgtEl>
                                          <p:spTgt spid="2">
                                            <p:txEl>
                                              <p:pRg st="7" end="7"/>
                                            </p:txEl>
                                          </p:spTgt>
                                        </p:tgtEl>
                                      </p:cBhvr>
                                      <p:to x="100000" y="100000"/>
                                    </p:animScale>
                                    <p:animScale>
                                      <p:cBhvr>
                                        <p:cTn id="143" dur="26">
                                          <p:stCondLst>
                                            <p:cond delay="1642"/>
                                          </p:stCondLst>
                                        </p:cTn>
                                        <p:tgtEl>
                                          <p:spTgt spid="2">
                                            <p:txEl>
                                              <p:pRg st="7" end="7"/>
                                            </p:txEl>
                                          </p:spTgt>
                                        </p:tgtEl>
                                      </p:cBhvr>
                                      <p:to x="100000" y="90000"/>
                                    </p:animScale>
                                    <p:animScale>
                                      <p:cBhvr>
                                        <p:cTn id="144" dur="166" decel="50000">
                                          <p:stCondLst>
                                            <p:cond delay="1668"/>
                                          </p:stCondLst>
                                        </p:cTn>
                                        <p:tgtEl>
                                          <p:spTgt spid="2">
                                            <p:txEl>
                                              <p:pRg st="7" end="7"/>
                                            </p:txEl>
                                          </p:spTgt>
                                        </p:tgtEl>
                                      </p:cBhvr>
                                      <p:to x="100000" y="100000"/>
                                    </p:animScale>
                                    <p:animScale>
                                      <p:cBhvr>
                                        <p:cTn id="145" dur="26">
                                          <p:stCondLst>
                                            <p:cond delay="1808"/>
                                          </p:stCondLst>
                                        </p:cTn>
                                        <p:tgtEl>
                                          <p:spTgt spid="2">
                                            <p:txEl>
                                              <p:pRg st="7" end="7"/>
                                            </p:txEl>
                                          </p:spTgt>
                                        </p:tgtEl>
                                      </p:cBhvr>
                                      <p:to x="100000" y="95000"/>
                                    </p:animScale>
                                    <p:animScale>
                                      <p:cBhvr>
                                        <p:cTn id="146" dur="166" decel="50000">
                                          <p:stCondLst>
                                            <p:cond delay="1834"/>
                                          </p:stCondLst>
                                        </p:cTn>
                                        <p:tgtEl>
                                          <p:spTgt spid="2">
                                            <p:txEl>
                                              <p:pRg st="7" end="7"/>
                                            </p:txEl>
                                          </p:spTgt>
                                        </p:tgtEl>
                                      </p:cBhvr>
                                      <p:to x="100000" y="100000"/>
                                    </p:animScale>
                                  </p:childTnLst>
                                </p:cTn>
                              </p:par>
                            </p:childTnLst>
                          </p:cTn>
                        </p:par>
                      </p:childTnLst>
                    </p:cTn>
                  </p:par>
                  <p:par>
                    <p:cTn id="147" fill="hold">
                      <p:stCondLst>
                        <p:cond delay="indefinite"/>
                      </p:stCondLst>
                      <p:childTnLst>
                        <p:par>
                          <p:cTn id="148" fill="hold">
                            <p:stCondLst>
                              <p:cond delay="0"/>
                            </p:stCondLst>
                            <p:childTnLst>
                              <p:par>
                                <p:cTn id="149" presetID="26" presetClass="entr" presetSubtype="0" fill="hold" nodeType="clickEffect">
                                  <p:stCondLst>
                                    <p:cond delay="0"/>
                                  </p:stCondLst>
                                  <p:childTnLst>
                                    <p:set>
                                      <p:cBhvr>
                                        <p:cTn id="150" dur="1" fill="hold">
                                          <p:stCondLst>
                                            <p:cond delay="0"/>
                                          </p:stCondLst>
                                        </p:cTn>
                                        <p:tgtEl>
                                          <p:spTgt spid="2">
                                            <p:txEl>
                                              <p:pRg st="8" end="8"/>
                                            </p:txEl>
                                          </p:spTgt>
                                        </p:tgtEl>
                                        <p:attrNameLst>
                                          <p:attrName>style.visibility</p:attrName>
                                        </p:attrNameLst>
                                      </p:cBhvr>
                                      <p:to>
                                        <p:strVal val="visible"/>
                                      </p:to>
                                    </p:set>
                                    <p:animEffect transition="in" filter="wipe(down)">
                                      <p:cBhvr>
                                        <p:cTn id="151" dur="580">
                                          <p:stCondLst>
                                            <p:cond delay="0"/>
                                          </p:stCondLst>
                                        </p:cTn>
                                        <p:tgtEl>
                                          <p:spTgt spid="2">
                                            <p:txEl>
                                              <p:pRg st="8" end="8"/>
                                            </p:txEl>
                                          </p:spTgt>
                                        </p:tgtEl>
                                      </p:cBhvr>
                                    </p:animEffect>
                                    <p:anim calcmode="lin" valueType="num">
                                      <p:cBhvr>
                                        <p:cTn id="152" dur="1822" tmFilter="0,0; 0.14,0.36; 0.43,0.73; 0.71,0.91; 1.0,1.0">
                                          <p:stCondLst>
                                            <p:cond delay="0"/>
                                          </p:stCondLst>
                                        </p:cTn>
                                        <p:tgtEl>
                                          <p:spTgt spid="2">
                                            <p:txEl>
                                              <p:pRg st="8" end="8"/>
                                            </p:txEl>
                                          </p:spTgt>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2">
                                            <p:txEl>
                                              <p:pRg st="8" end="8"/>
                                            </p:txEl>
                                          </p:spTgt>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2">
                                            <p:txEl>
                                              <p:pRg st="8" end="8"/>
                                            </p:txEl>
                                          </p:spTgt>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2">
                                            <p:txEl>
                                              <p:pRg st="8" end="8"/>
                                            </p:txEl>
                                          </p:spTgt>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2">
                                            <p:txEl>
                                              <p:pRg st="8" end="8"/>
                                            </p:txEl>
                                          </p:spTgt>
                                        </p:tgtEl>
                                        <p:attrNameLst>
                                          <p:attrName>ppt_y</p:attrName>
                                        </p:attrNameLst>
                                      </p:cBhvr>
                                      <p:tavLst>
                                        <p:tav tm="0" fmla="#ppt_y-sin(pi*$)/81">
                                          <p:val>
                                            <p:fltVal val="0"/>
                                          </p:val>
                                        </p:tav>
                                        <p:tav tm="100000">
                                          <p:val>
                                            <p:fltVal val="1"/>
                                          </p:val>
                                        </p:tav>
                                      </p:tavLst>
                                    </p:anim>
                                    <p:animScale>
                                      <p:cBhvr>
                                        <p:cTn id="157" dur="26">
                                          <p:stCondLst>
                                            <p:cond delay="650"/>
                                          </p:stCondLst>
                                        </p:cTn>
                                        <p:tgtEl>
                                          <p:spTgt spid="2">
                                            <p:txEl>
                                              <p:pRg st="8" end="8"/>
                                            </p:txEl>
                                          </p:spTgt>
                                        </p:tgtEl>
                                      </p:cBhvr>
                                      <p:to x="100000" y="60000"/>
                                    </p:animScale>
                                    <p:animScale>
                                      <p:cBhvr>
                                        <p:cTn id="158" dur="166" decel="50000">
                                          <p:stCondLst>
                                            <p:cond delay="676"/>
                                          </p:stCondLst>
                                        </p:cTn>
                                        <p:tgtEl>
                                          <p:spTgt spid="2">
                                            <p:txEl>
                                              <p:pRg st="8" end="8"/>
                                            </p:txEl>
                                          </p:spTgt>
                                        </p:tgtEl>
                                      </p:cBhvr>
                                      <p:to x="100000" y="100000"/>
                                    </p:animScale>
                                    <p:animScale>
                                      <p:cBhvr>
                                        <p:cTn id="159" dur="26">
                                          <p:stCondLst>
                                            <p:cond delay="1312"/>
                                          </p:stCondLst>
                                        </p:cTn>
                                        <p:tgtEl>
                                          <p:spTgt spid="2">
                                            <p:txEl>
                                              <p:pRg st="8" end="8"/>
                                            </p:txEl>
                                          </p:spTgt>
                                        </p:tgtEl>
                                      </p:cBhvr>
                                      <p:to x="100000" y="80000"/>
                                    </p:animScale>
                                    <p:animScale>
                                      <p:cBhvr>
                                        <p:cTn id="160" dur="166" decel="50000">
                                          <p:stCondLst>
                                            <p:cond delay="1338"/>
                                          </p:stCondLst>
                                        </p:cTn>
                                        <p:tgtEl>
                                          <p:spTgt spid="2">
                                            <p:txEl>
                                              <p:pRg st="8" end="8"/>
                                            </p:txEl>
                                          </p:spTgt>
                                        </p:tgtEl>
                                      </p:cBhvr>
                                      <p:to x="100000" y="100000"/>
                                    </p:animScale>
                                    <p:animScale>
                                      <p:cBhvr>
                                        <p:cTn id="161" dur="26">
                                          <p:stCondLst>
                                            <p:cond delay="1642"/>
                                          </p:stCondLst>
                                        </p:cTn>
                                        <p:tgtEl>
                                          <p:spTgt spid="2">
                                            <p:txEl>
                                              <p:pRg st="8" end="8"/>
                                            </p:txEl>
                                          </p:spTgt>
                                        </p:tgtEl>
                                      </p:cBhvr>
                                      <p:to x="100000" y="90000"/>
                                    </p:animScale>
                                    <p:animScale>
                                      <p:cBhvr>
                                        <p:cTn id="162" dur="166" decel="50000">
                                          <p:stCondLst>
                                            <p:cond delay="1668"/>
                                          </p:stCondLst>
                                        </p:cTn>
                                        <p:tgtEl>
                                          <p:spTgt spid="2">
                                            <p:txEl>
                                              <p:pRg st="8" end="8"/>
                                            </p:txEl>
                                          </p:spTgt>
                                        </p:tgtEl>
                                      </p:cBhvr>
                                      <p:to x="100000" y="100000"/>
                                    </p:animScale>
                                    <p:animScale>
                                      <p:cBhvr>
                                        <p:cTn id="163" dur="26">
                                          <p:stCondLst>
                                            <p:cond delay="1808"/>
                                          </p:stCondLst>
                                        </p:cTn>
                                        <p:tgtEl>
                                          <p:spTgt spid="2">
                                            <p:txEl>
                                              <p:pRg st="8" end="8"/>
                                            </p:txEl>
                                          </p:spTgt>
                                        </p:tgtEl>
                                      </p:cBhvr>
                                      <p:to x="100000" y="95000"/>
                                    </p:animScale>
                                    <p:animScale>
                                      <p:cBhvr>
                                        <p:cTn id="164" dur="166" decel="50000">
                                          <p:stCondLst>
                                            <p:cond delay="1834"/>
                                          </p:stCondLst>
                                        </p:cTn>
                                        <p:tgtEl>
                                          <p:spTgt spid="2">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3024" y="1412776"/>
            <a:ext cx="9217024" cy="2062103"/>
          </a:xfrm>
          <a:prstGeom prst="rect">
            <a:avLst/>
          </a:prstGeom>
        </p:spPr>
        <p:txBody>
          <a:bodyPr wrap="square">
            <a:spAutoFit/>
          </a:bodyPr>
          <a:lstStyle/>
          <a:p>
            <a:pPr algn="ctr">
              <a:spcBef>
                <a:spcPct val="20000"/>
              </a:spcBef>
              <a:buClr>
                <a:srgbClr val="86D1EC"/>
              </a:buClr>
              <a:buSzPct val="90000"/>
              <a:defRPr/>
            </a:pPr>
            <a:r>
              <a:rPr lang="ar-SA" sz="4000" b="1" kern="0" dirty="0" smtClean="0">
                <a:solidFill>
                  <a:srgbClr val="C00000"/>
                </a:solidFill>
                <a:effectLst>
                  <a:outerShdw blurRad="38100" dist="38100" dir="2700000" algn="tl">
                    <a:srgbClr val="000000"/>
                  </a:outerShdw>
                </a:effectLst>
                <a:latin typeface="Arial"/>
                <a:cs typeface="Traditional Arabic" pitchFamily="18" charset="-78"/>
              </a:rPr>
              <a:t>اكتمل الادب المقارن وأصبح علما مستقلا على يد البحاثة الفرنسي:</a:t>
            </a:r>
            <a:endParaRPr lang="ar-SA" sz="4000" b="1" kern="0" dirty="0" smtClean="0">
              <a:solidFill>
                <a:srgbClr val="C00000"/>
              </a:solidFill>
              <a:effectLst>
                <a:outerShdw blurRad="38100" dist="38100" dir="2700000" algn="tl">
                  <a:srgbClr val="000000"/>
                </a:outerShdw>
              </a:effectLst>
              <a:latin typeface="Arial"/>
              <a:cs typeface="Traditional Arabic" pitchFamily="18" charset="-78"/>
            </a:endParaRPr>
          </a:p>
          <a:p>
            <a:pPr algn="ctr">
              <a:spcBef>
                <a:spcPct val="20000"/>
              </a:spcBef>
              <a:buClr>
                <a:srgbClr val="86D1EC"/>
              </a:buClr>
              <a:buSzPct val="90000"/>
              <a:defRPr/>
            </a:pPr>
            <a:r>
              <a:rPr lang="ar-SA" sz="4000" b="1" kern="0" dirty="0" smtClean="0">
                <a:solidFill>
                  <a:schemeClr val="tx2">
                    <a:lumMod val="75000"/>
                  </a:schemeClr>
                </a:solidFill>
                <a:effectLst>
                  <a:outerShdw blurRad="38100" dist="38100" dir="2700000" algn="tl">
                    <a:srgbClr val="000000"/>
                  </a:outerShdw>
                </a:effectLst>
                <a:latin typeface="Arial"/>
                <a:cs typeface="Traditional Arabic" pitchFamily="18" charset="-78"/>
              </a:rPr>
              <a:t>جوزيف تكست في أواخر القرن التاسع عشر. </a:t>
            </a:r>
            <a:endParaRPr lang="ar-SA" sz="4000" b="1" kern="0" dirty="0" smtClean="0">
              <a:solidFill>
                <a:schemeClr val="tx2">
                  <a:lumMod val="75000"/>
                </a:schemeClr>
              </a:solidFill>
              <a:effectLst>
                <a:outerShdw blurRad="38100" dist="38100" dir="2700000" algn="tl">
                  <a:srgbClr val="000000"/>
                </a:outerShdw>
              </a:effectLst>
              <a:latin typeface="Arial"/>
              <a:cs typeface="Traditional Arabic" pitchFamily="18" charset="-78"/>
            </a:endParaRPr>
          </a:p>
        </p:txBody>
      </p:sp>
    </p:spTree>
    <p:extLst>
      <p:ext uri="{BB962C8B-B14F-4D97-AF65-F5344CB8AC3E}">
        <p14:creationId xmlns:p14="http://schemas.microsoft.com/office/powerpoint/2010/main" val="566166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0528" y="404664"/>
            <a:ext cx="9217024" cy="5755422"/>
          </a:xfrm>
          <a:prstGeom prst="rect">
            <a:avLst/>
          </a:prstGeom>
        </p:spPr>
        <p:txBody>
          <a:bodyPr wrap="square">
            <a:spAutoFit/>
          </a:bodyPr>
          <a:lstStyle/>
          <a:p>
            <a:pPr algn="ctr">
              <a:spcBef>
                <a:spcPct val="20000"/>
              </a:spcBef>
              <a:buClr>
                <a:srgbClr val="86D1EC"/>
              </a:buClr>
              <a:buSzPct val="90000"/>
              <a:defRPr/>
            </a:pPr>
            <a:endParaRPr lang="ar-SA" sz="4000" b="1" kern="0" dirty="0" smtClean="0">
              <a:solidFill>
                <a:srgbClr val="C00000"/>
              </a:solidFill>
              <a:effectLst>
                <a:outerShdw blurRad="38100" dist="38100" dir="2700000" algn="tl">
                  <a:srgbClr val="000000"/>
                </a:outerShdw>
              </a:effectLst>
              <a:latin typeface="Arial"/>
              <a:cs typeface="Traditional Arabic" pitchFamily="18" charset="-78"/>
            </a:endParaRPr>
          </a:p>
          <a:p>
            <a:pPr algn="ctr">
              <a:spcBef>
                <a:spcPct val="20000"/>
              </a:spcBef>
              <a:buClr>
                <a:srgbClr val="86D1EC"/>
              </a:buClr>
              <a:buSzPct val="90000"/>
              <a:defRPr/>
            </a:pPr>
            <a:r>
              <a:rPr lang="ar-SA" sz="4000" b="1" kern="0" dirty="0" smtClean="0">
                <a:solidFill>
                  <a:srgbClr val="C00000"/>
                </a:solidFill>
                <a:effectLst>
                  <a:outerShdw blurRad="38100" dist="38100" dir="2700000" algn="tl">
                    <a:srgbClr val="000000"/>
                  </a:outerShdw>
                </a:effectLst>
                <a:latin typeface="Arial"/>
                <a:cs typeface="Traditional Arabic" pitchFamily="18" charset="-78"/>
              </a:rPr>
              <a:t>عدة </a:t>
            </a:r>
            <a:r>
              <a:rPr lang="ar-SA" sz="4000" b="1" kern="0" dirty="0" smtClean="0">
                <a:solidFill>
                  <a:srgbClr val="C00000"/>
                </a:solidFill>
                <a:effectLst>
                  <a:outerShdw blurRad="38100" dist="38100" dir="2700000" algn="tl">
                    <a:srgbClr val="000000"/>
                  </a:outerShdw>
                </a:effectLst>
                <a:latin typeface="Arial"/>
                <a:cs typeface="Traditional Arabic" pitchFamily="18" charset="-78"/>
              </a:rPr>
              <a:t>الباحث في الادب المقارن </a:t>
            </a:r>
          </a:p>
          <a:p>
            <a:pPr algn="ctr">
              <a:spcBef>
                <a:spcPct val="20000"/>
              </a:spcBef>
              <a:buClr>
                <a:srgbClr val="86D1EC"/>
              </a:buClr>
              <a:buSzPct val="90000"/>
              <a:defRPr/>
            </a:pPr>
            <a:endParaRPr lang="ar-SA" sz="4000" b="1" kern="0" dirty="0" smtClean="0">
              <a:solidFill>
                <a:srgbClr val="C00000"/>
              </a:solidFill>
              <a:effectLst>
                <a:outerShdw blurRad="38100" dist="38100" dir="2700000" algn="tl">
                  <a:srgbClr val="000000"/>
                </a:outerShdw>
              </a:effectLst>
              <a:latin typeface="Arial"/>
              <a:cs typeface="Traditional Arabic" pitchFamily="18" charset="-78"/>
            </a:endParaRPr>
          </a:p>
          <a:p>
            <a:pPr>
              <a:spcBef>
                <a:spcPct val="20000"/>
              </a:spcBef>
              <a:buClr>
                <a:srgbClr val="86D1EC"/>
              </a:buClr>
              <a:buSzPct val="90000"/>
              <a:defRPr/>
            </a:pPr>
            <a:r>
              <a:rPr lang="ar-SA" sz="4000" b="1" kern="0" dirty="0" smtClean="0">
                <a:solidFill>
                  <a:schemeClr val="tx2">
                    <a:lumMod val="75000"/>
                  </a:schemeClr>
                </a:solidFill>
                <a:effectLst>
                  <a:outerShdw blurRad="38100" dist="38100" dir="2700000" algn="tl">
                    <a:srgbClr val="000000"/>
                  </a:outerShdw>
                </a:effectLst>
                <a:latin typeface="Arial"/>
                <a:cs typeface="Traditional Arabic" pitchFamily="18" charset="-78"/>
              </a:rPr>
              <a:t>1- الإلمام بالحقائق التاريخية للعصر قيد الدراسة .</a:t>
            </a:r>
          </a:p>
          <a:p>
            <a:pPr>
              <a:spcBef>
                <a:spcPct val="20000"/>
              </a:spcBef>
              <a:buClr>
                <a:srgbClr val="86D1EC"/>
              </a:buClr>
              <a:buSzPct val="90000"/>
              <a:defRPr/>
            </a:pPr>
            <a:r>
              <a:rPr lang="ar-SA" sz="4000" b="1" kern="0" dirty="0" smtClean="0">
                <a:solidFill>
                  <a:schemeClr val="tx2">
                    <a:lumMod val="75000"/>
                  </a:schemeClr>
                </a:solidFill>
                <a:effectLst>
                  <a:outerShdw blurRad="38100" dist="38100" dir="2700000" algn="tl">
                    <a:srgbClr val="000000"/>
                  </a:outerShdw>
                </a:effectLst>
                <a:latin typeface="Arial"/>
                <a:cs typeface="Traditional Arabic" pitchFamily="18" charset="-78"/>
              </a:rPr>
              <a:t>2- الإلمام بتاريخ كل أدب في الماضي .</a:t>
            </a:r>
          </a:p>
          <a:p>
            <a:pPr>
              <a:spcBef>
                <a:spcPct val="20000"/>
              </a:spcBef>
              <a:buClr>
                <a:srgbClr val="86D1EC"/>
              </a:buClr>
              <a:buSzPct val="90000"/>
              <a:defRPr/>
            </a:pPr>
            <a:r>
              <a:rPr lang="ar-SA" sz="4000" b="1" kern="0" dirty="0" smtClean="0">
                <a:solidFill>
                  <a:schemeClr val="tx2">
                    <a:lumMod val="75000"/>
                  </a:schemeClr>
                </a:solidFill>
                <a:effectLst>
                  <a:outerShdw blurRad="38100" dist="38100" dir="2700000" algn="tl">
                    <a:srgbClr val="000000"/>
                  </a:outerShdw>
                </a:effectLst>
                <a:latin typeface="Arial"/>
                <a:cs typeface="Traditional Arabic" pitchFamily="18" charset="-78"/>
              </a:rPr>
              <a:t>3- التمكن من أكثر من لغتين أجنبيتين .</a:t>
            </a:r>
          </a:p>
          <a:p>
            <a:pPr>
              <a:spcBef>
                <a:spcPct val="20000"/>
              </a:spcBef>
              <a:buClr>
                <a:srgbClr val="86D1EC"/>
              </a:buClr>
              <a:buSzPct val="90000"/>
              <a:defRPr/>
            </a:pPr>
            <a:r>
              <a:rPr lang="ar-SA" sz="4000" b="1" kern="0" dirty="0" smtClean="0">
                <a:solidFill>
                  <a:schemeClr val="tx2">
                    <a:lumMod val="75000"/>
                  </a:schemeClr>
                </a:solidFill>
                <a:effectLst>
                  <a:outerShdw blurRad="38100" dist="38100" dir="2700000" algn="tl">
                    <a:srgbClr val="000000"/>
                  </a:outerShdw>
                </a:effectLst>
                <a:latin typeface="Arial"/>
                <a:cs typeface="Traditional Arabic" pitchFamily="18" charset="-78"/>
              </a:rPr>
              <a:t>4- سعة الاطلاع على كل المراجع الممكنة التي تحتوي على صلات بين الأدبين قيد الدراسة . </a:t>
            </a:r>
          </a:p>
        </p:txBody>
      </p:sp>
    </p:spTree>
    <p:extLst>
      <p:ext uri="{BB962C8B-B14F-4D97-AF65-F5344CB8AC3E}">
        <p14:creationId xmlns:p14="http://schemas.microsoft.com/office/powerpoint/2010/main" val="2384023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down)">
                                      <p:cBhvr>
                                        <p:cTn id="7" dur="580">
                                          <p:stCondLst>
                                            <p:cond delay="0"/>
                                          </p:stCondLst>
                                        </p:cTn>
                                        <p:tgtEl>
                                          <p:spTgt spid="2">
                                            <p:txEl>
                                              <p:pRg st="1" end="1"/>
                                            </p:txEl>
                                          </p:spTgt>
                                        </p:tgtEl>
                                      </p:cBhvr>
                                    </p:animEffect>
                                    <p:anim calcmode="lin" valueType="num">
                                      <p:cBhvr>
                                        <p:cTn id="8"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1" end="1"/>
                                            </p:txEl>
                                          </p:spTgt>
                                        </p:tgtEl>
                                      </p:cBhvr>
                                      <p:to x="100000" y="60000"/>
                                    </p:animScale>
                                    <p:animScale>
                                      <p:cBhvr>
                                        <p:cTn id="14" dur="166" decel="50000">
                                          <p:stCondLst>
                                            <p:cond delay="676"/>
                                          </p:stCondLst>
                                        </p:cTn>
                                        <p:tgtEl>
                                          <p:spTgt spid="2">
                                            <p:txEl>
                                              <p:pRg st="1" end="1"/>
                                            </p:txEl>
                                          </p:spTgt>
                                        </p:tgtEl>
                                      </p:cBhvr>
                                      <p:to x="100000" y="100000"/>
                                    </p:animScale>
                                    <p:animScale>
                                      <p:cBhvr>
                                        <p:cTn id="15" dur="26">
                                          <p:stCondLst>
                                            <p:cond delay="1312"/>
                                          </p:stCondLst>
                                        </p:cTn>
                                        <p:tgtEl>
                                          <p:spTgt spid="2">
                                            <p:txEl>
                                              <p:pRg st="1" end="1"/>
                                            </p:txEl>
                                          </p:spTgt>
                                        </p:tgtEl>
                                      </p:cBhvr>
                                      <p:to x="100000" y="80000"/>
                                    </p:animScale>
                                    <p:animScale>
                                      <p:cBhvr>
                                        <p:cTn id="16" dur="166" decel="50000">
                                          <p:stCondLst>
                                            <p:cond delay="1338"/>
                                          </p:stCondLst>
                                        </p:cTn>
                                        <p:tgtEl>
                                          <p:spTgt spid="2">
                                            <p:txEl>
                                              <p:pRg st="1" end="1"/>
                                            </p:txEl>
                                          </p:spTgt>
                                        </p:tgtEl>
                                      </p:cBhvr>
                                      <p:to x="100000" y="100000"/>
                                    </p:animScale>
                                    <p:animScale>
                                      <p:cBhvr>
                                        <p:cTn id="17" dur="26">
                                          <p:stCondLst>
                                            <p:cond delay="1642"/>
                                          </p:stCondLst>
                                        </p:cTn>
                                        <p:tgtEl>
                                          <p:spTgt spid="2">
                                            <p:txEl>
                                              <p:pRg st="1" end="1"/>
                                            </p:txEl>
                                          </p:spTgt>
                                        </p:tgtEl>
                                      </p:cBhvr>
                                      <p:to x="100000" y="90000"/>
                                    </p:animScale>
                                    <p:animScale>
                                      <p:cBhvr>
                                        <p:cTn id="18" dur="166" decel="50000">
                                          <p:stCondLst>
                                            <p:cond delay="1668"/>
                                          </p:stCondLst>
                                        </p:cTn>
                                        <p:tgtEl>
                                          <p:spTgt spid="2">
                                            <p:txEl>
                                              <p:pRg st="1" end="1"/>
                                            </p:txEl>
                                          </p:spTgt>
                                        </p:tgtEl>
                                      </p:cBhvr>
                                      <p:to x="100000" y="100000"/>
                                    </p:animScale>
                                    <p:animScale>
                                      <p:cBhvr>
                                        <p:cTn id="19" dur="26">
                                          <p:stCondLst>
                                            <p:cond delay="1808"/>
                                          </p:stCondLst>
                                        </p:cTn>
                                        <p:tgtEl>
                                          <p:spTgt spid="2">
                                            <p:txEl>
                                              <p:pRg st="1" end="1"/>
                                            </p:txEl>
                                          </p:spTgt>
                                        </p:tgtEl>
                                      </p:cBhvr>
                                      <p:to x="100000" y="95000"/>
                                    </p:animScale>
                                    <p:animScale>
                                      <p:cBhvr>
                                        <p:cTn id="20" dur="166" decel="50000">
                                          <p:stCondLst>
                                            <p:cond delay="1834"/>
                                          </p:stCondLst>
                                        </p:cTn>
                                        <p:tgtEl>
                                          <p:spTgt spid="2">
                                            <p:txEl>
                                              <p:pRg st="1" end="1"/>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wipe(down)">
                                      <p:cBhvr>
                                        <p:cTn id="25" dur="580">
                                          <p:stCondLst>
                                            <p:cond delay="0"/>
                                          </p:stCondLst>
                                        </p:cTn>
                                        <p:tgtEl>
                                          <p:spTgt spid="2">
                                            <p:txEl>
                                              <p:pRg st="3" end="3"/>
                                            </p:txEl>
                                          </p:spTgt>
                                        </p:tgtEl>
                                      </p:cBhvr>
                                    </p:animEffect>
                                    <p:anim calcmode="lin" valueType="num">
                                      <p:cBhvr>
                                        <p:cTn id="26"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3" end="3"/>
                                            </p:txEl>
                                          </p:spTgt>
                                        </p:tgtEl>
                                      </p:cBhvr>
                                      <p:to x="100000" y="60000"/>
                                    </p:animScale>
                                    <p:animScale>
                                      <p:cBhvr>
                                        <p:cTn id="32" dur="166" decel="50000">
                                          <p:stCondLst>
                                            <p:cond delay="676"/>
                                          </p:stCondLst>
                                        </p:cTn>
                                        <p:tgtEl>
                                          <p:spTgt spid="2">
                                            <p:txEl>
                                              <p:pRg st="3" end="3"/>
                                            </p:txEl>
                                          </p:spTgt>
                                        </p:tgtEl>
                                      </p:cBhvr>
                                      <p:to x="100000" y="100000"/>
                                    </p:animScale>
                                    <p:animScale>
                                      <p:cBhvr>
                                        <p:cTn id="33" dur="26">
                                          <p:stCondLst>
                                            <p:cond delay="1312"/>
                                          </p:stCondLst>
                                        </p:cTn>
                                        <p:tgtEl>
                                          <p:spTgt spid="2">
                                            <p:txEl>
                                              <p:pRg st="3" end="3"/>
                                            </p:txEl>
                                          </p:spTgt>
                                        </p:tgtEl>
                                      </p:cBhvr>
                                      <p:to x="100000" y="80000"/>
                                    </p:animScale>
                                    <p:animScale>
                                      <p:cBhvr>
                                        <p:cTn id="34" dur="166" decel="50000">
                                          <p:stCondLst>
                                            <p:cond delay="1338"/>
                                          </p:stCondLst>
                                        </p:cTn>
                                        <p:tgtEl>
                                          <p:spTgt spid="2">
                                            <p:txEl>
                                              <p:pRg st="3" end="3"/>
                                            </p:txEl>
                                          </p:spTgt>
                                        </p:tgtEl>
                                      </p:cBhvr>
                                      <p:to x="100000" y="100000"/>
                                    </p:animScale>
                                    <p:animScale>
                                      <p:cBhvr>
                                        <p:cTn id="35" dur="26">
                                          <p:stCondLst>
                                            <p:cond delay="1642"/>
                                          </p:stCondLst>
                                        </p:cTn>
                                        <p:tgtEl>
                                          <p:spTgt spid="2">
                                            <p:txEl>
                                              <p:pRg st="3" end="3"/>
                                            </p:txEl>
                                          </p:spTgt>
                                        </p:tgtEl>
                                      </p:cBhvr>
                                      <p:to x="100000" y="90000"/>
                                    </p:animScale>
                                    <p:animScale>
                                      <p:cBhvr>
                                        <p:cTn id="36" dur="166" decel="50000">
                                          <p:stCondLst>
                                            <p:cond delay="1668"/>
                                          </p:stCondLst>
                                        </p:cTn>
                                        <p:tgtEl>
                                          <p:spTgt spid="2">
                                            <p:txEl>
                                              <p:pRg st="3" end="3"/>
                                            </p:txEl>
                                          </p:spTgt>
                                        </p:tgtEl>
                                      </p:cBhvr>
                                      <p:to x="100000" y="100000"/>
                                    </p:animScale>
                                    <p:animScale>
                                      <p:cBhvr>
                                        <p:cTn id="37" dur="26">
                                          <p:stCondLst>
                                            <p:cond delay="1808"/>
                                          </p:stCondLst>
                                        </p:cTn>
                                        <p:tgtEl>
                                          <p:spTgt spid="2">
                                            <p:txEl>
                                              <p:pRg st="3" end="3"/>
                                            </p:txEl>
                                          </p:spTgt>
                                        </p:tgtEl>
                                      </p:cBhvr>
                                      <p:to x="100000" y="95000"/>
                                    </p:animScale>
                                    <p:animScale>
                                      <p:cBhvr>
                                        <p:cTn id="38" dur="166" decel="50000">
                                          <p:stCondLst>
                                            <p:cond delay="1834"/>
                                          </p:stCondLst>
                                        </p:cTn>
                                        <p:tgtEl>
                                          <p:spTgt spid="2">
                                            <p:txEl>
                                              <p:pRg st="3" end="3"/>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2">
                                            <p:txEl>
                                              <p:pRg st="4" end="4"/>
                                            </p:txEl>
                                          </p:spTgt>
                                        </p:tgtEl>
                                        <p:attrNameLst>
                                          <p:attrName>style.visibility</p:attrName>
                                        </p:attrNameLst>
                                      </p:cBhvr>
                                      <p:to>
                                        <p:strVal val="visible"/>
                                      </p:to>
                                    </p:set>
                                    <p:animEffect transition="in" filter="wipe(down)">
                                      <p:cBhvr>
                                        <p:cTn id="43" dur="580">
                                          <p:stCondLst>
                                            <p:cond delay="0"/>
                                          </p:stCondLst>
                                        </p:cTn>
                                        <p:tgtEl>
                                          <p:spTgt spid="2">
                                            <p:txEl>
                                              <p:pRg st="4" end="4"/>
                                            </p:txEl>
                                          </p:spTgt>
                                        </p:tgtEl>
                                      </p:cBhvr>
                                    </p:animEffect>
                                    <p:anim calcmode="lin" valueType="num">
                                      <p:cBhvr>
                                        <p:cTn id="44"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4" end="4"/>
                                            </p:txEl>
                                          </p:spTgt>
                                        </p:tgtEl>
                                      </p:cBhvr>
                                      <p:to x="100000" y="60000"/>
                                    </p:animScale>
                                    <p:animScale>
                                      <p:cBhvr>
                                        <p:cTn id="50" dur="166" decel="50000">
                                          <p:stCondLst>
                                            <p:cond delay="676"/>
                                          </p:stCondLst>
                                        </p:cTn>
                                        <p:tgtEl>
                                          <p:spTgt spid="2">
                                            <p:txEl>
                                              <p:pRg st="4" end="4"/>
                                            </p:txEl>
                                          </p:spTgt>
                                        </p:tgtEl>
                                      </p:cBhvr>
                                      <p:to x="100000" y="100000"/>
                                    </p:animScale>
                                    <p:animScale>
                                      <p:cBhvr>
                                        <p:cTn id="51" dur="26">
                                          <p:stCondLst>
                                            <p:cond delay="1312"/>
                                          </p:stCondLst>
                                        </p:cTn>
                                        <p:tgtEl>
                                          <p:spTgt spid="2">
                                            <p:txEl>
                                              <p:pRg st="4" end="4"/>
                                            </p:txEl>
                                          </p:spTgt>
                                        </p:tgtEl>
                                      </p:cBhvr>
                                      <p:to x="100000" y="80000"/>
                                    </p:animScale>
                                    <p:animScale>
                                      <p:cBhvr>
                                        <p:cTn id="52" dur="166" decel="50000">
                                          <p:stCondLst>
                                            <p:cond delay="1338"/>
                                          </p:stCondLst>
                                        </p:cTn>
                                        <p:tgtEl>
                                          <p:spTgt spid="2">
                                            <p:txEl>
                                              <p:pRg st="4" end="4"/>
                                            </p:txEl>
                                          </p:spTgt>
                                        </p:tgtEl>
                                      </p:cBhvr>
                                      <p:to x="100000" y="100000"/>
                                    </p:animScale>
                                    <p:animScale>
                                      <p:cBhvr>
                                        <p:cTn id="53" dur="26">
                                          <p:stCondLst>
                                            <p:cond delay="1642"/>
                                          </p:stCondLst>
                                        </p:cTn>
                                        <p:tgtEl>
                                          <p:spTgt spid="2">
                                            <p:txEl>
                                              <p:pRg st="4" end="4"/>
                                            </p:txEl>
                                          </p:spTgt>
                                        </p:tgtEl>
                                      </p:cBhvr>
                                      <p:to x="100000" y="90000"/>
                                    </p:animScale>
                                    <p:animScale>
                                      <p:cBhvr>
                                        <p:cTn id="54" dur="166" decel="50000">
                                          <p:stCondLst>
                                            <p:cond delay="1668"/>
                                          </p:stCondLst>
                                        </p:cTn>
                                        <p:tgtEl>
                                          <p:spTgt spid="2">
                                            <p:txEl>
                                              <p:pRg st="4" end="4"/>
                                            </p:txEl>
                                          </p:spTgt>
                                        </p:tgtEl>
                                      </p:cBhvr>
                                      <p:to x="100000" y="100000"/>
                                    </p:animScale>
                                    <p:animScale>
                                      <p:cBhvr>
                                        <p:cTn id="55" dur="26">
                                          <p:stCondLst>
                                            <p:cond delay="1808"/>
                                          </p:stCondLst>
                                        </p:cTn>
                                        <p:tgtEl>
                                          <p:spTgt spid="2">
                                            <p:txEl>
                                              <p:pRg st="4" end="4"/>
                                            </p:txEl>
                                          </p:spTgt>
                                        </p:tgtEl>
                                      </p:cBhvr>
                                      <p:to x="100000" y="95000"/>
                                    </p:animScale>
                                    <p:animScale>
                                      <p:cBhvr>
                                        <p:cTn id="56" dur="166" decel="50000">
                                          <p:stCondLst>
                                            <p:cond delay="1834"/>
                                          </p:stCondLst>
                                        </p:cTn>
                                        <p:tgtEl>
                                          <p:spTgt spid="2">
                                            <p:txEl>
                                              <p:pRg st="4" end="4"/>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2">
                                            <p:txEl>
                                              <p:pRg st="5" end="5"/>
                                            </p:txEl>
                                          </p:spTgt>
                                        </p:tgtEl>
                                        <p:attrNameLst>
                                          <p:attrName>style.visibility</p:attrName>
                                        </p:attrNameLst>
                                      </p:cBhvr>
                                      <p:to>
                                        <p:strVal val="visible"/>
                                      </p:to>
                                    </p:set>
                                    <p:animEffect transition="in" filter="wipe(down)">
                                      <p:cBhvr>
                                        <p:cTn id="61" dur="580">
                                          <p:stCondLst>
                                            <p:cond delay="0"/>
                                          </p:stCondLst>
                                        </p:cTn>
                                        <p:tgtEl>
                                          <p:spTgt spid="2">
                                            <p:txEl>
                                              <p:pRg st="5" end="5"/>
                                            </p:txEl>
                                          </p:spTgt>
                                        </p:tgtEl>
                                      </p:cBhvr>
                                    </p:animEffect>
                                    <p:anim calcmode="lin" valueType="num">
                                      <p:cBhvr>
                                        <p:cTn id="62"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5" end="5"/>
                                            </p:txEl>
                                          </p:spTgt>
                                        </p:tgtEl>
                                      </p:cBhvr>
                                      <p:to x="100000" y="60000"/>
                                    </p:animScale>
                                    <p:animScale>
                                      <p:cBhvr>
                                        <p:cTn id="68" dur="166" decel="50000">
                                          <p:stCondLst>
                                            <p:cond delay="676"/>
                                          </p:stCondLst>
                                        </p:cTn>
                                        <p:tgtEl>
                                          <p:spTgt spid="2">
                                            <p:txEl>
                                              <p:pRg st="5" end="5"/>
                                            </p:txEl>
                                          </p:spTgt>
                                        </p:tgtEl>
                                      </p:cBhvr>
                                      <p:to x="100000" y="100000"/>
                                    </p:animScale>
                                    <p:animScale>
                                      <p:cBhvr>
                                        <p:cTn id="69" dur="26">
                                          <p:stCondLst>
                                            <p:cond delay="1312"/>
                                          </p:stCondLst>
                                        </p:cTn>
                                        <p:tgtEl>
                                          <p:spTgt spid="2">
                                            <p:txEl>
                                              <p:pRg st="5" end="5"/>
                                            </p:txEl>
                                          </p:spTgt>
                                        </p:tgtEl>
                                      </p:cBhvr>
                                      <p:to x="100000" y="80000"/>
                                    </p:animScale>
                                    <p:animScale>
                                      <p:cBhvr>
                                        <p:cTn id="70" dur="166" decel="50000">
                                          <p:stCondLst>
                                            <p:cond delay="1338"/>
                                          </p:stCondLst>
                                        </p:cTn>
                                        <p:tgtEl>
                                          <p:spTgt spid="2">
                                            <p:txEl>
                                              <p:pRg st="5" end="5"/>
                                            </p:txEl>
                                          </p:spTgt>
                                        </p:tgtEl>
                                      </p:cBhvr>
                                      <p:to x="100000" y="100000"/>
                                    </p:animScale>
                                    <p:animScale>
                                      <p:cBhvr>
                                        <p:cTn id="71" dur="26">
                                          <p:stCondLst>
                                            <p:cond delay="1642"/>
                                          </p:stCondLst>
                                        </p:cTn>
                                        <p:tgtEl>
                                          <p:spTgt spid="2">
                                            <p:txEl>
                                              <p:pRg st="5" end="5"/>
                                            </p:txEl>
                                          </p:spTgt>
                                        </p:tgtEl>
                                      </p:cBhvr>
                                      <p:to x="100000" y="90000"/>
                                    </p:animScale>
                                    <p:animScale>
                                      <p:cBhvr>
                                        <p:cTn id="72" dur="166" decel="50000">
                                          <p:stCondLst>
                                            <p:cond delay="1668"/>
                                          </p:stCondLst>
                                        </p:cTn>
                                        <p:tgtEl>
                                          <p:spTgt spid="2">
                                            <p:txEl>
                                              <p:pRg st="5" end="5"/>
                                            </p:txEl>
                                          </p:spTgt>
                                        </p:tgtEl>
                                      </p:cBhvr>
                                      <p:to x="100000" y="100000"/>
                                    </p:animScale>
                                    <p:animScale>
                                      <p:cBhvr>
                                        <p:cTn id="73" dur="26">
                                          <p:stCondLst>
                                            <p:cond delay="1808"/>
                                          </p:stCondLst>
                                        </p:cTn>
                                        <p:tgtEl>
                                          <p:spTgt spid="2">
                                            <p:txEl>
                                              <p:pRg st="5" end="5"/>
                                            </p:txEl>
                                          </p:spTgt>
                                        </p:tgtEl>
                                      </p:cBhvr>
                                      <p:to x="100000" y="95000"/>
                                    </p:animScale>
                                    <p:animScale>
                                      <p:cBhvr>
                                        <p:cTn id="74" dur="166" decel="50000">
                                          <p:stCondLst>
                                            <p:cond delay="1834"/>
                                          </p:stCondLst>
                                        </p:cTn>
                                        <p:tgtEl>
                                          <p:spTgt spid="2">
                                            <p:txEl>
                                              <p:pRg st="5" end="5"/>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nodeType="clickEffect">
                                  <p:stCondLst>
                                    <p:cond delay="0"/>
                                  </p:stCondLst>
                                  <p:childTnLst>
                                    <p:set>
                                      <p:cBhvr>
                                        <p:cTn id="78" dur="1" fill="hold">
                                          <p:stCondLst>
                                            <p:cond delay="0"/>
                                          </p:stCondLst>
                                        </p:cTn>
                                        <p:tgtEl>
                                          <p:spTgt spid="2">
                                            <p:txEl>
                                              <p:pRg st="6" end="6"/>
                                            </p:txEl>
                                          </p:spTgt>
                                        </p:tgtEl>
                                        <p:attrNameLst>
                                          <p:attrName>style.visibility</p:attrName>
                                        </p:attrNameLst>
                                      </p:cBhvr>
                                      <p:to>
                                        <p:strVal val="visible"/>
                                      </p:to>
                                    </p:set>
                                    <p:animEffect transition="in" filter="wipe(down)">
                                      <p:cBhvr>
                                        <p:cTn id="79" dur="580">
                                          <p:stCondLst>
                                            <p:cond delay="0"/>
                                          </p:stCondLst>
                                        </p:cTn>
                                        <p:tgtEl>
                                          <p:spTgt spid="2">
                                            <p:txEl>
                                              <p:pRg st="6" end="6"/>
                                            </p:txEl>
                                          </p:spTgt>
                                        </p:tgtEl>
                                      </p:cBhvr>
                                    </p:animEffect>
                                    <p:anim calcmode="lin" valueType="num">
                                      <p:cBhvr>
                                        <p:cTn id="80" dur="1822" tmFilter="0,0; 0.14,0.36; 0.43,0.73; 0.71,0.91; 1.0,1.0">
                                          <p:stCondLst>
                                            <p:cond delay="0"/>
                                          </p:stCondLst>
                                        </p:cTn>
                                        <p:tgtEl>
                                          <p:spTgt spid="2">
                                            <p:txEl>
                                              <p:pRg st="6" end="6"/>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2">
                                            <p:txEl>
                                              <p:pRg st="6" end="6"/>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2">
                                            <p:txEl>
                                              <p:pRg st="6" end="6"/>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2">
                                            <p:txEl>
                                              <p:pRg st="6" end="6"/>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2">
                                            <p:txEl>
                                              <p:pRg st="6" end="6"/>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2">
                                            <p:txEl>
                                              <p:pRg st="6" end="6"/>
                                            </p:txEl>
                                          </p:spTgt>
                                        </p:tgtEl>
                                      </p:cBhvr>
                                      <p:to x="100000" y="60000"/>
                                    </p:animScale>
                                    <p:animScale>
                                      <p:cBhvr>
                                        <p:cTn id="86" dur="166" decel="50000">
                                          <p:stCondLst>
                                            <p:cond delay="676"/>
                                          </p:stCondLst>
                                        </p:cTn>
                                        <p:tgtEl>
                                          <p:spTgt spid="2">
                                            <p:txEl>
                                              <p:pRg st="6" end="6"/>
                                            </p:txEl>
                                          </p:spTgt>
                                        </p:tgtEl>
                                      </p:cBhvr>
                                      <p:to x="100000" y="100000"/>
                                    </p:animScale>
                                    <p:animScale>
                                      <p:cBhvr>
                                        <p:cTn id="87" dur="26">
                                          <p:stCondLst>
                                            <p:cond delay="1312"/>
                                          </p:stCondLst>
                                        </p:cTn>
                                        <p:tgtEl>
                                          <p:spTgt spid="2">
                                            <p:txEl>
                                              <p:pRg st="6" end="6"/>
                                            </p:txEl>
                                          </p:spTgt>
                                        </p:tgtEl>
                                      </p:cBhvr>
                                      <p:to x="100000" y="80000"/>
                                    </p:animScale>
                                    <p:animScale>
                                      <p:cBhvr>
                                        <p:cTn id="88" dur="166" decel="50000">
                                          <p:stCondLst>
                                            <p:cond delay="1338"/>
                                          </p:stCondLst>
                                        </p:cTn>
                                        <p:tgtEl>
                                          <p:spTgt spid="2">
                                            <p:txEl>
                                              <p:pRg st="6" end="6"/>
                                            </p:txEl>
                                          </p:spTgt>
                                        </p:tgtEl>
                                      </p:cBhvr>
                                      <p:to x="100000" y="100000"/>
                                    </p:animScale>
                                    <p:animScale>
                                      <p:cBhvr>
                                        <p:cTn id="89" dur="26">
                                          <p:stCondLst>
                                            <p:cond delay="1642"/>
                                          </p:stCondLst>
                                        </p:cTn>
                                        <p:tgtEl>
                                          <p:spTgt spid="2">
                                            <p:txEl>
                                              <p:pRg st="6" end="6"/>
                                            </p:txEl>
                                          </p:spTgt>
                                        </p:tgtEl>
                                      </p:cBhvr>
                                      <p:to x="100000" y="90000"/>
                                    </p:animScale>
                                    <p:animScale>
                                      <p:cBhvr>
                                        <p:cTn id="90" dur="166" decel="50000">
                                          <p:stCondLst>
                                            <p:cond delay="1668"/>
                                          </p:stCondLst>
                                        </p:cTn>
                                        <p:tgtEl>
                                          <p:spTgt spid="2">
                                            <p:txEl>
                                              <p:pRg st="6" end="6"/>
                                            </p:txEl>
                                          </p:spTgt>
                                        </p:tgtEl>
                                      </p:cBhvr>
                                      <p:to x="100000" y="100000"/>
                                    </p:animScale>
                                    <p:animScale>
                                      <p:cBhvr>
                                        <p:cTn id="91" dur="26">
                                          <p:stCondLst>
                                            <p:cond delay="1808"/>
                                          </p:stCondLst>
                                        </p:cTn>
                                        <p:tgtEl>
                                          <p:spTgt spid="2">
                                            <p:txEl>
                                              <p:pRg st="6" end="6"/>
                                            </p:txEl>
                                          </p:spTgt>
                                        </p:tgtEl>
                                      </p:cBhvr>
                                      <p:to x="100000" y="95000"/>
                                    </p:animScale>
                                    <p:animScale>
                                      <p:cBhvr>
                                        <p:cTn id="92" dur="166" decel="50000">
                                          <p:stCondLst>
                                            <p:cond delay="1834"/>
                                          </p:stCondLst>
                                        </p:cTn>
                                        <p:tgtEl>
                                          <p:spTgt spid="2">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279</TotalTime>
  <Words>623</Words>
  <Application>Microsoft Office PowerPoint</Application>
  <PresentationFormat>عرض على الشاشة (3:4)‏</PresentationFormat>
  <Paragraphs>61</Paragraphs>
  <Slides>9</Slides>
  <Notes>0</Notes>
  <HiddenSlides>0</HiddenSlides>
  <MMClips>0</MMClips>
  <ScaleCrop>false</ScaleCrop>
  <HeadingPairs>
    <vt:vector size="4" baseType="variant">
      <vt:variant>
        <vt:lpstr>نسق</vt:lpstr>
      </vt:variant>
      <vt:variant>
        <vt:i4>2</vt:i4>
      </vt:variant>
      <vt:variant>
        <vt:lpstr>عناوين الشرائح</vt:lpstr>
      </vt:variant>
      <vt:variant>
        <vt:i4>9</vt:i4>
      </vt:variant>
    </vt:vector>
  </HeadingPairs>
  <TitlesOfParts>
    <vt:vector size="11" baseType="lpstr">
      <vt:lpstr>نسق Office</vt:lpstr>
      <vt:lpstr>1_نسق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dell</dc:creator>
  <cp:lastModifiedBy>2012</cp:lastModifiedBy>
  <cp:revision>31</cp:revision>
  <dcterms:created xsi:type="dcterms:W3CDTF">2015-03-04T12:28:42Z</dcterms:created>
  <dcterms:modified xsi:type="dcterms:W3CDTF">2016-03-22T19:06:14Z</dcterms:modified>
</cp:coreProperties>
</file>