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676" r:id="rId2"/>
    <p:sldMasterId id="2147483700" r:id="rId3"/>
  </p:sldMasterIdLst>
  <p:sldIdLst>
    <p:sldId id="269" r:id="rId4"/>
    <p:sldId id="381" r:id="rId5"/>
    <p:sldId id="382" r:id="rId6"/>
    <p:sldId id="380" r:id="rId7"/>
    <p:sldId id="383" r:id="rId8"/>
    <p:sldId id="379" r:id="rId9"/>
    <p:sldId id="377" r:id="rId10"/>
    <p:sldId id="378" r:id="rId11"/>
    <p:sldId id="326" r:id="rId12"/>
    <p:sldId id="321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283" r:id="rId22"/>
  </p:sldIdLst>
  <p:sldSz cx="9144000" cy="6858000" type="screen4x3"/>
  <p:notesSz cx="6858000" cy="9144000"/>
  <p:defaultTextStyle>
    <a:defPPr>
      <a:defRPr lang="ar-SA"/>
    </a:defPPr>
    <a:lvl1pPr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1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FF"/>
    <a:srgbClr val="00CC00"/>
    <a:srgbClr val="FF0000"/>
    <a:srgbClr val="FF0066"/>
    <a:srgbClr val="FFFFFF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1381" autoAdjust="0"/>
    <p:restoredTop sz="94783" autoAdjust="0"/>
  </p:normalViewPr>
  <p:slideViewPr>
    <p:cSldViewPr>
      <p:cViewPr>
        <p:scale>
          <a:sx n="69" d="100"/>
          <a:sy n="69" d="100"/>
        </p:scale>
        <p:origin x="-118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00190AC-C5DA-414B-D3E6-1BF6C34EB80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8FD5D10F-6E8B-E623-3C67-8D09D8B4DE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xmlns="" id="{E8F0A0A9-A414-ACD5-B05A-72D123530C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0D11974A-845B-DAA8-B775-1E88AB3580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xmlns="" id="{FCAEBC39-EA9B-16C3-2AC0-1D0F0A026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F6136709-311F-C674-C710-E594917151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607ED4AC-9B66-7949-9767-DB00A2EF19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xmlns="" id="{86A13793-3DAF-F3A5-B7E8-A6476C9026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8E4F8D26-1CF3-56E4-8F2D-83F6020E9A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B2F2FDF7-1FC5-912A-F6B2-44BF0BA69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9F53B373-2496-9AF9-4189-2920861C12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A458DC61-AF03-84EE-6810-F10317862B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3DD03615-7D67-3BC5-DB37-16DD1C464B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4F2ADB9F-1D08-3FB9-3DF7-5B98115144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xmlns="" id="{08118E46-C91A-33E7-DD43-6EB7321D85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32053E35-7CE6-07A6-511A-1FF9AD4423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9D27F69B-E572-C828-E612-8A326FDFE3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4F7FF459-D5BE-EE28-1688-9961922F4E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xmlns="" id="{60E9BCE7-7CD0-549D-4C6E-4A6BEF3AED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xmlns="" id="{6AB8CC80-C6F9-6528-CFCD-261CCEC0E1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6C957717-EA63-705D-89F7-F8FD19CE89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xmlns="" id="{62B8B6A5-1C6C-5FAB-916B-1519BED955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BA90AB28-5885-B0CA-46A3-9DA2E9AE26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D859E8AE-1740-D34C-C45C-11CE12BEAF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2853A257-AF41-0AD8-E850-2DE0AC612F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xmlns="" id="{F745FCDC-C7A9-AA1F-08EA-7B1DEDF69A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xmlns="" id="{D9F75903-E2AA-CBEA-66C3-DBAD88D8B71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xmlns="" id="{5E16D565-BD07-D64E-3454-3D4EE52112E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xmlns="" id="{29D453A4-8332-4455-4373-01C5648AD9B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xmlns="" id="{4766BF27-8B1A-41B6-DBC4-E1AC8DCFA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xmlns="" id="{5EDF3180-8642-F20F-65F3-C122F5CD31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xmlns="" id="{100D8575-6000-78FE-945F-DD7CCF8167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xmlns="" id="{971F4DE4-DA42-A3D7-C6CD-47FD1126C6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xmlns="" id="{9EDE2FF8-9990-B304-745C-CD47263DED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xmlns="" id="{21AAA061-0234-E5CE-EF96-2BDF2BACBF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xmlns="" id="{F487BA0C-B2CB-4B30-C13B-022304D7EE8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xmlns="" id="{6CC440A9-CFCC-BB71-71EA-8F882E48136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xmlns="" id="{68E48797-7E6E-9B02-E3FB-ABC0B91A6E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xmlns="" id="{BC857DB8-485B-26FB-6433-F4338E7DE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xmlns="" id="{FDD92FC4-1DC0-B584-BE76-296383EB8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8AA6-88C8-48C7-8A78-447C32C51B8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3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2F1BE2A4-8912-437A-8FB5-CCDFF9F0A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3D4CFCEF-2A00-6ABD-A3A7-DDF19FF84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14DE692E-930B-F68D-5C0C-F1AFB9D1A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8CDEA-22A1-42C6-9646-6765C3027EF3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7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9B919268-B3B2-7589-2267-FF7DF89D1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0DEA092A-CBC4-C1D3-2562-6EFAE13E7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0FEFFC9D-CE3F-4A05-C8D1-C2E650177B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E5F0F-5CD1-4E9B-A065-3C387872F68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485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326882-55B8-7F7F-B4FE-A2C0B5352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62D0FA0-C3E2-D355-A7A5-9D3685B11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3956EFB-A4C2-FE33-7010-7E1FA1A2B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9E02-7890-42D6-BB5A-A48EBB05E0C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0314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7BA49D-DBE5-6A9C-1FE5-4E11C8E5E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C5F24DC-069A-4E97-040D-6938E71F1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C1256C-C529-EE41-6470-6D605766F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E8759-78B4-4A76-940C-2E2E6A405B0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72450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69DE35A-AA1F-6367-7E1F-286D40357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63C95C-D6EE-5A15-B0A6-3C103F534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062A7F9-12D8-31E4-DA7A-D33F3C9DB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D36F6-8B10-49D4-A66D-768B54AF71DC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3805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ADA4B5-089B-3A5B-1101-AD6EAD0120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A4ED37-58C8-02A2-E1A6-6998079CC5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FC9E68-252D-7A58-E201-4308B13CA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A169E-451F-4777-87F6-834824CADF0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544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902744B-C0CE-AB44-A4DB-4DD68C665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41975CC-C36A-7EE3-9E94-1E161F4E7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3C8DE6-B2D7-F3EA-8861-683FDB031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1604C-E0C2-449B-85F1-71D9C814A17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962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1419679-6190-8DF1-5CB0-6B395C4EF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43C9BED-4E62-3E53-0C09-C7F19D947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3C6A405-BB50-E763-1447-185165FE1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774D2-6CB8-4630-AB51-200B46634A3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97478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045D29F-08AE-F2D2-3566-BDA595FE8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0D19169-2CFB-E9A0-F66A-BAC0FD1C4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2AD56A2-5028-B300-2483-E3AAE1640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277D7-C202-4A6F-8E8C-2BA318A6D93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279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8C24DF3-B27F-DA3E-9BE8-8A2DF76FD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BED72D-22C2-2776-7FFB-B5263DD98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883219-2D3A-E220-5BF6-A8F2783C3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2A749-64DE-4E9D-BE78-DE199F88840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194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3D9960A4-9965-0661-16F3-24EBACBA2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61A20C93-4EEB-F7A8-1172-9BF01D4D1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B29FFB3A-ED0E-CEBE-3603-7B2891022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55FDA-4B63-4C9C-9BE8-956DCD7AC39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4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BB2C70-A037-4661-BF11-3609E1F7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167833-FB91-FA18-F388-9465D68AE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FBCE9E-7AD4-711D-C34B-F927FE90D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01E2C-87AC-4928-A9B4-E81A71C3C84A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4699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43C857-C566-D6E5-BE2E-91AC44CAE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B3D5967-84BB-EF8B-237C-CF8CCB105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C7BDB69-DB76-4301-2B48-E417891D5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AC3AB-B263-4445-A07C-733FA469F0B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84225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237D2A8-EEC7-8BD3-D693-DC923D501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CB9DCD-5420-AE8A-E71F-09C148830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0CE84F7-0732-3A53-6A6B-916AD5E0C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056C4-F9CC-4E15-9FD7-4FF117CF256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55750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23A6144-EC23-ECF2-BF67-18F1C5F90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8170CF6-5477-1500-C756-ACBB95293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918BB20-A6BA-66B9-6ED4-FA81F7085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ACE06-8D68-4FAD-B1DD-68227C9B305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008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95F5623-10AA-CD12-F8D2-02279DAEC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9BFF076-A853-FBAF-6600-6CF0BC15E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7D611AA-0A3C-08ED-25FE-667EAEBE3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BD3F3-0709-4807-A958-FA132D578CFD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300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325B1FC-FCEF-84FE-6651-EC30A4DEA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E9F7BC-E571-EB73-2649-087E5D110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FEB05DE-CA14-BFF5-FC20-C6CB1128B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4ECBA-3E57-4C42-A042-26B5149F2A9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39125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2F1DAE9E-2C99-EB7D-5114-55814A3DF3B2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7F970336-106D-24FF-6B66-E02DC44C7FBC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8E3AE7D2-769A-2D2C-7E46-26D966CF1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4A3FF9F7-27B2-42BC-C709-98892E4C3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8C01156A-4818-E199-7893-6655A414E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xmlns="" id="{ACAD3AC5-BF7E-68AF-C675-73D08F6542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:a16="http://schemas.microsoft.com/office/drawing/2014/main" xmlns="" id="{10EEE38C-5712-D416-B058-E779FCA61D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xmlns="" id="{825949A5-7C4C-C74D-5E36-75D3E2434E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xmlns="" id="{4A88C8DE-6002-0F0D-AB57-4A00A21144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xmlns="" id="{AFD68E21-CDAB-1CA5-7DC5-34BBE50F06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xmlns="" id="{F34EC84F-ECE4-E7B3-078B-EDDEAFC8C0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xmlns="" id="{02FBD34A-C983-0596-D237-CA921610870E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xmlns="" id="{51180CD6-34D7-61FC-0DD7-3AFE459BBD1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xmlns="" id="{78723420-69DB-69D8-B925-67F1E72424C1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xmlns="" id="{BC6D1FE5-7E8D-49FA-CB55-CF9987CE9347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:a16="http://schemas.microsoft.com/office/drawing/2014/main" xmlns="" id="{7CCD9C51-4530-DF8D-D858-D411B770E0E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xmlns="" id="{1693C8BF-212F-9656-5E97-C426FD1775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xmlns="" id="{D35DFFCD-C206-EA25-8AE3-DC2A1CFC83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:a16="http://schemas.microsoft.com/office/drawing/2014/main" xmlns="" id="{BB38BE58-7137-EBF1-5E85-99F6C4B829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:a16="http://schemas.microsoft.com/office/drawing/2014/main" xmlns="" id="{D89B4779-A1C4-0C6A-9D63-FA40837714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xmlns="" id="{899BDFE0-99BC-DADD-0E93-D8215DE5B0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:a16="http://schemas.microsoft.com/office/drawing/2014/main" xmlns="" id="{D981538A-5AB7-3062-71E3-BB561A837158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xmlns="" id="{82647A97-5B34-FA3F-7E46-B04FB6CFDDE9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FF4CFB2E-C385-D049-7B94-01B6A92DB7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CEBAFC37-2175-685C-8056-C74DADBA58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xmlns="" id="{C3E678ED-A96A-97FD-1075-400BD7BA6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5BD43-ABEC-44C4-9462-5B9FFCCA2E3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4818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2476938-F28B-EF9D-2822-8DD7E2768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04F38A8-E4BF-58C7-1B63-2DE35A393F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E24E2CAF-53E6-0553-FCE1-88663DF6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33BD4-C00B-4044-80FC-9EE845B55BD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94887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469D02-6DFB-B058-9D5B-72C155155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5A3525C-765B-E828-752E-4DF3D96F5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EE2A92F-418C-9073-5D87-79B797900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B943C-9C1A-4A33-8D03-544AF3A9A9F8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383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08B06C9-D4DE-06A7-F634-6F40AA8E0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E9AD8E-71FC-8D32-1A92-5C42C4251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09AF2C8B-19A6-BCFE-D27D-F654E7D7E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2FDCA-C4D8-4B9A-A2B2-EE998A25AD30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4509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xmlns="" id="{4C7CD8E3-9C13-F0D4-9C53-05C704F46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6F9BB11B-9534-1D68-CC8B-A1B02ED96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47EA71FE-B4F5-708E-4A61-FDEE07EBB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B67BE-626D-4BA4-8F7E-A5B89CD99632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D4945D3A-7451-A1CF-1C89-5DF27E052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2CADDAF4-4AE3-4F5C-5B9D-453368215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C9E8B92C-911D-D295-6223-61B4DD72B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0F88C-008A-47E6-8472-3B18662037B7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16802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A6405E7-1CD7-7A1C-34B2-BFCEB777D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A5851A8-DC05-82E0-1A88-917DF5A1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4CB2A22-9189-957A-CF13-69A0C0B7B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8BA59-A740-47B6-A164-738346144901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31778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98C5509D-6B3C-17EF-5830-2FE9D4789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2577962-C1B5-261E-96B5-2F6129A79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D6B543C-04C6-58C1-C73A-7EC25E72F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5C867-BCD2-4959-9697-53131674B44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01760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0CAAB0-321B-78C9-ABC5-E021DA9CE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6453F2-0522-EAED-59C5-3F6B0ADA8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4877847-56FF-48AF-4FEE-A6F754751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7DF4B-C75A-41AF-AD8C-7EA3F5E8B976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48051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6DA5108-0A67-DB23-BC72-BCF8653AE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EAA64E-4C67-FDDC-A516-788C4F367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09852BD-4675-0B1E-BF3E-28E88B798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ACFEB-5415-4A1E-8B54-B00CF8F98884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228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0EE5AE2-57AE-37B1-C3AE-BCF9957FA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8F20DFE-D483-3BBE-4CD0-950CD0C4B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934BC48A-2F7D-EBF2-232B-F18F676629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94E15-49EF-4C98-8F25-8436B734AB8B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551551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8B7C06A-21D9-2EF5-B34A-F3A849B6DD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F4827B3-79C4-802B-EBB3-F64A61C09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214AF40-4969-0DEA-60A9-7B34B7753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039C-687F-4BA8-8FE4-A09062968D99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15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3426A0AD-5927-BB4E-19B3-BCE3BDDF7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18FB94E9-CE73-C069-8F84-9B24814F2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CE86E97A-CFCC-8B38-9730-DA6564D91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10801-0093-4F3C-B7DB-72878813AFA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19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xmlns="" id="{B30774F0-F3D9-26DA-C420-70BE793E1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50A44C89-972B-8B27-211A-BDDEEAC58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xmlns="" id="{5E12C9AF-161D-1588-B735-D9A9E084C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9FDCB-8515-4E8C-A220-F23C2BEBD3CF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77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xmlns="" id="{97C96CBD-53E9-5DD0-EC9A-923EC4733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xmlns="" id="{B1E7C3DD-E4C8-EAEE-42E9-99F3027A6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xmlns="" id="{DBA89A1B-B422-330F-DE11-C003DA62D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7AC67-B4CE-4330-8241-FA789789925C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4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xmlns="" id="{EA4E2E23-B8BF-704B-8612-E0C4ABF92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xmlns="" id="{3814E880-5919-C540-9C41-F10C6C0FD9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xmlns="" id="{850CB8CE-C8D2-1C0B-6E11-9252CE5CA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A01C7-6009-4DF2-BBA4-27820500DECE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7C957D15-ECA0-AC1F-BD5A-2D484926E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E62CE2F5-5807-DF6C-10B5-BE24A0568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72480F8D-66C5-C6FC-856A-9F3FBDA6C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1C065-A32D-404D-8D17-F5C5D31AB39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12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xmlns="" id="{7550BBAD-5D21-FAEB-1E19-62AB0BFA1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6524A7D5-A45C-E09C-3F7D-CCFB9C7D5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xmlns="" id="{F3E0E4AB-8BB9-B811-D455-359F2C29F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C810B-EDE2-4595-8206-A16F6D9F54E5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7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0EEEECEF-7251-F229-D599-3D85F99272B0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>
              <a:extLst>
                <a:ext uri="{FF2B5EF4-FFF2-40B4-BE49-F238E27FC236}">
                  <a16:creationId xmlns:a16="http://schemas.microsoft.com/office/drawing/2014/main" xmlns="" id="{84FA2AB7-E040-C902-1AAF-7B3A7A37B6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6" name="Freeform 4">
              <a:extLst>
                <a:ext uri="{FF2B5EF4-FFF2-40B4-BE49-F238E27FC236}">
                  <a16:creationId xmlns:a16="http://schemas.microsoft.com/office/drawing/2014/main" xmlns="" id="{CB63FA80-3980-51A4-B002-1D1A38D991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7" name="Freeform 5">
              <a:extLst>
                <a:ext uri="{FF2B5EF4-FFF2-40B4-BE49-F238E27FC236}">
                  <a16:creationId xmlns:a16="http://schemas.microsoft.com/office/drawing/2014/main" xmlns="" id="{F707C356-9563-7F93-8062-1614E97BBC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xmlns="" id="{C9A30CD4-0514-A293-069A-0D03AB70F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xmlns="" id="{F14E42C7-EF3F-672A-A075-20AAE2BDBC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xmlns="" id="{01571AC0-1273-14EF-3158-4B79C750EF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:a16="http://schemas.microsoft.com/office/drawing/2014/main" xmlns="" id="{9CB4D1ED-E2DA-2664-D112-315E4A35BD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xmlns="" id="{5A997761-01C6-C4EC-2F93-E82AF6BA50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3" name="Freeform 11">
                <a:extLst>
                  <a:ext uri="{FF2B5EF4-FFF2-40B4-BE49-F238E27FC236}">
                    <a16:creationId xmlns:a16="http://schemas.microsoft.com/office/drawing/2014/main" xmlns="" id="{CDAC7209-CADE-4CE3-251E-D637758D45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4" name="Freeform 12">
                <a:extLst>
                  <a:ext uri="{FF2B5EF4-FFF2-40B4-BE49-F238E27FC236}">
                    <a16:creationId xmlns:a16="http://schemas.microsoft.com/office/drawing/2014/main" xmlns="" id="{A1D2E821-2522-CB9A-28AE-777A190746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5" name="Freeform 13">
                <a:extLst>
                  <a:ext uri="{FF2B5EF4-FFF2-40B4-BE49-F238E27FC236}">
                    <a16:creationId xmlns:a16="http://schemas.microsoft.com/office/drawing/2014/main" xmlns="" id="{FB55A7EE-9F0B-11DE-D56F-C1F864C352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6" name="Freeform 14">
                <a:extLst>
                  <a:ext uri="{FF2B5EF4-FFF2-40B4-BE49-F238E27FC236}">
                    <a16:creationId xmlns:a16="http://schemas.microsoft.com/office/drawing/2014/main" xmlns="" id="{42812737-F279-8216-DC48-B2594AAE9D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7" name="Freeform 15">
                <a:extLst>
                  <a:ext uri="{FF2B5EF4-FFF2-40B4-BE49-F238E27FC236}">
                    <a16:creationId xmlns:a16="http://schemas.microsoft.com/office/drawing/2014/main" xmlns="" id="{1DAB2E0B-842B-0737-9460-75530AB2C7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8" name="Freeform 16">
                <a:extLst>
                  <a:ext uri="{FF2B5EF4-FFF2-40B4-BE49-F238E27FC236}">
                    <a16:creationId xmlns:a16="http://schemas.microsoft.com/office/drawing/2014/main" xmlns="" id="{76146500-7ECE-9FD7-C77F-84F894D37E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9" name="Freeform 17">
                <a:extLst>
                  <a:ext uri="{FF2B5EF4-FFF2-40B4-BE49-F238E27FC236}">
                    <a16:creationId xmlns:a16="http://schemas.microsoft.com/office/drawing/2014/main" xmlns="" id="{6DB38546-BB9E-5A38-A416-9B44BC7813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0" name="Freeform 18">
                <a:extLst>
                  <a:ext uri="{FF2B5EF4-FFF2-40B4-BE49-F238E27FC236}">
                    <a16:creationId xmlns:a16="http://schemas.microsoft.com/office/drawing/2014/main" xmlns="" id="{DCBB54FC-214B-00C2-2492-9B1F8C09A3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1" name="Freeform 19">
                <a:extLst>
                  <a:ext uri="{FF2B5EF4-FFF2-40B4-BE49-F238E27FC236}">
                    <a16:creationId xmlns:a16="http://schemas.microsoft.com/office/drawing/2014/main" xmlns="" id="{EF6A7707-7769-82E7-5A9A-1C3F92F5AC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52" name="Freeform 20">
              <a:extLst>
                <a:ext uri="{FF2B5EF4-FFF2-40B4-BE49-F238E27FC236}">
                  <a16:creationId xmlns:a16="http://schemas.microsoft.com/office/drawing/2014/main" xmlns="" id="{FB9822B3-2D89-FAE7-EC6A-E36C17B5B9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3" name="Freeform 21">
              <a:extLst>
                <a:ext uri="{FF2B5EF4-FFF2-40B4-BE49-F238E27FC236}">
                  <a16:creationId xmlns:a16="http://schemas.microsoft.com/office/drawing/2014/main" xmlns="" id="{71571B3D-E058-5313-3607-81603E478F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4" name="Freeform 22">
              <a:extLst>
                <a:ext uri="{FF2B5EF4-FFF2-40B4-BE49-F238E27FC236}">
                  <a16:creationId xmlns:a16="http://schemas.microsoft.com/office/drawing/2014/main" xmlns="" id="{9960C781-5765-04E8-71C4-62EAF330DB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5" name="Freeform 23">
              <a:extLst>
                <a:ext uri="{FF2B5EF4-FFF2-40B4-BE49-F238E27FC236}">
                  <a16:creationId xmlns:a16="http://schemas.microsoft.com/office/drawing/2014/main" xmlns="" id="{C9F3968A-7C44-D957-4423-59B6D82C04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6" name="Freeform 24">
              <a:extLst>
                <a:ext uri="{FF2B5EF4-FFF2-40B4-BE49-F238E27FC236}">
                  <a16:creationId xmlns:a16="http://schemas.microsoft.com/office/drawing/2014/main" xmlns="" id="{5D5E4F78-EDF5-B45C-FF24-0E83A10165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7" name="Freeform 25">
              <a:extLst>
                <a:ext uri="{FF2B5EF4-FFF2-40B4-BE49-F238E27FC236}">
                  <a16:creationId xmlns:a16="http://schemas.microsoft.com/office/drawing/2014/main" xmlns="" id="{3FA7CF6C-A470-4AA0-D7A9-AE9928872FA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8" name="Freeform 26">
              <a:extLst>
                <a:ext uri="{FF2B5EF4-FFF2-40B4-BE49-F238E27FC236}">
                  <a16:creationId xmlns:a16="http://schemas.microsoft.com/office/drawing/2014/main" xmlns="" id="{C280262E-E38D-AF93-3E4E-413CB6D8A2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9" name="Freeform 27">
              <a:extLst>
                <a:ext uri="{FF2B5EF4-FFF2-40B4-BE49-F238E27FC236}">
                  <a16:creationId xmlns:a16="http://schemas.microsoft.com/office/drawing/2014/main" xmlns="" id="{7970E506-0F23-8F10-8A30-275683573D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60" name="Line 28">
              <a:extLst>
                <a:ext uri="{FF2B5EF4-FFF2-40B4-BE49-F238E27FC236}">
                  <a16:creationId xmlns:a16="http://schemas.microsoft.com/office/drawing/2014/main" xmlns="" id="{6D5B52C8-F6F2-99CE-E804-A34BDB1074C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61" name="Line 29">
              <a:extLst>
                <a:ext uri="{FF2B5EF4-FFF2-40B4-BE49-F238E27FC236}">
                  <a16:creationId xmlns:a16="http://schemas.microsoft.com/office/drawing/2014/main" xmlns="" id="{ECD7C6D3-831B-2DC6-17C7-E090F360C0F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62" name="Line 30">
              <a:extLst>
                <a:ext uri="{FF2B5EF4-FFF2-40B4-BE49-F238E27FC236}">
                  <a16:creationId xmlns:a16="http://schemas.microsoft.com/office/drawing/2014/main" xmlns="" id="{62E4F4D6-6D42-DCD4-9153-C0EA1B137FF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xmlns="" id="{5C510B2D-3475-783A-3358-877383021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4064" name="Line 32">
                <a:extLst>
                  <a:ext uri="{FF2B5EF4-FFF2-40B4-BE49-F238E27FC236}">
                    <a16:creationId xmlns:a16="http://schemas.microsoft.com/office/drawing/2014/main" xmlns="" id="{26755B97-EC96-18E0-FE41-A58BA9EDBF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65" name="Line 33">
                <a:extLst>
                  <a:ext uri="{FF2B5EF4-FFF2-40B4-BE49-F238E27FC236}">
                    <a16:creationId xmlns:a16="http://schemas.microsoft.com/office/drawing/2014/main" xmlns="" id="{9D42475F-2777-5516-73B6-0130B1EB0B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66" name="Line 34">
                <a:extLst>
                  <a:ext uri="{FF2B5EF4-FFF2-40B4-BE49-F238E27FC236}">
                    <a16:creationId xmlns:a16="http://schemas.microsoft.com/office/drawing/2014/main" xmlns="" id="{E6544F64-678D-5ABC-E995-24C0CA91EB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67" name="Line 35">
                <a:extLst>
                  <a:ext uri="{FF2B5EF4-FFF2-40B4-BE49-F238E27FC236}">
                    <a16:creationId xmlns:a16="http://schemas.microsoft.com/office/drawing/2014/main" xmlns="" id="{522406D0-3250-AAC3-96DF-850497AEFF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68" name="Line 36">
                <a:extLst>
                  <a:ext uri="{FF2B5EF4-FFF2-40B4-BE49-F238E27FC236}">
                    <a16:creationId xmlns:a16="http://schemas.microsoft.com/office/drawing/2014/main" xmlns="" id="{8F010BB0-C30F-8355-E9DB-6B8CA684E7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69" name="Line 37">
              <a:extLst>
                <a:ext uri="{FF2B5EF4-FFF2-40B4-BE49-F238E27FC236}">
                  <a16:creationId xmlns:a16="http://schemas.microsoft.com/office/drawing/2014/main" xmlns="" id="{1F077813-795B-146B-D804-DA911576F9E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70" name="Line 38">
              <a:extLst>
                <a:ext uri="{FF2B5EF4-FFF2-40B4-BE49-F238E27FC236}">
                  <a16:creationId xmlns:a16="http://schemas.microsoft.com/office/drawing/2014/main" xmlns="" id="{CAECAC32-D777-2F78-CB75-A7B35E18575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sp>
        <p:nvSpPr>
          <p:cNvPr id="44071" name="Rectangle 39">
            <a:extLst>
              <a:ext uri="{FF2B5EF4-FFF2-40B4-BE49-F238E27FC236}">
                <a16:creationId xmlns:a16="http://schemas.microsoft.com/office/drawing/2014/main" xmlns="" id="{827832CC-F180-AB1E-9DBB-25684F3F6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:a16="http://schemas.microsoft.com/office/drawing/2014/main" xmlns="" id="{2F7D120A-B098-A39F-1C03-50AB53F029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3" name="Rectangle 41">
            <a:extLst>
              <a:ext uri="{FF2B5EF4-FFF2-40B4-BE49-F238E27FC236}">
                <a16:creationId xmlns:a16="http://schemas.microsoft.com/office/drawing/2014/main" xmlns="" id="{9D3C067B-A6AD-65FE-6B8B-19946C5AB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4" name="Rectangle 42">
            <a:extLst>
              <a:ext uri="{FF2B5EF4-FFF2-40B4-BE49-F238E27FC236}">
                <a16:creationId xmlns:a16="http://schemas.microsoft.com/office/drawing/2014/main" xmlns="" id="{1544FD1C-3762-B500-D1C9-1B63911C67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fld id="{408ADDDB-9AFC-4415-90D0-6B77E44E7525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44075" name="Rectangle 43">
            <a:extLst>
              <a:ext uri="{FF2B5EF4-FFF2-40B4-BE49-F238E27FC236}">
                <a16:creationId xmlns:a16="http://schemas.microsoft.com/office/drawing/2014/main" xmlns="" id="{8BC37820-E68D-BE35-BA2C-EFC582A0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2EDA974A-96C5-4384-1155-7BB5EFA90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40582867-A0B3-1BDB-78BC-BDAB33922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xmlns="" id="{4834C429-3C7F-7B40-FE98-A91C758B8D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xmlns="" id="{00EB3BB0-4A6D-F728-CD9D-47460AE03F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xmlns="" id="{2B08E64E-7FB9-2C59-AD48-400DF26E29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Arial" panose="020B0604020202020204" pitchFamily="34" charset="0"/>
              </a:defRPr>
            </a:lvl1pPr>
          </a:lstStyle>
          <a:p>
            <a:fld id="{7767731E-6764-45D1-831B-3CEF80CC93B0}" type="slidenum">
              <a:rPr lang="fr-FR" altLang="en-US"/>
              <a:pPr/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Freeform 2">
            <a:extLst>
              <a:ext uri="{FF2B5EF4-FFF2-40B4-BE49-F238E27FC236}">
                <a16:creationId xmlns:a16="http://schemas.microsoft.com/office/drawing/2014/main" xmlns="" id="{0BAFEB61-AEE7-23D2-257F-4E5E7E5B92F7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BCF3C18-B513-7421-C224-D7680589A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738BF6D2-8D22-B6A0-74A4-5D26D9B47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11301" name="Rectangle 5">
            <a:extLst>
              <a:ext uri="{FF2B5EF4-FFF2-40B4-BE49-F238E27FC236}">
                <a16:creationId xmlns:a16="http://schemas.microsoft.com/office/drawing/2014/main" xmlns="" id="{B25BCD38-E306-8962-B55B-AAFE58F61D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2" name="Rectangle 6">
            <a:extLst>
              <a:ext uri="{FF2B5EF4-FFF2-40B4-BE49-F238E27FC236}">
                <a16:creationId xmlns:a16="http://schemas.microsoft.com/office/drawing/2014/main" xmlns="" id="{2655406A-47A9-7ACB-9B73-2C5F5B3E5E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xmlns="" id="{A8BCEB64-936B-02C2-64A7-1D8FF67281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>
                <a:latin typeface="Comic Sans MS" panose="030F0702030302020204" pitchFamily="66" charset="0"/>
              </a:defRPr>
            </a:lvl1pPr>
          </a:lstStyle>
          <a:p>
            <a:fld id="{80C2CE91-204F-4657-9933-C415C13D5C4B}" type="slidenum">
              <a:rPr lang="fr-FR" altLang="en-US"/>
              <a:pPr/>
              <a:t>‹N°›</a:t>
            </a:fld>
            <a:endParaRPr lang="fr-FR" altLang="en-US"/>
          </a:p>
        </p:txBody>
      </p:sp>
      <p:sp>
        <p:nvSpPr>
          <p:cNvPr id="311304" name="Freeform 8">
            <a:extLst>
              <a:ext uri="{FF2B5EF4-FFF2-40B4-BE49-F238E27FC236}">
                <a16:creationId xmlns:a16="http://schemas.microsoft.com/office/drawing/2014/main" xmlns="" id="{6E27623F-CCD9-0E7F-F079-F85167038B13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311305" name="Freeform 9">
            <a:extLst>
              <a:ext uri="{FF2B5EF4-FFF2-40B4-BE49-F238E27FC236}">
                <a16:creationId xmlns:a16="http://schemas.microsoft.com/office/drawing/2014/main" xmlns="" id="{D864AEAB-B739-4C98-59EC-3CE7B977EECD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grpSp>
        <p:nvGrpSpPr>
          <p:cNvPr id="3082" name="Group 10">
            <a:extLst>
              <a:ext uri="{FF2B5EF4-FFF2-40B4-BE49-F238E27FC236}">
                <a16:creationId xmlns:a16="http://schemas.microsoft.com/office/drawing/2014/main" xmlns="" id="{2B5F40BF-FF01-D539-814A-07650977A5D7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11307" name="Freeform 11">
              <a:extLst>
                <a:ext uri="{FF2B5EF4-FFF2-40B4-BE49-F238E27FC236}">
                  <a16:creationId xmlns:a16="http://schemas.microsoft.com/office/drawing/2014/main" xmlns="" id="{4CA68205-9278-9C66-2531-83FCFBF0A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08" name="Freeform 12">
              <a:extLst>
                <a:ext uri="{FF2B5EF4-FFF2-40B4-BE49-F238E27FC236}">
                  <a16:creationId xmlns:a16="http://schemas.microsoft.com/office/drawing/2014/main" xmlns="" id="{785A57EC-9D87-0C5D-7920-BC9232D7E8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09" name="Freeform 13">
              <a:extLst>
                <a:ext uri="{FF2B5EF4-FFF2-40B4-BE49-F238E27FC236}">
                  <a16:creationId xmlns:a16="http://schemas.microsoft.com/office/drawing/2014/main" xmlns="" id="{25E4254B-5045-5D66-A200-4C82D16DEF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0" name="Freeform 14">
              <a:extLst>
                <a:ext uri="{FF2B5EF4-FFF2-40B4-BE49-F238E27FC236}">
                  <a16:creationId xmlns:a16="http://schemas.microsoft.com/office/drawing/2014/main" xmlns="" id="{772A415D-498D-9ABA-4301-9E875497D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1" name="Freeform 15">
              <a:extLst>
                <a:ext uri="{FF2B5EF4-FFF2-40B4-BE49-F238E27FC236}">
                  <a16:creationId xmlns:a16="http://schemas.microsoft.com/office/drawing/2014/main" xmlns="" id="{FF201CD8-DC21-C362-AE36-9F70BA1453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2" name="Freeform 16">
              <a:extLst>
                <a:ext uri="{FF2B5EF4-FFF2-40B4-BE49-F238E27FC236}">
                  <a16:creationId xmlns:a16="http://schemas.microsoft.com/office/drawing/2014/main" xmlns="" id="{9EB1101B-D6D0-0108-A225-BD6522A4E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3" name="Freeform 17">
              <a:extLst>
                <a:ext uri="{FF2B5EF4-FFF2-40B4-BE49-F238E27FC236}">
                  <a16:creationId xmlns:a16="http://schemas.microsoft.com/office/drawing/2014/main" xmlns="" id="{5B49A24D-CCA9-D2E2-7A31-30CF6127A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4" name="Freeform 18">
              <a:extLst>
                <a:ext uri="{FF2B5EF4-FFF2-40B4-BE49-F238E27FC236}">
                  <a16:creationId xmlns:a16="http://schemas.microsoft.com/office/drawing/2014/main" xmlns="" id="{E15889B5-17B0-9708-4934-7DEF625BE3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15" name="Freeform 19">
              <a:extLst>
                <a:ext uri="{FF2B5EF4-FFF2-40B4-BE49-F238E27FC236}">
                  <a16:creationId xmlns:a16="http://schemas.microsoft.com/office/drawing/2014/main" xmlns="" id="{032644F8-4118-30E9-22B8-013EF80EC1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:a16="http://schemas.microsoft.com/office/drawing/2014/main" xmlns="" id="{65BE0454-4BAD-E4A2-D798-F8CB94ABB2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:a16="http://schemas.microsoft.com/office/drawing/2014/main" xmlns="" id="{199E8AD6-BF93-5243-C0DA-20F942B2AC6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1318" name="Freeform 22">
                  <a:extLst>
                    <a:ext uri="{FF2B5EF4-FFF2-40B4-BE49-F238E27FC236}">
                      <a16:creationId xmlns:a16="http://schemas.microsoft.com/office/drawing/2014/main" xmlns="" id="{A84C3862-3EA6-746A-162C-DD182B5B731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19" name="Freeform 23">
                  <a:extLst>
                    <a:ext uri="{FF2B5EF4-FFF2-40B4-BE49-F238E27FC236}">
                      <a16:creationId xmlns:a16="http://schemas.microsoft.com/office/drawing/2014/main" xmlns="" id="{75E95F5E-ED4E-D5FC-5841-B79A0041CB3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20" name="Freeform 24">
                  <a:extLst>
                    <a:ext uri="{FF2B5EF4-FFF2-40B4-BE49-F238E27FC236}">
                      <a16:creationId xmlns:a16="http://schemas.microsoft.com/office/drawing/2014/main" xmlns="" id="{73AB5C03-70D0-D686-B2A4-64D08AF3DD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</p:grpSp>
          <p:sp>
            <p:nvSpPr>
              <p:cNvPr id="311321" name="Freeform 25">
                <a:extLst>
                  <a:ext uri="{FF2B5EF4-FFF2-40B4-BE49-F238E27FC236}">
                    <a16:creationId xmlns:a16="http://schemas.microsoft.com/office/drawing/2014/main" xmlns="" id="{0B97C5DE-2A7A-389A-B6D8-0BAA3BDA6B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1322" name="Freeform 26">
                <a:extLst>
                  <a:ext uri="{FF2B5EF4-FFF2-40B4-BE49-F238E27FC236}">
                    <a16:creationId xmlns:a16="http://schemas.microsoft.com/office/drawing/2014/main" xmlns="" id="{AEB693D3-1D55-C9D0-11F8-DED35473A6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1323" name="Freeform 27">
                <a:extLst>
                  <a:ext uri="{FF2B5EF4-FFF2-40B4-BE49-F238E27FC236}">
                    <a16:creationId xmlns:a16="http://schemas.microsoft.com/office/drawing/2014/main" xmlns="" id="{61FE5130-2EF4-E2E2-E342-351BF58918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:a16="http://schemas.microsoft.com/office/drawing/2014/main" xmlns="" id="{E8581081-771C-5A13-3B3C-0CAAAD0498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325" name="Freeform 29">
                  <a:extLst>
                    <a:ext uri="{FF2B5EF4-FFF2-40B4-BE49-F238E27FC236}">
                      <a16:creationId xmlns:a16="http://schemas.microsoft.com/office/drawing/2014/main" xmlns="" id="{3DF27D50-7899-EE72-1488-B0122324CDF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26" name="Freeform 30">
                  <a:extLst>
                    <a:ext uri="{FF2B5EF4-FFF2-40B4-BE49-F238E27FC236}">
                      <a16:creationId xmlns:a16="http://schemas.microsoft.com/office/drawing/2014/main" xmlns="" id="{ABBD4FBF-2204-12F1-66E5-4B67E8433A9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27" name="Freeform 31">
                  <a:extLst>
                    <a:ext uri="{FF2B5EF4-FFF2-40B4-BE49-F238E27FC236}">
                      <a16:creationId xmlns:a16="http://schemas.microsoft.com/office/drawing/2014/main" xmlns="" id="{BA339B98-8A13-4C1A-4FC8-22AA4C95FB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28" name="Freeform 32">
                  <a:extLst>
                    <a:ext uri="{FF2B5EF4-FFF2-40B4-BE49-F238E27FC236}">
                      <a16:creationId xmlns:a16="http://schemas.microsoft.com/office/drawing/2014/main" xmlns="" id="{E82E1573-E30D-4259-2B4E-A9C9F4B98B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29" name="Freeform 33">
                  <a:extLst>
                    <a:ext uri="{FF2B5EF4-FFF2-40B4-BE49-F238E27FC236}">
                      <a16:creationId xmlns:a16="http://schemas.microsoft.com/office/drawing/2014/main" xmlns="" id="{9E608CC3-E868-E4E6-ADFF-E63872295F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30" name="Freeform 34">
                  <a:extLst>
                    <a:ext uri="{FF2B5EF4-FFF2-40B4-BE49-F238E27FC236}">
                      <a16:creationId xmlns:a16="http://schemas.microsoft.com/office/drawing/2014/main" xmlns="" id="{39451EEC-06FB-3BA8-31A3-752B91E137C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31" name="Freeform 35">
                  <a:extLst>
                    <a:ext uri="{FF2B5EF4-FFF2-40B4-BE49-F238E27FC236}">
                      <a16:creationId xmlns:a16="http://schemas.microsoft.com/office/drawing/2014/main" xmlns="" id="{479F3643-F862-913C-E8A5-C9D55678F8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32" name="Freeform 36">
                  <a:extLst>
                    <a:ext uri="{FF2B5EF4-FFF2-40B4-BE49-F238E27FC236}">
                      <a16:creationId xmlns:a16="http://schemas.microsoft.com/office/drawing/2014/main" xmlns="" id="{8FADC004-E45E-9BE2-06CB-E928CB40DB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:a16="http://schemas.microsoft.com/office/drawing/2014/main" xmlns="" id="{35A63946-38DC-811D-D4B7-22925A94DF3E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11334" name="Freeform 38">
              <a:extLst>
                <a:ext uri="{FF2B5EF4-FFF2-40B4-BE49-F238E27FC236}">
                  <a16:creationId xmlns:a16="http://schemas.microsoft.com/office/drawing/2014/main" xmlns="" id="{733B9275-DEA2-F44E-A837-CBAEEA77EB63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311335" name="Freeform 39">
              <a:extLst>
                <a:ext uri="{FF2B5EF4-FFF2-40B4-BE49-F238E27FC236}">
                  <a16:creationId xmlns:a16="http://schemas.microsoft.com/office/drawing/2014/main" xmlns="" id="{4827BFF5-428E-AA84-113E-33832039533F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:a16="http://schemas.microsoft.com/office/drawing/2014/main" xmlns="" id="{8DBD09DF-72C2-ACDC-3D90-F6A563E8B5DD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:a16="http://schemas.microsoft.com/office/drawing/2014/main" xmlns="" id="{49BF211F-2DFC-8DB5-4137-F4F4E1EE8F6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11338" name="Freeform 42">
                <a:extLst>
                  <a:ext uri="{FF2B5EF4-FFF2-40B4-BE49-F238E27FC236}">
                    <a16:creationId xmlns:a16="http://schemas.microsoft.com/office/drawing/2014/main" xmlns="" id="{1CD56741-1836-A291-4A96-EC7F8C0761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cs typeface="+mn-cs"/>
                </a:endParaRPr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:a16="http://schemas.microsoft.com/office/drawing/2014/main" xmlns="" id="{1E48325C-801F-234A-7A60-4613DE015B9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11340" name="Freeform 44">
                  <a:extLst>
                    <a:ext uri="{FF2B5EF4-FFF2-40B4-BE49-F238E27FC236}">
                      <a16:creationId xmlns:a16="http://schemas.microsoft.com/office/drawing/2014/main" xmlns="" id="{BA781718-8C30-9089-60EC-1DED0F1B6A9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1" name="Freeform 45">
                  <a:extLst>
                    <a:ext uri="{FF2B5EF4-FFF2-40B4-BE49-F238E27FC236}">
                      <a16:creationId xmlns:a16="http://schemas.microsoft.com/office/drawing/2014/main" xmlns="" id="{95746F85-23ED-B61E-CC0B-462DA798F8C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9" y="32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2" name="Freeform 46">
                  <a:extLst>
                    <a:ext uri="{FF2B5EF4-FFF2-40B4-BE49-F238E27FC236}">
                      <a16:creationId xmlns:a16="http://schemas.microsoft.com/office/drawing/2014/main" xmlns="" id="{45361E2A-5AAF-04CC-ACE8-6F4F7828741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9" y="17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3" name="Freeform 47">
                  <a:extLst>
                    <a:ext uri="{FF2B5EF4-FFF2-40B4-BE49-F238E27FC236}">
                      <a16:creationId xmlns:a16="http://schemas.microsoft.com/office/drawing/2014/main" xmlns="" id="{E3301E10-A920-B2ED-2532-A556817193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4" name="Freeform 48">
                  <a:extLst>
                    <a:ext uri="{FF2B5EF4-FFF2-40B4-BE49-F238E27FC236}">
                      <a16:creationId xmlns:a16="http://schemas.microsoft.com/office/drawing/2014/main" xmlns="" id="{2738433B-9F86-84D0-1BAD-22595C37D94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8" y="88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5" name="Freeform 49">
                  <a:extLst>
                    <a:ext uri="{FF2B5EF4-FFF2-40B4-BE49-F238E27FC236}">
                      <a16:creationId xmlns:a16="http://schemas.microsoft.com/office/drawing/2014/main" xmlns="" id="{3627A182-1D01-9DDD-BB3E-BC80C743765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9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6" name="Freeform 50">
                  <a:extLst>
                    <a:ext uri="{FF2B5EF4-FFF2-40B4-BE49-F238E27FC236}">
                      <a16:creationId xmlns:a16="http://schemas.microsoft.com/office/drawing/2014/main" xmlns="" id="{107D5C6E-16A9-07DA-3DF0-2051846032A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  <p:sp>
              <p:nvSpPr>
                <p:cNvPr id="311347" name="Freeform 51">
                  <a:extLst>
                    <a:ext uri="{FF2B5EF4-FFF2-40B4-BE49-F238E27FC236}">
                      <a16:creationId xmlns:a16="http://schemas.microsoft.com/office/drawing/2014/main" xmlns="" id="{FF5868AE-19D2-45B9-D10B-455E5160137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8" y="13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cs typeface="+mn-cs"/>
                  </a:endParaRPr>
                </a:p>
              </p:txBody>
            </p:sp>
          </p:grpSp>
        </p:grpSp>
        <p:sp>
          <p:nvSpPr>
            <p:cNvPr id="311348" name="Line 52">
              <a:extLst>
                <a:ext uri="{FF2B5EF4-FFF2-40B4-BE49-F238E27FC236}">
                  <a16:creationId xmlns:a16="http://schemas.microsoft.com/office/drawing/2014/main" xmlns="" id="{36492FFD-CBE4-E04D-264E-6870960878A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journal3.net/local/cache-vignettes/L450xH301_jpg_algerie1-3ac03.jpg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E9DED0E-89D0-259D-3535-C8854C32B7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3" y="4000500"/>
            <a:ext cx="8353425" cy="722313"/>
          </a:xfrm>
        </p:spPr>
        <p:txBody>
          <a:bodyPr/>
          <a:lstStyle/>
          <a:p>
            <a:pPr rtl="0" eaLnBrk="1" hangingPunct="1">
              <a:defRPr/>
            </a:pPr>
            <a:r>
              <a:rPr lang="fr-FR" sz="3200" b="1" u="sng" dirty="0">
                <a:solidFill>
                  <a:schemeClr val="tx1"/>
                </a:solidFill>
              </a:rPr>
              <a:t>Course n01 . </a:t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>General Introduction 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A1AC1528-D56B-0506-5DEE-9A95EA1F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643563"/>
            <a:ext cx="4033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r>
              <a:rPr lang="fr-FR" sz="1800" b="0" u="none" dirty="0" smtClean="0">
                <a:latin typeface="Arial" charset="0"/>
                <a:cs typeface="Arial" charset="0"/>
              </a:rPr>
              <a:t> </a:t>
            </a:r>
            <a:r>
              <a:rPr lang="en-US" sz="1800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xmlns="" id="{10702FB0-9768-33A0-9E0B-A7B988A3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xmlns="" id="{B156DAB9-5486-BFF7-B5EC-1F408FC8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293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xmlns="" id="{08345AF7-2A29-91D9-F00B-F6F28A9C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929188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6151" name="Picture 9" descr="Photo 031">
            <a:extLst>
              <a:ext uri="{FF2B5EF4-FFF2-40B4-BE49-F238E27FC236}">
                <a16:creationId xmlns:a16="http://schemas.microsoft.com/office/drawing/2014/main" xmlns="" id="{7A70578B-590C-8FAA-7DD5-A0D46B315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304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hoto 028">
            <a:extLst>
              <a:ext uri="{FF2B5EF4-FFF2-40B4-BE49-F238E27FC236}">
                <a16:creationId xmlns:a16="http://schemas.microsoft.com/office/drawing/2014/main" xmlns="" id="{3AF5071F-2345-094E-B2D1-22B4A681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230346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Photo 108">
            <a:extLst>
              <a:ext uri="{FF2B5EF4-FFF2-40B4-BE49-F238E27FC236}">
                <a16:creationId xmlns:a16="http://schemas.microsoft.com/office/drawing/2014/main" xmlns="" id="{172D7189-4FED-8DB8-F05F-CC131BCD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958975"/>
            <a:ext cx="24304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xmlns="" id="{B89B0E51-FD2A-2529-A0A0-E4ADE63E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121443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  <p:sp>
        <p:nvSpPr>
          <p:cNvPr id="6155" name="Text Box 7">
            <a:extLst>
              <a:ext uri="{FF2B5EF4-FFF2-40B4-BE49-F238E27FC236}">
                <a16:creationId xmlns:a16="http://schemas.microsoft.com/office/drawing/2014/main" xmlns="" id="{AA5E3E33-D759-FD21-22F9-CBE7D481D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University of M’sila</a:t>
            </a: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EBAA1C5-B053-2B2B-9747-DB4A92D1F82C}"/>
              </a:ext>
            </a:extLst>
          </p:cNvPr>
          <p:cNvSpPr txBox="1"/>
          <p:nvPr/>
        </p:nvSpPr>
        <p:spPr>
          <a:xfrm>
            <a:off x="1643063" y="0"/>
            <a:ext cx="6357937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rgbClr val="FF0000"/>
                </a:solidFill>
              </a:rPr>
              <a:t>Drawing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materials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/Matériel de dessin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661828-66F2-0F70-C0F2-01058E1B5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8. équerre/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Trianges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9227" name="Picture 11">
            <a:extLst>
              <a:ext uri="{FF2B5EF4-FFF2-40B4-BE49-F238E27FC236}">
                <a16:creationId xmlns:a16="http://schemas.microsoft.com/office/drawing/2014/main" xmlns="" id="{D6D4474B-D6AC-5786-5847-0A397D7B4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00063"/>
            <a:ext cx="35718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FFD56D7F-D81C-1425-A033-FD83D6CB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14563"/>
            <a:ext cx="3286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 dirty="0"/>
          </a:p>
          <a:p>
            <a:r>
              <a:rPr lang="fr-FR" altLang="en-US" sz="1800" b="0" u="none" dirty="0"/>
              <a:t>10. Trace-courbes « perroquet »</a:t>
            </a:r>
            <a:r>
              <a:rPr lang="fr-FR" altLang="en-US" dirty="0"/>
              <a:t> </a:t>
            </a:r>
          </a:p>
          <a:p>
            <a:r>
              <a:rPr lang="fr-FR" altLang="en-US" sz="1800" u="none" dirty="0">
                <a:solidFill>
                  <a:srgbClr val="FF0000"/>
                </a:solidFill>
              </a:rPr>
              <a:t>French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curved</a:t>
            </a:r>
            <a:r>
              <a:rPr lang="fr-FR" altLang="en-US" sz="1800" u="none" dirty="0">
                <a:solidFill>
                  <a:srgbClr val="FF0000"/>
                </a:solidFill>
              </a:rPr>
              <a:t>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ruler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xmlns="" id="{7754B554-D9DC-35D6-154E-3983FD7C1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27163"/>
            <a:ext cx="26146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xmlns="" id="{A89F7BC3-6CA4-3D81-95E0-26A8A47A3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57438"/>
            <a:ext cx="22145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xmlns="" id="{6EB798E6-CD2D-737E-E13F-B1430852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06525"/>
            <a:ext cx="29289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xmlns="" id="{6C81CA40-3BF9-9582-9230-ABA95625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86000"/>
            <a:ext cx="27860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0F7E635-6800-843E-F866-3CF2BEFE5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2685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9. Trace-cercles et ellipses/</a:t>
            </a:r>
          </a:p>
          <a:p>
            <a:r>
              <a:rPr lang="fr-FR" altLang="en-US" sz="1800" u="none" dirty="0">
                <a:solidFill>
                  <a:srgbClr val="FF0000"/>
                </a:solidFill>
              </a:rPr>
              <a:t>Template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ruler</a:t>
            </a:r>
            <a:r>
              <a:rPr lang="fr-FR" altLang="en-US" sz="1800" u="none" dirty="0">
                <a:solidFill>
                  <a:srgbClr val="FF0000"/>
                </a:solidFill>
              </a:rPr>
              <a:t> for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circles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9236" name="Picture 20">
            <a:extLst>
              <a:ext uri="{FF2B5EF4-FFF2-40B4-BE49-F238E27FC236}">
                <a16:creationId xmlns:a16="http://schemas.microsoft.com/office/drawing/2014/main" xmlns="" id="{D901C8F1-2806-010E-D770-9FCB2236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214688"/>
            <a:ext cx="1941512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60179CB-772B-8D9F-ABB3-CE6FC9F22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429000"/>
            <a:ext cx="5859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11. stylos tubulaires (ou rapidos)/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Tubular</a:t>
            </a:r>
            <a:r>
              <a:rPr lang="fr-FR" altLang="en-US" sz="1800" u="none" dirty="0">
                <a:solidFill>
                  <a:srgbClr val="FF0000"/>
                </a:solidFill>
              </a:rPr>
              <a:t>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pens</a:t>
            </a:r>
            <a:r>
              <a:rPr lang="fr-FR" altLang="en-US" sz="1800" u="none" dirty="0">
                <a:solidFill>
                  <a:srgbClr val="FF0000"/>
                </a:solidFill>
              </a:rPr>
              <a:t> (or rapidos)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77E1326B-00F0-A369-EE2B-F972F41B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143375"/>
            <a:ext cx="450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/>
              <a:t>12. Cutter «grattoir »/ </a:t>
            </a:r>
            <a:r>
              <a:rPr lang="fr-FR" altLang="en-US" sz="1800" u="none">
                <a:solidFill>
                  <a:srgbClr val="FF0000"/>
                </a:solidFill>
              </a:rPr>
              <a:t>Cutter “scraper” </a:t>
            </a:r>
            <a:r>
              <a:rPr lang="fr-FR" altLang="en-US" sz="1800" b="0" u="none"/>
              <a:t> </a:t>
            </a:r>
          </a:p>
        </p:txBody>
      </p:sp>
      <p:pic>
        <p:nvPicPr>
          <p:cNvPr id="9238" name="Picture 22">
            <a:extLst>
              <a:ext uri="{FF2B5EF4-FFF2-40B4-BE49-F238E27FC236}">
                <a16:creationId xmlns:a16="http://schemas.microsoft.com/office/drawing/2014/main" xmlns="" id="{9BDCBC30-A12F-0603-A6F3-7F5DD4C2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57625"/>
            <a:ext cx="160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3">
            <a:extLst>
              <a:ext uri="{FF2B5EF4-FFF2-40B4-BE49-F238E27FC236}">
                <a16:creationId xmlns:a16="http://schemas.microsoft.com/office/drawing/2014/main" xmlns="" id="{F8482DD3-A596-2C1E-4F1A-E4B35A58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643438"/>
            <a:ext cx="2752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534D1D7A-15F8-D1A5-39C2-D5356E1F0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786313"/>
            <a:ext cx="4929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13. Ruban adhésif Scotch/</a:t>
            </a:r>
            <a:r>
              <a:rPr lang="fr-FR" altLang="en-US" sz="1800" u="none" dirty="0">
                <a:solidFill>
                  <a:srgbClr val="FF0000"/>
                </a:solidFill>
              </a:rPr>
              <a:t>Drafting tape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0532DA-5DFE-C672-D2CC-819859E32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357813"/>
            <a:ext cx="4513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/>
              <a:t>14. </a:t>
            </a:r>
            <a:r>
              <a:rPr lang="fr-FR" altLang="en-US" sz="1800" b="0" u="none"/>
              <a:t>un porte-plan pour transporter vos dessins/</a:t>
            </a:r>
          </a:p>
          <a:p>
            <a:r>
              <a:rPr lang="en-US" altLang="en-US" sz="1800" b="0" u="none"/>
              <a:t> </a:t>
            </a:r>
            <a:r>
              <a:rPr lang="en-US" altLang="en-US" sz="1800" u="none">
                <a:solidFill>
                  <a:srgbClr val="FF0000"/>
                </a:solidFill>
              </a:rPr>
              <a:t>a plan holder to carry your drawings</a:t>
            </a:r>
            <a:r>
              <a:rPr lang="fr-FR" altLang="en-US" sz="1800" u="none">
                <a:solidFill>
                  <a:srgbClr val="FF0000"/>
                </a:solidFill>
              </a:rPr>
              <a:t> </a:t>
            </a:r>
          </a:p>
          <a:p>
            <a:endParaRPr lang="fr-FR" altLang="en-US" sz="1800"/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xmlns="" id="{2DF69E10-BBD2-CAC3-F4D2-F64EE575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57813"/>
            <a:ext cx="15906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3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3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3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3" grpId="0"/>
      <p:bldP spid="27" grpId="0"/>
      <p:bldP spid="29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D95057BD-F70C-58DC-8044-40855B1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643563"/>
            <a:ext cx="4033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Hynda-Mili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xmlns="" id="{E28F0F33-243A-8FE2-B6F0-9C1BE66A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fr-FR" altLang="ar-DZ" i="1" u="none">
                <a:solidFill>
                  <a:srgbClr val="FF0000"/>
                </a:solidFill>
              </a:rPr>
              <a:t>1st year architecture course</a:t>
            </a:r>
            <a:endParaRPr lang="en-US" altLang="ar-DZ" i="1" u="none">
              <a:solidFill>
                <a:srgbClr val="FF0000"/>
              </a:solidFill>
            </a:endParaRP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xmlns="" id="{84D8006C-2BC8-0E34-FDD7-A759FC17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293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Urban Technology Management Institute</a:t>
            </a:r>
            <a:endParaRPr lang="en-US" altLang="en-US" sz="2800"/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xmlns="" id="{564EB0C5-F22A-8170-44D5-8A243BBB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435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/>
              <a:t>Academic year 2023 / 2024</a:t>
            </a:r>
            <a:endParaRPr lang="en-US" altLang="en-US"/>
          </a:p>
        </p:txBody>
      </p:sp>
      <p:pic>
        <p:nvPicPr>
          <p:cNvPr id="16390" name="Picture 9" descr="Photo 031">
            <a:extLst>
              <a:ext uri="{FF2B5EF4-FFF2-40B4-BE49-F238E27FC236}">
                <a16:creationId xmlns:a16="http://schemas.microsoft.com/office/drawing/2014/main" xmlns="" id="{6D3C96FA-51E0-535B-FAFD-00EEF11F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Photo 028">
            <a:extLst>
              <a:ext uri="{FF2B5EF4-FFF2-40B4-BE49-F238E27FC236}">
                <a16:creationId xmlns:a16="http://schemas.microsoft.com/office/drawing/2014/main" xmlns="" id="{6CE5A922-B96B-F363-5C83-20A0A760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230346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Photo 108">
            <a:extLst>
              <a:ext uri="{FF2B5EF4-FFF2-40B4-BE49-F238E27FC236}">
                <a16:creationId xmlns:a16="http://schemas.microsoft.com/office/drawing/2014/main" xmlns="" id="{0BC11F16-D410-9920-7A78-BFA03488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857375"/>
            <a:ext cx="24304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>
            <a:extLst>
              <a:ext uri="{FF2B5EF4-FFF2-40B4-BE49-F238E27FC236}">
                <a16:creationId xmlns:a16="http://schemas.microsoft.com/office/drawing/2014/main" xmlns="" id="{99B2522C-306A-6201-E7DD-FC91074BE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121443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800"/>
              <a:t>Department of Architecture</a:t>
            </a:r>
          </a:p>
        </p:txBody>
      </p:sp>
      <p:sp>
        <p:nvSpPr>
          <p:cNvPr id="16394" name="Text Box 7">
            <a:extLst>
              <a:ext uri="{FF2B5EF4-FFF2-40B4-BE49-F238E27FC236}">
                <a16:creationId xmlns:a16="http://schemas.microsoft.com/office/drawing/2014/main" xmlns="" id="{5F3A33CB-1BA6-2D73-8F86-DDB98E4A0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en-US" sz="2800"/>
              <a:t>University of M’sila</a:t>
            </a:r>
            <a:endParaRPr lang="en-US" alt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0B622E-EBD5-4424-B7B5-9CD472C9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29063"/>
            <a:ext cx="8001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sz="2800" u="none">
                <a:solidFill>
                  <a:schemeClr val="tx2"/>
                </a:solidFill>
                <a:latin typeface="Arial" panose="020B0604020202020204" pitchFamily="34" charset="0"/>
              </a:rPr>
              <a:t>Exo1: Representation graphique  à main levee</a:t>
            </a:r>
          </a:p>
          <a:p>
            <a:pPr algn="ctr" rtl="0" eaLnBrk="1" hangingPunct="1"/>
            <a:r>
              <a:rPr lang="en-US" altLang="ar-DZ" sz="2800" u="none">
                <a:solidFill>
                  <a:srgbClr val="FF0000"/>
                </a:solidFill>
                <a:latin typeface="Arial" panose="020B0604020202020204" pitchFamily="34" charset="0"/>
              </a:rPr>
              <a:t>Freehand graphic representation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4" name="Picture 22">
            <a:extLst>
              <a:ext uri="{FF2B5EF4-FFF2-40B4-BE49-F238E27FC236}">
                <a16:creationId xmlns:a16="http://schemas.microsoft.com/office/drawing/2014/main" xmlns="" id="{429E672C-EF19-BD53-716C-6F9454D2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90588"/>
            <a:ext cx="563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xmlns="" id="{EE11314B-2607-183B-8A3A-5D9F2E26F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25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Learn the best way to draw different lines and curves</a:t>
            </a:r>
            <a:endParaRPr lang="fr-FR" altLang="en-US" sz="1800" b="0" u="none" dirty="0"/>
          </a:p>
        </p:txBody>
      </p:sp>
      <p:sp>
        <p:nvSpPr>
          <p:cNvPr id="17412" name="Rectangle 23">
            <a:extLst>
              <a:ext uri="{FF2B5EF4-FFF2-40B4-BE49-F238E27FC236}">
                <a16:creationId xmlns:a16="http://schemas.microsoft.com/office/drawing/2014/main" xmlns="" id="{1EF8A453-9CBA-A088-E6CC-DEEBD57D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0"/>
            <a:ext cx="3500510" cy="4616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 u="none" dirty="0"/>
              <a:t>Objectives of the </a:t>
            </a:r>
            <a:r>
              <a:rPr lang="fr-FR" altLang="en-US" sz="2400" u="none" dirty="0" err="1"/>
              <a:t>exercise</a:t>
            </a:r>
            <a:endParaRPr lang="fr-FR" altLang="en-US" sz="2400" u="none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0343505-D3D9-11D2-C9A4-DFA50B37C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929313"/>
            <a:ext cx="8786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u="none" dirty="0">
                <a:solidFill>
                  <a:srgbClr val="FF0000"/>
                </a:solidFill>
              </a:rPr>
              <a:t>Drawing is essential because, even if digital tools are improving, the architect must be able to bring out creativity and artistic passion through his sketches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13335" name="Picture 23">
            <a:extLst>
              <a:ext uri="{FF2B5EF4-FFF2-40B4-BE49-F238E27FC236}">
                <a16:creationId xmlns:a16="http://schemas.microsoft.com/office/drawing/2014/main" xmlns="" id="{DBC56EF2-9622-47DE-191E-A98D7071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928688"/>
            <a:ext cx="315118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>
            <a:extLst>
              <a:ext uri="{FF2B5EF4-FFF2-40B4-BE49-F238E27FC236}">
                <a16:creationId xmlns:a16="http://schemas.microsoft.com/office/drawing/2014/main" xmlns="" id="{598FA359-2592-C7BE-C7FF-2AB922B5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214688"/>
            <a:ext cx="22145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27AEC1B-3400-1982-8A19-A7B9C71F9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572000"/>
            <a:ext cx="4929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to be able to sketch an object at the end of the day</a:t>
            </a:r>
            <a:endParaRPr lang="fr-F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3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DE41C702-3A72-F8B5-768D-3A8F48525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100012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How do I position the hand and pencil?</a:t>
            </a:r>
            <a:endParaRPr lang="fr-FR" altLang="en-US" sz="1600" b="0" u="none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57B32AF4-4286-6076-6D5F-5F4D018ED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857375"/>
            <a:ext cx="8643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0" u="none" dirty="0"/>
              <a:t>It is important to correctly hold the pencil in your hand from the very beginning, i.e. a little higher than if you were writing. The hand should be relaxed and rest well on the support</a:t>
            </a:r>
            <a:endParaRPr lang="fr-FR" altLang="en-US" sz="1600" b="0" u="non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674AAC1-EE5A-FDDD-059B-4AC781ED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847975"/>
            <a:ext cx="5913437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2">
            <a:extLst>
              <a:ext uri="{FF2B5EF4-FFF2-40B4-BE49-F238E27FC236}">
                <a16:creationId xmlns:a16="http://schemas.microsoft.com/office/drawing/2014/main" xmlns="" id="{9A8DC5C6-7E35-DC08-CD0B-D738DE7A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357188"/>
            <a:ext cx="4337021" cy="5847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3200" u="none" dirty="0" err="1"/>
              <a:t>Approach</a:t>
            </a:r>
            <a:r>
              <a:rPr lang="fr-FR" altLang="en-US" sz="3200" u="none" dirty="0"/>
              <a:t> </a:t>
            </a:r>
            <a:r>
              <a:rPr lang="fr-FR" altLang="en-US" sz="3200" u="none" dirty="0" err="1"/>
              <a:t>Methodology</a:t>
            </a:r>
            <a:endParaRPr lang="fr-FR" altLang="en-US" sz="3200" u="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A24E9C-87DA-280B-7AED-9923A632ADCC}"/>
              </a:ext>
            </a:extLst>
          </p:cNvPr>
          <p:cNvSpPr/>
          <p:nvPr/>
        </p:nvSpPr>
        <p:spPr>
          <a:xfrm>
            <a:off x="214313" y="5929313"/>
            <a:ext cx="6143625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u="none" dirty="0"/>
              <a:t>Materials required: a pencil and sheets of paper.  A4 paper for drawing 3 sets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9C1BE7-8EBF-8266-AB74-ACA07C45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71500"/>
            <a:ext cx="414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 err="1"/>
              <a:t>Draw</a:t>
            </a:r>
            <a:r>
              <a:rPr lang="fr-FR" altLang="en-US" sz="1800" b="0" u="none" dirty="0"/>
              <a:t> </a:t>
            </a:r>
            <a:r>
              <a:rPr lang="fr-FR" altLang="en-US" sz="1800" b="0" u="none" dirty="0" err="1"/>
              <a:t>perfectly</a:t>
            </a:r>
            <a:r>
              <a:rPr lang="fr-FR" altLang="en-US" sz="1800" b="0" u="none" dirty="0"/>
              <a:t> straight </a:t>
            </a:r>
            <a:r>
              <a:rPr lang="fr-FR" altLang="en-US" sz="1800" b="0" u="none" dirty="0" err="1"/>
              <a:t>lines</a:t>
            </a:r>
            <a:endParaRPr lang="fr-FR" altLang="en-US" sz="1800" dirty="0"/>
          </a:p>
        </p:txBody>
      </p:sp>
      <p:grpSp>
        <p:nvGrpSpPr>
          <p:cNvPr id="2" name="Groupe 26">
            <a:extLst>
              <a:ext uri="{FF2B5EF4-FFF2-40B4-BE49-F238E27FC236}">
                <a16:creationId xmlns:a16="http://schemas.microsoft.com/office/drawing/2014/main" xmlns="" id="{4F4F20B9-E6E1-7204-2552-2BDCB45F5DB8}"/>
              </a:ext>
            </a:extLst>
          </p:cNvPr>
          <p:cNvGrpSpPr>
            <a:grpSpLocks/>
          </p:cNvGrpSpPr>
          <p:nvPr/>
        </p:nvGrpSpPr>
        <p:grpSpPr bwMode="auto">
          <a:xfrm>
            <a:off x="6500813" y="3662363"/>
            <a:ext cx="1714500" cy="1733550"/>
            <a:chOff x="6143636" y="4338656"/>
            <a:chExt cx="1714512" cy="1733550"/>
          </a:xfrm>
        </p:grpSpPr>
        <p:pic>
          <p:nvPicPr>
            <p:cNvPr id="19493" name="Picture 7">
              <a:extLst>
                <a:ext uri="{FF2B5EF4-FFF2-40B4-BE49-F238E27FC236}">
                  <a16:creationId xmlns:a16="http://schemas.microsoft.com/office/drawing/2014/main" xmlns="" id="{00EAB19D-6729-CA2B-1A32-8B73FD879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74" y="4338656"/>
              <a:ext cx="1638300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4" name="Rectangle 18">
              <a:extLst>
                <a:ext uri="{FF2B5EF4-FFF2-40B4-BE49-F238E27FC236}">
                  <a16:creationId xmlns:a16="http://schemas.microsoft.com/office/drawing/2014/main" xmlns="" id="{2BB7E129-5430-C4E0-DBF9-3D04CF3A7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3636" y="4338656"/>
              <a:ext cx="1714512" cy="1714512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3" name="Groupe 36">
            <a:extLst>
              <a:ext uri="{FF2B5EF4-FFF2-40B4-BE49-F238E27FC236}">
                <a16:creationId xmlns:a16="http://schemas.microsoft.com/office/drawing/2014/main" xmlns="" id="{AC39EB7B-661F-940D-B8EC-85113ED24D1E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1000125"/>
            <a:ext cx="2000250" cy="2441575"/>
            <a:chOff x="142844" y="1000108"/>
            <a:chExt cx="2000264" cy="2442163"/>
          </a:xfrm>
        </p:grpSpPr>
        <p:grpSp>
          <p:nvGrpSpPr>
            <p:cNvPr id="19489" name="Groupe 20">
              <a:extLst>
                <a:ext uri="{FF2B5EF4-FFF2-40B4-BE49-F238E27FC236}">
                  <a16:creationId xmlns:a16="http://schemas.microsoft.com/office/drawing/2014/main" xmlns="" id="{815190FD-5DB9-5A26-E840-B909B6E0D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282" y="1000108"/>
              <a:ext cx="1928826" cy="1714512"/>
              <a:chOff x="785786" y="1500174"/>
              <a:chExt cx="1928826" cy="1714512"/>
            </a:xfrm>
          </p:grpSpPr>
          <p:pic>
            <p:nvPicPr>
              <p:cNvPr id="19491" name="Picture 2">
                <a:extLst>
                  <a:ext uri="{FF2B5EF4-FFF2-40B4-BE49-F238E27FC236}">
                    <a16:creationId xmlns:a16="http://schemas.microsoft.com/office/drawing/2014/main" xmlns="" id="{6A49DA97-2384-3562-890B-1DE007E18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100" y="1643050"/>
                <a:ext cx="164782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2" name="Rectangle 15">
                <a:extLst>
                  <a:ext uri="{FF2B5EF4-FFF2-40B4-BE49-F238E27FC236}">
                    <a16:creationId xmlns:a16="http://schemas.microsoft.com/office/drawing/2014/main" xmlns="" id="{C8C23D8B-F1D2-1F6E-A06D-93A9FCD5A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786" y="1500174"/>
                <a:ext cx="1928826" cy="1714512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90" name="ZoneTexte 19">
              <a:extLst>
                <a:ext uri="{FF2B5EF4-FFF2-40B4-BE49-F238E27FC236}">
                  <a16:creationId xmlns:a16="http://schemas.microsoft.com/office/drawing/2014/main" xmlns="" id="{56B07E83-B9D1-DAC6-A9FA-797D8F411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44" y="2857496"/>
              <a:ext cx="19467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 dirty="0">
                  <a:solidFill>
                    <a:srgbClr val="FF0000"/>
                  </a:solidFill>
                </a:rPr>
                <a:t>1.Parallel Horizontal Lines</a:t>
              </a:r>
            </a:p>
          </p:txBody>
        </p:sp>
      </p:grpSp>
      <p:grpSp>
        <p:nvGrpSpPr>
          <p:cNvPr id="5" name="Groupe 37">
            <a:extLst>
              <a:ext uri="{FF2B5EF4-FFF2-40B4-BE49-F238E27FC236}">
                <a16:creationId xmlns:a16="http://schemas.microsoft.com/office/drawing/2014/main" xmlns="" id="{1600FDF7-F4A0-A41D-8DDB-B7EDCBB03E77}"/>
              </a:ext>
            </a:extLst>
          </p:cNvPr>
          <p:cNvGrpSpPr>
            <a:grpSpLocks/>
          </p:cNvGrpSpPr>
          <p:nvPr/>
        </p:nvGrpSpPr>
        <p:grpSpPr bwMode="auto">
          <a:xfrm>
            <a:off x="2428875" y="1000125"/>
            <a:ext cx="1928813" cy="2616505"/>
            <a:chOff x="2428860" y="1000108"/>
            <a:chExt cx="1928826" cy="2617153"/>
          </a:xfrm>
        </p:grpSpPr>
        <p:grpSp>
          <p:nvGrpSpPr>
            <p:cNvPr id="19485" name="Groupe 23">
              <a:extLst>
                <a:ext uri="{FF2B5EF4-FFF2-40B4-BE49-F238E27FC236}">
                  <a16:creationId xmlns:a16="http://schemas.microsoft.com/office/drawing/2014/main" xmlns="" id="{2FDDCD25-62BA-6371-0C60-3D1C42B64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8860" y="1000108"/>
              <a:ext cx="1928826" cy="1714512"/>
              <a:chOff x="3571868" y="1500174"/>
              <a:chExt cx="1928826" cy="1714512"/>
            </a:xfrm>
          </p:grpSpPr>
          <p:pic>
            <p:nvPicPr>
              <p:cNvPr id="19487" name="Picture 3">
                <a:extLst>
                  <a:ext uri="{FF2B5EF4-FFF2-40B4-BE49-F238E27FC236}">
                    <a16:creationId xmlns:a16="http://schemas.microsoft.com/office/drawing/2014/main" xmlns="" id="{53C32944-EBE5-FB0C-E248-6795B32C9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182" y="1643050"/>
                <a:ext cx="1533525" cy="141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8" name="Rectangle 14">
                <a:extLst>
                  <a:ext uri="{FF2B5EF4-FFF2-40B4-BE49-F238E27FC236}">
                    <a16:creationId xmlns:a16="http://schemas.microsoft.com/office/drawing/2014/main" xmlns="" id="{668A42A2-147A-4A44-6C5C-1B8A10E06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868" y="1500174"/>
                <a:ext cx="1928826" cy="1714512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86" name="ZoneTexte 21">
              <a:extLst>
                <a:ext uri="{FF2B5EF4-FFF2-40B4-BE49-F238E27FC236}">
                  <a16:creationId xmlns:a16="http://schemas.microsoft.com/office/drawing/2014/main" xmlns="" id="{C874A825-62DF-F583-AF6C-32C7C9C39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0297" y="2786058"/>
              <a:ext cx="1857386" cy="83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 dirty="0">
                  <a:solidFill>
                    <a:srgbClr val="FF0000"/>
                  </a:solidFill>
                </a:rPr>
                <a:t>2.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Parallel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 Vertical Lines
</a:t>
              </a:r>
            </a:p>
          </p:txBody>
        </p:sp>
      </p:grpSp>
      <p:grpSp>
        <p:nvGrpSpPr>
          <p:cNvPr id="8" name="Groupe 38">
            <a:extLst>
              <a:ext uri="{FF2B5EF4-FFF2-40B4-BE49-F238E27FC236}">
                <a16:creationId xmlns:a16="http://schemas.microsoft.com/office/drawing/2014/main" xmlns="" id="{392637B4-7544-87AE-2145-D9AFC09F534F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000125"/>
            <a:ext cx="1928812" cy="2441716"/>
            <a:chOff x="4643438" y="1000108"/>
            <a:chExt cx="1928826" cy="2442304"/>
          </a:xfrm>
        </p:grpSpPr>
        <p:grpSp>
          <p:nvGrpSpPr>
            <p:cNvPr id="19481" name="Groupe 24">
              <a:extLst>
                <a:ext uri="{FF2B5EF4-FFF2-40B4-BE49-F238E27FC236}">
                  <a16:creationId xmlns:a16="http://schemas.microsoft.com/office/drawing/2014/main" xmlns="" id="{0401CEB8-9123-2CB2-CB1C-B9C3C7B24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3438" y="1000108"/>
              <a:ext cx="1928826" cy="1714512"/>
              <a:chOff x="6072198" y="1500174"/>
              <a:chExt cx="1928826" cy="1714512"/>
            </a:xfrm>
          </p:grpSpPr>
          <p:pic>
            <p:nvPicPr>
              <p:cNvPr id="19483" name="Picture 4">
                <a:extLst>
                  <a:ext uri="{FF2B5EF4-FFF2-40B4-BE49-F238E27FC236}">
                    <a16:creationId xmlns:a16="http://schemas.microsoft.com/office/drawing/2014/main" xmlns="" id="{DE25C997-3835-2439-406D-F20EB294DF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2198" y="1571612"/>
                <a:ext cx="1866900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4" name="Rectangle 13">
                <a:extLst>
                  <a:ext uri="{FF2B5EF4-FFF2-40B4-BE49-F238E27FC236}">
                    <a16:creationId xmlns:a16="http://schemas.microsoft.com/office/drawing/2014/main" xmlns="" id="{D896B355-8D27-7752-8EA1-8C0092B6D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198" y="1500174"/>
                <a:ext cx="1928826" cy="1714512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82" name="ZoneTexte 22">
              <a:extLst>
                <a:ext uri="{FF2B5EF4-FFF2-40B4-BE49-F238E27FC236}">
                  <a16:creationId xmlns:a16="http://schemas.microsoft.com/office/drawing/2014/main" xmlns="" id="{EE041A09-BBE9-14EA-2DF3-12239E1CD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2857496"/>
              <a:ext cx="1928826" cy="58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 dirty="0">
                  <a:solidFill>
                    <a:srgbClr val="FF0000"/>
                  </a:solidFill>
                </a:rPr>
                <a:t>3.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Perpendicular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 Straight Lines</a:t>
              </a:r>
            </a:p>
          </p:txBody>
        </p:sp>
      </p:grpSp>
      <p:grpSp>
        <p:nvGrpSpPr>
          <p:cNvPr id="10" name="Groupe 40">
            <a:extLst>
              <a:ext uri="{FF2B5EF4-FFF2-40B4-BE49-F238E27FC236}">
                <a16:creationId xmlns:a16="http://schemas.microsoft.com/office/drawing/2014/main" xmlns="" id="{B5F7C87A-8319-B8A9-CAF9-9FF0154C0185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3733800"/>
            <a:ext cx="2786063" cy="2257425"/>
            <a:chOff x="142844" y="3733388"/>
            <a:chExt cx="2786082" cy="2257498"/>
          </a:xfrm>
        </p:grpSpPr>
        <p:grpSp>
          <p:nvGrpSpPr>
            <p:cNvPr id="19476" name="Groupe 27">
              <a:extLst>
                <a:ext uri="{FF2B5EF4-FFF2-40B4-BE49-F238E27FC236}">
                  <a16:creationId xmlns:a16="http://schemas.microsoft.com/office/drawing/2014/main" xmlns="" id="{780FB99D-3C03-1379-7AD8-8D38B4F3A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786" y="3733388"/>
              <a:ext cx="1928826" cy="1752601"/>
              <a:chOff x="1142976" y="4052904"/>
              <a:chExt cx="1928826" cy="1752601"/>
            </a:xfrm>
          </p:grpSpPr>
          <p:pic>
            <p:nvPicPr>
              <p:cNvPr id="19479" name="Picture 5">
                <a:extLst>
                  <a:ext uri="{FF2B5EF4-FFF2-40B4-BE49-F238E27FC236}">
                    <a16:creationId xmlns:a16="http://schemas.microsoft.com/office/drawing/2014/main" xmlns="" id="{659B9323-DE05-A722-C755-9557CE1952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290" y="4195780"/>
                <a:ext cx="1666875" cy="160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0" name="Rectangle 16">
                <a:extLst>
                  <a:ext uri="{FF2B5EF4-FFF2-40B4-BE49-F238E27FC236}">
                    <a16:creationId xmlns:a16="http://schemas.microsoft.com/office/drawing/2014/main" xmlns="" id="{DB4C0BB5-B3A6-AC63-18AB-173A1B14F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2976" y="4052904"/>
                <a:ext cx="1928826" cy="1714512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77" name="ZoneTexte 28">
              <a:extLst>
                <a:ext uri="{FF2B5EF4-FFF2-40B4-BE49-F238E27FC236}">
                  <a16:creationId xmlns:a16="http://schemas.microsoft.com/office/drawing/2014/main" xmlns="" id="{964250EC-8355-F9F6-23A8-2FC7750F1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44" y="5590776"/>
              <a:ext cx="27860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478" name="ZoneTexte 29">
              <a:extLst>
                <a:ext uri="{FF2B5EF4-FFF2-40B4-BE49-F238E27FC236}">
                  <a16:creationId xmlns:a16="http://schemas.microsoft.com/office/drawing/2014/main" xmlns="" id="{FEB70DFE-677E-B69F-9BF6-9AC547A77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82" y="5643578"/>
              <a:ext cx="26432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 dirty="0">
                  <a:solidFill>
                    <a:srgbClr val="FF0000"/>
                  </a:solidFill>
                </a:rPr>
                <a:t>5. Oblique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lines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dir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. right</a:t>
              </a:r>
            </a:p>
          </p:txBody>
        </p:sp>
      </p:grpSp>
      <p:grpSp>
        <p:nvGrpSpPr>
          <p:cNvPr id="12" name="Groupe 41">
            <a:extLst>
              <a:ext uri="{FF2B5EF4-FFF2-40B4-BE49-F238E27FC236}">
                <a16:creationId xmlns:a16="http://schemas.microsoft.com/office/drawing/2014/main" xmlns="" id="{19318208-10F0-B844-C474-923A1FF90C8D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3662363"/>
            <a:ext cx="2643187" cy="2338387"/>
            <a:chOff x="3071802" y="3661950"/>
            <a:chExt cx="2643206" cy="2338818"/>
          </a:xfrm>
        </p:grpSpPr>
        <p:grpSp>
          <p:nvGrpSpPr>
            <p:cNvPr id="19472" name="Groupe 25">
              <a:extLst>
                <a:ext uri="{FF2B5EF4-FFF2-40B4-BE49-F238E27FC236}">
                  <a16:creationId xmlns:a16="http://schemas.microsoft.com/office/drawing/2014/main" xmlns="" id="{CD95A35B-CAC5-E3D4-0B14-3337387CE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0" y="3661950"/>
              <a:ext cx="1928826" cy="1714512"/>
              <a:chOff x="3643306" y="4267218"/>
              <a:chExt cx="1928826" cy="1714512"/>
            </a:xfrm>
          </p:grpSpPr>
          <p:pic>
            <p:nvPicPr>
              <p:cNvPr id="19474" name="Picture 6">
                <a:extLst>
                  <a:ext uri="{FF2B5EF4-FFF2-40B4-BE49-F238E27FC236}">
                    <a16:creationId xmlns:a16="http://schemas.microsoft.com/office/drawing/2014/main" xmlns="" id="{4193F6E4-618C-B691-512B-D8D69FD96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6182" y="4338656"/>
                <a:ext cx="1543050" cy="162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5" name="Rectangle 17">
                <a:extLst>
                  <a:ext uri="{FF2B5EF4-FFF2-40B4-BE49-F238E27FC236}">
                    <a16:creationId xmlns:a16="http://schemas.microsoft.com/office/drawing/2014/main" xmlns="" id="{ED4EB04E-568D-55C1-819E-FA98BE3C3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306" y="4267218"/>
                <a:ext cx="1928826" cy="1714512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u="sng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fr-FR" altLang="en-US"/>
              </a:p>
            </p:txBody>
          </p:sp>
        </p:grpSp>
        <p:sp>
          <p:nvSpPr>
            <p:cNvPr id="19473" name="ZoneTexte 30">
              <a:extLst>
                <a:ext uri="{FF2B5EF4-FFF2-40B4-BE49-F238E27FC236}">
                  <a16:creationId xmlns:a16="http://schemas.microsoft.com/office/drawing/2014/main" xmlns="" id="{915B9A1D-EA02-5C10-4F41-753B58DE1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802" y="5662214"/>
              <a:ext cx="26432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600" b="0" u="none" dirty="0">
                  <a:solidFill>
                    <a:srgbClr val="FF0000"/>
                  </a:solidFill>
                </a:rPr>
                <a:t>6. Oblique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lines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dir</a:t>
              </a:r>
              <a:r>
                <a:rPr lang="fr-FR" altLang="en-US" sz="1600" b="0" u="none" dirty="0">
                  <a:solidFill>
                    <a:srgbClr val="FF0000"/>
                  </a:solidFill>
                </a:rPr>
                <a:t>. </a:t>
              </a:r>
              <a:r>
                <a:rPr lang="fr-FR" altLang="en-US" sz="1600" b="0" u="none" dirty="0" err="1">
                  <a:solidFill>
                    <a:srgbClr val="FF0000"/>
                  </a:solidFill>
                </a:rPr>
                <a:t>left</a:t>
              </a:r>
              <a:endParaRPr lang="fr-FR" altLang="en-US" sz="1600" b="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E4EBD5E1-1B20-31D5-98D5-415782BB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662613"/>
            <a:ext cx="2643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600" b="0" u="none" dirty="0">
                <a:solidFill>
                  <a:srgbClr val="FF0000"/>
                </a:solidFill>
              </a:rPr>
              <a:t>7. Cross Oblique Lines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E7E2B8A-C9CE-A738-2CD3-2A99FF19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6211888"/>
            <a:ext cx="8072437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u="none" dirty="0"/>
              <a:t>Do as many trials as you feel you need. Remember, the more you practice, the straighter the lines will be.</a:t>
            </a:r>
            <a:endParaRPr lang="fr-FR" altLang="en-US" dirty="0"/>
          </a:p>
        </p:txBody>
      </p:sp>
      <p:grpSp>
        <p:nvGrpSpPr>
          <p:cNvPr id="14" name="Groupe 39">
            <a:extLst>
              <a:ext uri="{FF2B5EF4-FFF2-40B4-BE49-F238E27FC236}">
                <a16:creationId xmlns:a16="http://schemas.microsoft.com/office/drawing/2014/main" xmlns="" id="{F40BD559-E368-0D06-17C6-876D197983C8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1000125"/>
            <a:ext cx="2214563" cy="2441575"/>
            <a:chOff x="6715140" y="1000108"/>
            <a:chExt cx="2214578" cy="2442163"/>
          </a:xfrm>
        </p:grpSpPr>
        <p:pic>
          <p:nvPicPr>
            <p:cNvPr id="19469" name="Picture 2">
              <a:extLst>
                <a:ext uri="{FF2B5EF4-FFF2-40B4-BE49-F238E27FC236}">
                  <a16:creationId xmlns:a16="http://schemas.microsoft.com/office/drawing/2014/main" xmlns="" id="{99902A61-E119-A69C-DF43-35C8615EE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1000108"/>
              <a:ext cx="1928826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Rectangle 34">
              <a:extLst>
                <a:ext uri="{FF2B5EF4-FFF2-40B4-BE49-F238E27FC236}">
                  <a16:creationId xmlns:a16="http://schemas.microsoft.com/office/drawing/2014/main" xmlns="" id="{7BC16775-7847-8753-E8D1-2532A9A3A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16" y="1000108"/>
              <a:ext cx="1928826" cy="1714512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9471" name="ZoneTexte 35">
              <a:extLst>
                <a:ext uri="{FF2B5EF4-FFF2-40B4-BE49-F238E27FC236}">
                  <a16:creationId xmlns:a16="http://schemas.microsoft.com/office/drawing/2014/main" xmlns="" id="{4C69F870-06BE-3628-24C3-66C191496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140" y="2857496"/>
              <a:ext cx="22145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0" u="none" dirty="0">
                  <a:solidFill>
                    <a:srgbClr val="FF0000"/>
                  </a:solidFill>
                </a:rPr>
                <a:t>4.Parallel lines in different directions</a:t>
              </a:r>
              <a:endParaRPr lang="fr-FR" altLang="en-US" sz="1600" b="0" u="none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A97A9D3-0F99-09B3-4F04-3C65564C8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1276311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Series</a:t>
            </a:r>
            <a:r>
              <a:rPr lang="fr-FR" altLang="en-US" dirty="0"/>
              <a:t>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8E9056-EC12-8450-B11B-C42F7BE8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85750"/>
            <a:ext cx="1276311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Series</a:t>
            </a:r>
            <a:r>
              <a:rPr lang="fr-FR" altLang="en-US" dirty="0"/>
              <a:t> n°2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469806-85E6-C995-10CB-7BAB29471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785813"/>
            <a:ext cx="864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>
                <a:solidFill>
                  <a:srgbClr val="FF0000"/>
                </a:solidFill>
              </a:rPr>
              <a:t>Draw two horizontal lines with a ruler, then take care not to protrude,</a:t>
            </a:r>
            <a:endParaRPr lang="fr-FR" altLang="en-US" sz="1600" b="0" u="none" dirty="0">
              <a:solidFill>
                <a:srgbClr val="FF0000"/>
              </a:solidFill>
            </a:endParaRP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xmlns="" id="{F589A4E8-3EE1-85A0-80FD-759785F6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85988"/>
            <a:ext cx="21145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>
            <a:extLst>
              <a:ext uri="{FF2B5EF4-FFF2-40B4-BE49-F238E27FC236}">
                <a16:creationId xmlns:a16="http://schemas.microsoft.com/office/drawing/2014/main" xmlns="" id="{390EC99D-9770-C213-3F23-80CC48AD7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20669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xmlns="" id="{02EDED48-1C7B-77AE-DD63-0044373FD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2066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>
            <a:extLst>
              <a:ext uri="{FF2B5EF4-FFF2-40B4-BE49-F238E27FC236}">
                <a16:creationId xmlns:a16="http://schemas.microsoft.com/office/drawing/2014/main" xmlns="" id="{FA8DE508-FE2B-B521-81C4-9CEF5FAD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25"/>
            <a:ext cx="1390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41396807-1678-DDD5-4308-13A9D7E4F3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063" y="2257425"/>
            <a:ext cx="200025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18850E77-5CC6-430A-C129-5C306387CB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0063" y="2828925"/>
            <a:ext cx="200025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C216E6B0-D410-F2E2-A768-8AC6B85FEF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6063" y="2214563"/>
            <a:ext cx="20002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3B15E974-E4A6-07FB-BD16-1B80DCAF7E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6063" y="2855913"/>
            <a:ext cx="20002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78670FE5-5365-1A70-D9B8-8C063E14C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0" y="2214563"/>
            <a:ext cx="20002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6B73E583-2686-1B95-7866-D3AD07EBF6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0" y="2786063"/>
            <a:ext cx="20002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xmlns="" id="{C914EA9D-F7A7-6DE5-AE2A-8CE5AF1141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9500" y="2214563"/>
            <a:ext cx="1357313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131B8E1D-FAA3-A15C-CCB6-65D12486B0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9500" y="2786063"/>
            <a:ext cx="1357313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F08ED19-E0FB-9A6C-93A5-46E85C0A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285875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0" u="none" dirty="0"/>
              <a:t>Freehand trace the different shapes, doing your best to make each shape look like the previous one.</a:t>
            </a:r>
            <a:endParaRPr lang="fr-FR" altLang="en-US" dirty="0"/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33A52848-304D-D3C8-5DF4-7CDC54BEA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8"/>
          <a:stretch/>
        </p:blipFill>
        <p:spPr bwMode="auto">
          <a:xfrm>
            <a:off x="3071813" y="4270374"/>
            <a:ext cx="27860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>
            <a:extLst>
              <a:ext uri="{FF2B5EF4-FFF2-40B4-BE49-F238E27FC236}">
                <a16:creationId xmlns:a16="http://schemas.microsoft.com/office/drawing/2014/main" xmlns="" id="{33CCD664-76C6-A1D9-3AEB-6DBB8093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0"/>
            <a:ext cx="25431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1" name="Picture 41">
            <a:extLst>
              <a:ext uri="{FF2B5EF4-FFF2-40B4-BE49-F238E27FC236}">
                <a16:creationId xmlns:a16="http://schemas.microsoft.com/office/drawing/2014/main" xmlns="" id="{7FBE135E-D2BE-726B-8D57-A513A7986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/>
          <a:stretch/>
        </p:blipFill>
        <p:spPr bwMode="auto">
          <a:xfrm>
            <a:off x="6143625" y="4354089"/>
            <a:ext cx="2714625" cy="20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E14944A9-58DB-8110-5D5C-D89575B8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71875"/>
            <a:ext cx="4500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/>
              <a:t>To </a:t>
            </a:r>
            <a:r>
              <a:rPr lang="fr-FR" altLang="en-US" sz="1800" u="none" dirty="0" err="1"/>
              <a:t>Draw</a:t>
            </a:r>
            <a:r>
              <a:rPr lang="fr-FR" altLang="en-US" sz="1800" u="none" dirty="0"/>
              <a:t> </a:t>
            </a:r>
            <a:r>
              <a:rPr lang="fr-FR" altLang="en-US" sz="1800" u="none" dirty="0" err="1"/>
              <a:t>Parallel</a:t>
            </a:r>
            <a:r>
              <a:rPr lang="fr-FR" altLang="en-US" sz="1800" u="none" dirty="0"/>
              <a:t> Lines</a:t>
            </a:r>
          </a:p>
        </p:txBody>
      </p:sp>
      <p:sp>
        <p:nvSpPr>
          <p:cNvPr id="2" name="ZoneTexte 49">
            <a:extLst>
              <a:ext uri="{FF2B5EF4-FFF2-40B4-BE49-F238E27FC236}">
                <a16:creationId xmlns:a16="http://schemas.microsoft.com/office/drawing/2014/main" xmlns="" id="{EA844AE0-65DF-309D-77AA-AE1F9F0F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797" y="4075223"/>
            <a:ext cx="450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u="none" dirty="0">
                <a:solidFill>
                  <a:srgbClr val="00B0F0"/>
                </a:solidFill>
              </a:rPr>
              <a:t>Tracing parallel horizontal lines</a:t>
            </a:r>
          </a:p>
        </p:txBody>
      </p:sp>
      <p:sp>
        <p:nvSpPr>
          <p:cNvPr id="3" name="ZoneTexte 49">
            <a:extLst>
              <a:ext uri="{FF2B5EF4-FFF2-40B4-BE49-F238E27FC236}">
                <a16:creationId xmlns:a16="http://schemas.microsoft.com/office/drawing/2014/main" xmlns="" id="{2F604BD3-3E0C-1076-5DBE-0B4E689E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083" y="4075223"/>
            <a:ext cx="450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u="none" dirty="0">
                <a:solidFill>
                  <a:srgbClr val="00B0F0"/>
                </a:solidFill>
              </a:rPr>
              <a:t>Tracing parallel vertical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2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9" dur="2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9" dur="2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8" grpId="0"/>
      <p:bldP spid="50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5B3A2F-ECB3-5CE8-8A36-FD4781DB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642938"/>
            <a:ext cx="1276311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 err="1"/>
              <a:t>Series</a:t>
            </a:r>
            <a:r>
              <a:rPr lang="fr-FR" altLang="en-US" dirty="0"/>
              <a:t> n°3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BC1E68-8B08-ECCF-943D-2276B162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643313"/>
            <a:ext cx="814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/>
              <a:t>Then try to place the different curves there, making sure to keep a certain number of contact points.</a:t>
            </a:r>
            <a:endParaRPr lang="fr-FR" altLang="en-US" sz="1800" b="0" u="non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D7DBEA-8981-4A75-0CE6-64C507DDE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500313"/>
            <a:ext cx="928688" cy="785812"/>
          </a:xfrm>
          <a:prstGeom prst="rect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4EE54378-78B7-9AF4-7378-41F01EE3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786313"/>
            <a:ext cx="1563688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AB33897F-6BE2-0EF9-EF82-2E73485A3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17668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588D07F1-3181-C05C-B3D5-DB892B769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16827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F8125A-B9E1-00CA-F357-C9100F24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714875"/>
            <a:ext cx="11430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xmlns="" id="{C870750F-32B9-336D-F57E-88CE9FA24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500313"/>
            <a:ext cx="1285875" cy="857250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2C8B97-86D1-32B2-6A7B-1A33156D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3063"/>
            <a:ext cx="9001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Draw simple geometric shapes such as rectangles or triangles with a ruler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xmlns="" id="{3D75EF5F-39B4-A5D0-BA5B-A42FCA31C47E}"/>
              </a:ext>
            </a:extLst>
          </p:cNvPr>
          <p:cNvSpPr/>
          <p:nvPr/>
        </p:nvSpPr>
        <p:spPr bwMode="auto">
          <a:xfrm>
            <a:off x="1785938" y="4857750"/>
            <a:ext cx="85725" cy="714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Étoile à 5 branches 15">
            <a:extLst>
              <a:ext uri="{FF2B5EF4-FFF2-40B4-BE49-F238E27FC236}">
                <a16:creationId xmlns:a16="http://schemas.microsoft.com/office/drawing/2014/main" xmlns="" id="{3ACE6991-F7FF-56D9-8340-13F11EE5324B}"/>
              </a:ext>
            </a:extLst>
          </p:cNvPr>
          <p:cNvSpPr/>
          <p:nvPr/>
        </p:nvSpPr>
        <p:spPr bwMode="auto">
          <a:xfrm flipH="1">
            <a:off x="1000125" y="5643563"/>
            <a:ext cx="96838" cy="206375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Étoile à 5 branches 16">
            <a:extLst>
              <a:ext uri="{FF2B5EF4-FFF2-40B4-BE49-F238E27FC236}">
                <a16:creationId xmlns:a16="http://schemas.microsoft.com/office/drawing/2014/main" xmlns="" id="{E8192365-9F72-BE7F-5EB6-7F1610F17F27}"/>
              </a:ext>
            </a:extLst>
          </p:cNvPr>
          <p:cNvSpPr/>
          <p:nvPr/>
        </p:nvSpPr>
        <p:spPr bwMode="auto">
          <a:xfrm>
            <a:off x="2500313" y="5572125"/>
            <a:ext cx="85725" cy="714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Étoile à 5 branches 17">
            <a:extLst>
              <a:ext uri="{FF2B5EF4-FFF2-40B4-BE49-F238E27FC236}">
                <a16:creationId xmlns:a16="http://schemas.microsoft.com/office/drawing/2014/main" xmlns="" id="{C1BDF838-3CFF-F12B-B57E-51EE83ACA432}"/>
              </a:ext>
            </a:extLst>
          </p:cNvPr>
          <p:cNvSpPr/>
          <p:nvPr/>
        </p:nvSpPr>
        <p:spPr bwMode="auto">
          <a:xfrm>
            <a:off x="1714500" y="6072188"/>
            <a:ext cx="85725" cy="71437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" name="Étoile à 5 branches 18">
            <a:extLst>
              <a:ext uri="{FF2B5EF4-FFF2-40B4-BE49-F238E27FC236}">
                <a16:creationId xmlns:a16="http://schemas.microsoft.com/office/drawing/2014/main" xmlns="" id="{79BC5C9B-3473-84D4-759B-E9453944502F}"/>
              </a:ext>
            </a:extLst>
          </p:cNvPr>
          <p:cNvSpPr/>
          <p:nvPr/>
        </p:nvSpPr>
        <p:spPr bwMode="auto">
          <a:xfrm>
            <a:off x="4071938" y="4857750"/>
            <a:ext cx="71437" cy="460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" name="Étoile à 5 branches 19">
            <a:extLst>
              <a:ext uri="{FF2B5EF4-FFF2-40B4-BE49-F238E27FC236}">
                <a16:creationId xmlns:a16="http://schemas.microsoft.com/office/drawing/2014/main" xmlns="" id="{7BB2518C-F6A0-B27B-F508-FDD69C7289A0}"/>
              </a:ext>
            </a:extLst>
          </p:cNvPr>
          <p:cNvSpPr/>
          <p:nvPr/>
        </p:nvSpPr>
        <p:spPr bwMode="auto">
          <a:xfrm>
            <a:off x="4143375" y="6072188"/>
            <a:ext cx="71438" cy="46037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" name="Étoile à 5 branches 20">
            <a:extLst>
              <a:ext uri="{FF2B5EF4-FFF2-40B4-BE49-F238E27FC236}">
                <a16:creationId xmlns:a16="http://schemas.microsoft.com/office/drawing/2014/main" xmlns="" id="{2364543B-3204-3A40-A220-C2C5C185623F}"/>
              </a:ext>
            </a:extLst>
          </p:cNvPr>
          <p:cNvSpPr/>
          <p:nvPr/>
        </p:nvSpPr>
        <p:spPr bwMode="auto">
          <a:xfrm>
            <a:off x="3214688" y="5429250"/>
            <a:ext cx="71437" cy="460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" name="Étoile à 5 branches 21">
            <a:extLst>
              <a:ext uri="{FF2B5EF4-FFF2-40B4-BE49-F238E27FC236}">
                <a16:creationId xmlns:a16="http://schemas.microsoft.com/office/drawing/2014/main" xmlns="" id="{86591FB1-7DB3-AC8B-1AB0-B332B8E62196}"/>
              </a:ext>
            </a:extLst>
          </p:cNvPr>
          <p:cNvSpPr/>
          <p:nvPr/>
        </p:nvSpPr>
        <p:spPr bwMode="auto">
          <a:xfrm>
            <a:off x="4857750" y="5429250"/>
            <a:ext cx="71438" cy="460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" name="Étoile à 5 branches 22">
            <a:extLst>
              <a:ext uri="{FF2B5EF4-FFF2-40B4-BE49-F238E27FC236}">
                <a16:creationId xmlns:a16="http://schemas.microsoft.com/office/drawing/2014/main" xmlns="" id="{0F426539-3C22-6CF9-1AA8-BDC91ECE16DE}"/>
              </a:ext>
            </a:extLst>
          </p:cNvPr>
          <p:cNvSpPr/>
          <p:nvPr/>
        </p:nvSpPr>
        <p:spPr bwMode="auto">
          <a:xfrm>
            <a:off x="6357938" y="4857750"/>
            <a:ext cx="71437" cy="46038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4" name="Étoile à 5 branches 23">
            <a:extLst>
              <a:ext uri="{FF2B5EF4-FFF2-40B4-BE49-F238E27FC236}">
                <a16:creationId xmlns:a16="http://schemas.microsoft.com/office/drawing/2014/main" xmlns="" id="{5F4F9593-98BD-9822-627C-A4DE89209F93}"/>
              </a:ext>
            </a:extLst>
          </p:cNvPr>
          <p:cNvSpPr/>
          <p:nvPr/>
        </p:nvSpPr>
        <p:spPr bwMode="auto">
          <a:xfrm flipH="1">
            <a:off x="5572125" y="5357813"/>
            <a:ext cx="80963" cy="133350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Étoile à 5 branches 24">
            <a:extLst>
              <a:ext uri="{FF2B5EF4-FFF2-40B4-BE49-F238E27FC236}">
                <a16:creationId xmlns:a16="http://schemas.microsoft.com/office/drawing/2014/main" xmlns="" id="{D3150DAE-4955-F2A0-01EB-17CAFF02B986}"/>
              </a:ext>
            </a:extLst>
          </p:cNvPr>
          <p:cNvSpPr/>
          <p:nvPr/>
        </p:nvSpPr>
        <p:spPr bwMode="auto">
          <a:xfrm flipV="1">
            <a:off x="6215063" y="6072188"/>
            <a:ext cx="80962" cy="87312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6" name="Étoile à 5 branches 25">
            <a:extLst>
              <a:ext uri="{FF2B5EF4-FFF2-40B4-BE49-F238E27FC236}">
                <a16:creationId xmlns:a16="http://schemas.microsoft.com/office/drawing/2014/main" xmlns="" id="{1F993F4E-52A2-BF2B-2285-7AF5FD789406}"/>
              </a:ext>
            </a:extLst>
          </p:cNvPr>
          <p:cNvSpPr/>
          <p:nvPr/>
        </p:nvSpPr>
        <p:spPr bwMode="auto">
          <a:xfrm flipV="1">
            <a:off x="8429625" y="5500688"/>
            <a:ext cx="142875" cy="96837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Étoile à 5 branches 26">
            <a:extLst>
              <a:ext uri="{FF2B5EF4-FFF2-40B4-BE49-F238E27FC236}">
                <a16:creationId xmlns:a16="http://schemas.microsoft.com/office/drawing/2014/main" xmlns="" id="{9A57CD5D-C923-8AC4-0F67-02506271C756}"/>
              </a:ext>
            </a:extLst>
          </p:cNvPr>
          <p:cNvSpPr/>
          <p:nvPr/>
        </p:nvSpPr>
        <p:spPr bwMode="auto">
          <a:xfrm>
            <a:off x="8072438" y="5929313"/>
            <a:ext cx="71437" cy="46037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" name="Étoile à 5 branches 27">
            <a:extLst>
              <a:ext uri="{FF2B5EF4-FFF2-40B4-BE49-F238E27FC236}">
                <a16:creationId xmlns:a16="http://schemas.microsoft.com/office/drawing/2014/main" xmlns="" id="{08AFFE0E-0348-A851-482A-A21D1F52A831}"/>
              </a:ext>
            </a:extLst>
          </p:cNvPr>
          <p:cNvSpPr/>
          <p:nvPr/>
        </p:nvSpPr>
        <p:spPr bwMode="auto">
          <a:xfrm>
            <a:off x="7929563" y="5500688"/>
            <a:ext cx="71437" cy="46037"/>
          </a:xfrm>
          <a:prstGeom prst="star5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>
            <a:extLst>
              <a:ext uri="{FF2B5EF4-FFF2-40B4-BE49-F238E27FC236}">
                <a16:creationId xmlns:a16="http://schemas.microsoft.com/office/drawing/2014/main" xmlns="" id="{18A23B86-06BA-2DC3-743E-253E996D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214313"/>
            <a:ext cx="4214812" cy="4000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u="none" dirty="0" err="1"/>
              <a:t>Freehand</a:t>
            </a:r>
            <a:r>
              <a:rPr lang="fr-FR" altLang="en-US" u="none" dirty="0"/>
              <a:t> Sketch </a:t>
            </a:r>
            <a:r>
              <a:rPr lang="fr-FR" altLang="en-US" u="none" dirty="0" err="1"/>
              <a:t>Examples</a:t>
            </a:r>
            <a:endParaRPr lang="fr-FR" altLang="en-US" u="none" dirty="0"/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xmlns="" id="{C515EBE7-C2AE-328E-143E-E1142869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3578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xmlns="" id="{C88AE144-707A-9E04-F59E-96C5728A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85813"/>
            <a:ext cx="3271837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>
            <a:extLst>
              <a:ext uri="{FF2B5EF4-FFF2-40B4-BE49-F238E27FC236}">
                <a16:creationId xmlns:a16="http://schemas.microsoft.com/office/drawing/2014/main" xmlns="" id="{81430FB0-F323-9AE1-8468-69D21FA5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00500"/>
            <a:ext cx="27416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>
            <a:extLst>
              <a:ext uri="{FF2B5EF4-FFF2-40B4-BE49-F238E27FC236}">
                <a16:creationId xmlns:a16="http://schemas.microsoft.com/office/drawing/2014/main" xmlns="" id="{0D0F1316-A852-F7BE-6E28-3DA8C869C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15001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>
            <a:extLst>
              <a:ext uri="{FF2B5EF4-FFF2-40B4-BE49-F238E27FC236}">
                <a16:creationId xmlns:a16="http://schemas.microsoft.com/office/drawing/2014/main" xmlns="" id="{FAE0AB2E-F15C-B80C-3BAC-ABCE81300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42938"/>
            <a:ext cx="8715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>
            <a:extLst>
              <a:ext uri="{FF2B5EF4-FFF2-40B4-BE49-F238E27FC236}">
                <a16:creationId xmlns:a16="http://schemas.microsoft.com/office/drawing/2014/main" xmlns="" id="{F4F0382D-715A-AB80-FF8B-1FA1E036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85875"/>
            <a:ext cx="35623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>
            <a:extLst>
              <a:ext uri="{FF2B5EF4-FFF2-40B4-BE49-F238E27FC236}">
                <a16:creationId xmlns:a16="http://schemas.microsoft.com/office/drawing/2014/main" xmlns="" id="{9EC8BE92-D3EE-46E8-2964-5AA20B6A4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71500"/>
            <a:ext cx="4357688" cy="52322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u="none" dirty="0"/>
              <a:t>The exercise will be graded</a:t>
            </a:r>
            <a:endParaRPr lang="fr-FR" altLang="en-US" sz="2800" u="non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9EE22AD-9839-0BB1-CE01-A7BA0E037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57438"/>
            <a:ext cx="2000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1. </a:t>
            </a:r>
            <a:r>
              <a:rPr lang="fr-FR" altLang="en-US" dirty="0" err="1"/>
              <a:t>Presentation</a:t>
            </a:r>
            <a:r>
              <a:rPr lang="fr-FR" altLang="en-US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40E04D0-705D-5E04-1279-4A41198DD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857500"/>
            <a:ext cx="2838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dirty="0"/>
              <a:t>2. Hand in (</a:t>
            </a:r>
            <a:r>
              <a:rPr lang="fr-FR" altLang="en-US" dirty="0" err="1"/>
              <a:t>Render</a:t>
            </a:r>
            <a:r>
              <a:rPr lang="fr-FR" altLang="en-US" dirty="0"/>
              <a:t>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0FB3AAE-87C9-2C34-9067-68C1A17A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428750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In the Architecture workshop, there are two ways to correct the exercises either by:</a:t>
            </a:r>
            <a:endParaRPr lang="fr-FR" altLang="en-US" dirty="0"/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xmlns="" id="{37B0CAFF-39B4-20B5-C62F-8E228AB7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257800"/>
            <a:ext cx="283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xmlns="" id="{F33F86F0-33DB-3EB2-907A-6D360359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928938"/>
            <a:ext cx="4448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xmlns="" id="{DBCA0028-0C00-AAFC-F20D-175DE902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214688"/>
            <a:ext cx="9239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4A0CF97A-E21E-FA0A-18C0-E6CBCE53F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2428875"/>
            <a:ext cx="2786063" cy="15001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5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xmlns="" id="{ED105589-0A3F-F95D-A5E7-71CCD949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658" y="2276872"/>
            <a:ext cx="605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200" u="none" dirty="0">
                <a:solidFill>
                  <a:srgbClr val="FF0000"/>
                </a:solidFill>
                <a:latin typeface="Arial" panose="020B0604020202020204" pitchFamily="34" charset="0"/>
              </a:rPr>
              <a:t>Thank you for your attention</a:t>
            </a:r>
            <a:endParaRPr lang="en-US" altLang="ar-DZ" sz="3200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xmlns="" id="{0CD4189C-DA31-D74C-B264-68F7A35E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DZ" altLang="en-US" sz="4000" b="0" u="none">
                <a:solidFill>
                  <a:srgbClr val="000099"/>
                </a:solidFill>
                <a:latin typeface="Arial" panose="020B0604020202020204" pitchFamily="34" charset="0"/>
              </a:rPr>
              <a:t>و شـــكــــرا</a:t>
            </a:r>
            <a:endParaRPr lang="fr-FR" altLang="en-US" sz="4000" b="0" u="none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7" descr="Afficher l'image en taille réelle">
            <a:hlinkClick r:id="rId2"/>
            <a:extLst>
              <a:ext uri="{FF2B5EF4-FFF2-40B4-BE49-F238E27FC236}">
                <a16:creationId xmlns:a16="http://schemas.microsoft.com/office/drawing/2014/main" xmlns="" id="{ABC67944-EE36-D63E-0ABD-A52349F1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048000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xmlns="" id="{C39E7D67-A205-8A09-8ABD-73706F0B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071813"/>
            <a:ext cx="69548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0" descr="4 295 863 photos et images de Architecture - Getty Images">
            <a:extLst>
              <a:ext uri="{FF2B5EF4-FFF2-40B4-BE49-F238E27FC236}">
                <a16:creationId xmlns:a16="http://schemas.microsoft.com/office/drawing/2014/main" xmlns="" id="{3A650FC1-7CA9-7103-D4A7-17DB1323C6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1" name="AutoShape 12" descr="une personne dans un espace architectural abstrait incurv�é rouge, rendu 3d - architecture photos et images de collection">
            <a:extLst>
              <a:ext uri="{FF2B5EF4-FFF2-40B4-BE49-F238E27FC236}">
                <a16:creationId xmlns:a16="http://schemas.microsoft.com/office/drawing/2014/main" xmlns="" id="{0DEA2F55-45E6-74F5-85DD-AB09569B56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2" name="AutoShape 16" descr="red abstract decorative buildings and empty squares on sunny days - architecture photos et images de collection">
            <a:extLst>
              <a:ext uri="{FF2B5EF4-FFF2-40B4-BE49-F238E27FC236}">
                <a16:creationId xmlns:a16="http://schemas.microsoft.com/office/drawing/2014/main" xmlns="" id="{B1F59D6F-AF73-AADE-CB1F-7F756254E3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3" name="AutoShape 18" descr="La conception d'aménagement d'un espace vert : les 3 étapes ...">
            <a:extLst>
              <a:ext uri="{FF2B5EF4-FFF2-40B4-BE49-F238E27FC236}">
                <a16:creationId xmlns:a16="http://schemas.microsoft.com/office/drawing/2014/main" xmlns="" id="{CEDB9D40-9180-84D7-C33A-40C6BDC60A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4" name="AutoShape 20" descr="La conception d'aménagement d'un espace vert : les 3 étapes ...">
            <a:extLst>
              <a:ext uri="{FF2B5EF4-FFF2-40B4-BE49-F238E27FC236}">
                <a16:creationId xmlns:a16="http://schemas.microsoft.com/office/drawing/2014/main" xmlns="" id="{2BA8FF74-9EF3-CBB0-63F7-E35C20A58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5" name="AutoShape 22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51A1BB9E-97E2-4809-6655-4993AF17E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6" name="AutoShape 24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174B3153-A924-BEF9-D6A2-C37D18ABF2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77" name="AutoShape 28" descr="Photos Batiment Moderne, 94 000+ photos de haute qualité ...">
            <a:extLst>
              <a:ext uri="{FF2B5EF4-FFF2-40B4-BE49-F238E27FC236}">
                <a16:creationId xmlns:a16="http://schemas.microsoft.com/office/drawing/2014/main" xmlns="" id="{BD6CDCDA-BF5E-116A-8CBA-36F34205AF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90773CE0-168A-6713-3ED7-51C9E96B283F}"/>
              </a:ext>
            </a:extLst>
          </p:cNvPr>
          <p:cNvSpPr txBox="1"/>
          <p:nvPr/>
        </p:nvSpPr>
        <p:spPr>
          <a:xfrm>
            <a:off x="928688" y="0"/>
            <a:ext cx="7429500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fr-FR" u="none" dirty="0"/>
          </a:p>
          <a:p>
            <a:pPr algn="ctr">
              <a:defRPr/>
            </a:pPr>
            <a:r>
              <a:rPr lang="en-US" u="none" dirty="0">
                <a:solidFill>
                  <a:srgbClr val="FF0000"/>
                </a:solidFill>
              </a:rPr>
              <a:t>University education in Algeria</a:t>
            </a:r>
            <a:endParaRPr lang="fr-FR" u="none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41D51F0E-4584-1539-47D1-C919F407E3E1}"/>
              </a:ext>
            </a:extLst>
          </p:cNvPr>
          <p:cNvSpPr txBox="1"/>
          <p:nvPr/>
        </p:nvSpPr>
        <p:spPr>
          <a:xfrm>
            <a:off x="285750" y="1976438"/>
            <a:ext cx="300037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u="none" dirty="0" smtClean="0">
                <a:solidFill>
                  <a:srgbClr val="FF0000"/>
                </a:solidFill>
              </a:rPr>
              <a:t>Science </a:t>
            </a:r>
            <a:r>
              <a:rPr lang="fr-FR" sz="1600" u="none" dirty="0">
                <a:solidFill>
                  <a:srgbClr val="FF0000"/>
                </a:solidFill>
              </a:rPr>
              <a:t>of engineering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03F7C0F-A105-98F9-6CE5-C4B7AB563A43}"/>
              </a:ext>
            </a:extLst>
          </p:cNvPr>
          <p:cNvSpPr txBox="1"/>
          <p:nvPr/>
        </p:nvSpPr>
        <p:spPr>
          <a:xfrm>
            <a:off x="357188" y="4418013"/>
            <a:ext cx="257175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Sciences </a:t>
            </a:r>
            <a:r>
              <a:rPr lang="fr-FR" sz="1600" dirty="0">
                <a:solidFill>
                  <a:srgbClr val="FF0000"/>
                </a:solidFill>
              </a:rPr>
              <a:t>of the </a:t>
            </a:r>
            <a:r>
              <a:rPr lang="fr-FR" sz="1600" dirty="0" err="1">
                <a:solidFill>
                  <a:srgbClr val="FF0000"/>
                </a:solidFill>
              </a:rPr>
              <a:t>universe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95" name="Flèche vers le bas 94">
            <a:extLst>
              <a:ext uri="{FF2B5EF4-FFF2-40B4-BE49-F238E27FC236}">
                <a16:creationId xmlns:a16="http://schemas.microsoft.com/office/drawing/2014/main" xmlns="" id="{BD84B018-F502-A4A5-8373-840D9E4F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714375"/>
            <a:ext cx="428625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xmlns="" id="{F3F2ED5A-641B-AC18-6F32-428BD650E4FE}"/>
              </a:ext>
            </a:extLst>
          </p:cNvPr>
          <p:cNvSpPr txBox="1"/>
          <p:nvPr/>
        </p:nvSpPr>
        <p:spPr>
          <a:xfrm>
            <a:off x="3286125" y="1071563"/>
            <a:ext cx="28575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u="none" dirty="0" smtClean="0">
                <a:solidFill>
                  <a:srgbClr val="FF0000"/>
                </a:solidFill>
              </a:rPr>
              <a:t>Domain</a:t>
            </a:r>
            <a:endParaRPr lang="fr-FR" u="none" dirty="0">
              <a:solidFill>
                <a:srgbClr val="FF0000"/>
              </a:solidFill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F484882E-BAC4-1F32-952D-23A1B44808CB}"/>
              </a:ext>
            </a:extLst>
          </p:cNvPr>
          <p:cNvSpPr txBox="1"/>
          <p:nvPr/>
        </p:nvSpPr>
        <p:spPr>
          <a:xfrm>
            <a:off x="3500438" y="1976438"/>
            <a:ext cx="242887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u="none" dirty="0" smtClean="0"/>
              <a:t>/ </a:t>
            </a:r>
            <a:r>
              <a:rPr lang="fr-FR" sz="1600" u="none" dirty="0">
                <a:solidFill>
                  <a:srgbClr val="FF0000"/>
                </a:solidFill>
              </a:rPr>
              <a:t>Science of </a:t>
            </a:r>
            <a:r>
              <a:rPr lang="fr-FR" sz="1600" u="none" dirty="0" err="1">
                <a:solidFill>
                  <a:srgbClr val="FF0000"/>
                </a:solidFill>
              </a:rPr>
              <a:t>matter</a:t>
            </a:r>
            <a:endParaRPr lang="fr-FR" sz="1600" u="none" dirty="0">
              <a:solidFill>
                <a:srgbClr val="FF0000"/>
              </a:solidFill>
            </a:endParaRP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xmlns="" id="{0CB61E75-3F99-6767-59B5-6BF497C639C7}"/>
              </a:ext>
            </a:extLst>
          </p:cNvPr>
          <p:cNvSpPr txBox="1"/>
          <p:nvPr/>
        </p:nvSpPr>
        <p:spPr>
          <a:xfrm>
            <a:off x="6500813" y="1976438"/>
            <a:ext cx="242887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600" u="none" dirty="0" smtClean="0">
                <a:solidFill>
                  <a:srgbClr val="FF0000"/>
                </a:solidFill>
              </a:rPr>
              <a:t>Life </a:t>
            </a:r>
            <a:r>
              <a:rPr lang="fr-FR" sz="1600" u="none" dirty="0">
                <a:solidFill>
                  <a:srgbClr val="FF0000"/>
                </a:solidFill>
              </a:rPr>
              <a:t>Science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xmlns="" id="{F915083F-8866-A778-1A1E-8F3ACD5F32A3}"/>
              </a:ext>
            </a:extLst>
          </p:cNvPr>
          <p:cNvSpPr txBox="1"/>
          <p:nvPr/>
        </p:nvSpPr>
        <p:spPr>
          <a:xfrm>
            <a:off x="3286125" y="4418013"/>
            <a:ext cx="22860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rgbClr val="FF0000"/>
                </a:solidFill>
              </a:rPr>
              <a:t>Management </a:t>
            </a:r>
            <a:r>
              <a:rPr lang="fr-FR" sz="1600" dirty="0">
                <a:solidFill>
                  <a:srgbClr val="FF0000"/>
                </a:solidFill>
              </a:rPr>
              <a:t>Science</a:t>
            </a:r>
          </a:p>
        </p:txBody>
      </p:sp>
      <p:pic>
        <p:nvPicPr>
          <p:cNvPr id="7192" name="Picture 24">
            <a:extLst>
              <a:ext uri="{FF2B5EF4-FFF2-40B4-BE49-F238E27FC236}">
                <a16:creationId xmlns:a16="http://schemas.microsoft.com/office/drawing/2014/main" xmlns="" id="{F6C4A895-7D42-BC4D-A128-5245CF0B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703513"/>
            <a:ext cx="24495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>
            <a:extLst>
              <a:ext uri="{FF2B5EF4-FFF2-40B4-BE49-F238E27FC236}">
                <a16:creationId xmlns:a16="http://schemas.microsoft.com/office/drawing/2014/main" xmlns="" id="{225AC8EC-8C04-E40C-F79D-8F27C303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703513"/>
            <a:ext cx="22860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>
            <a:extLst>
              <a:ext uri="{FF2B5EF4-FFF2-40B4-BE49-F238E27FC236}">
                <a16:creationId xmlns:a16="http://schemas.microsoft.com/office/drawing/2014/main" xmlns="" id="{E7DDC01B-B8C4-55E7-C833-81F7DCA8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03513"/>
            <a:ext cx="22145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>
            <a:extLst>
              <a:ext uri="{FF2B5EF4-FFF2-40B4-BE49-F238E27FC236}">
                <a16:creationId xmlns:a16="http://schemas.microsoft.com/office/drawing/2014/main" xmlns="" id="{AEE4A3E2-9E59-B654-FFD5-78B2BE30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132388"/>
            <a:ext cx="200025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>
            <a:extLst>
              <a:ext uri="{FF2B5EF4-FFF2-40B4-BE49-F238E27FC236}">
                <a16:creationId xmlns:a16="http://schemas.microsoft.com/office/drawing/2014/main" xmlns="" id="{7A22DF11-B65C-374B-41BE-6C64AFF8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197475"/>
            <a:ext cx="2286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ZoneTexte 113">
            <a:extLst>
              <a:ext uri="{FF2B5EF4-FFF2-40B4-BE49-F238E27FC236}">
                <a16:creationId xmlns:a16="http://schemas.microsoft.com/office/drawing/2014/main" xmlns="" id="{5A0FF1C1-500B-7D89-EB69-0B316D05E909}"/>
              </a:ext>
            </a:extLst>
          </p:cNvPr>
          <p:cNvSpPr txBox="1"/>
          <p:nvPr/>
        </p:nvSpPr>
        <p:spPr>
          <a:xfrm>
            <a:off x="6643688" y="4357688"/>
            <a:ext cx="22860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dirty="0" err="1" smtClean="0">
                <a:solidFill>
                  <a:srgbClr val="FF0000"/>
                </a:solidFill>
              </a:rPr>
              <a:t>Earth</a:t>
            </a:r>
            <a:r>
              <a:rPr lang="fr-FR" sz="1600" dirty="0" smtClean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Science</a:t>
            </a:r>
          </a:p>
        </p:txBody>
      </p:sp>
      <p:pic>
        <p:nvPicPr>
          <p:cNvPr id="7197" name="Picture 29">
            <a:extLst>
              <a:ext uri="{FF2B5EF4-FFF2-40B4-BE49-F238E27FC236}">
                <a16:creationId xmlns:a16="http://schemas.microsoft.com/office/drawing/2014/main" xmlns="" id="{9CED9E57-9C51-C07E-856C-F3EBE567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32388"/>
            <a:ext cx="221932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8564CE66-EBF4-9439-BBC0-3F6C87E86C0B}"/>
              </a:ext>
            </a:extLst>
          </p:cNvPr>
          <p:cNvCxnSpPr>
            <a:cxnSpLocks noChangeShapeType="1"/>
            <a:stCxn id="100" idx="2"/>
            <a:endCxn id="26" idx="0"/>
          </p:cNvCxnSpPr>
          <p:nvPr/>
        </p:nvCxnSpPr>
        <p:spPr bwMode="auto">
          <a:xfrm flipH="1">
            <a:off x="1785938" y="1471613"/>
            <a:ext cx="2928937" cy="504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72842F1B-D6B2-F6EF-FA04-EF780C7EC3C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63256" y="1751807"/>
            <a:ext cx="504825" cy="1588"/>
          </a:xfrm>
          <a:prstGeom prst="straightConnector1">
            <a:avLst/>
          </a:prstGeom>
          <a:noFill/>
          <a:ln w="28575" algn="ctr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6C8F7FA5-B4BF-BA2E-00E9-860B6832E3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62650" y="252413"/>
            <a:ext cx="504825" cy="30003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17CA923C-C56F-6B77-053C-E7A55436ABC5}"/>
              </a:ext>
            </a:extLst>
          </p:cNvPr>
          <p:cNvCxnSpPr>
            <a:cxnSpLocks noChangeShapeType="1"/>
            <a:stCxn id="100" idx="2"/>
            <a:endCxn id="27" idx="0"/>
          </p:cNvCxnSpPr>
          <p:nvPr/>
        </p:nvCxnSpPr>
        <p:spPr bwMode="auto">
          <a:xfrm flipH="1">
            <a:off x="1643063" y="1471613"/>
            <a:ext cx="3071812" cy="29464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E002AA2E-B701-D661-98EE-23F1B1622CB1}"/>
              </a:ext>
            </a:extLst>
          </p:cNvPr>
          <p:cNvCxnSpPr>
            <a:cxnSpLocks noChangeShapeType="1"/>
            <a:stCxn id="100" idx="2"/>
            <a:endCxn id="108" idx="0"/>
          </p:cNvCxnSpPr>
          <p:nvPr/>
        </p:nvCxnSpPr>
        <p:spPr bwMode="auto">
          <a:xfrm flipH="1">
            <a:off x="4429125" y="1471613"/>
            <a:ext cx="285750" cy="2946400"/>
          </a:xfrm>
          <a:prstGeom prst="straightConnector1">
            <a:avLst/>
          </a:prstGeom>
          <a:noFill/>
          <a:ln w="28575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846891B9-7FAA-0AA1-726C-6164D9A94273}"/>
              </a:ext>
            </a:extLst>
          </p:cNvPr>
          <p:cNvCxnSpPr>
            <a:cxnSpLocks noChangeShapeType="1"/>
            <a:stCxn id="100" idx="2"/>
            <a:endCxn id="114" idx="0"/>
          </p:cNvCxnSpPr>
          <p:nvPr/>
        </p:nvCxnSpPr>
        <p:spPr bwMode="auto">
          <a:xfrm>
            <a:off x="4714875" y="1471613"/>
            <a:ext cx="3071813" cy="2886075"/>
          </a:xfrm>
          <a:prstGeom prst="straightConnector1">
            <a:avLst/>
          </a:prstGeom>
          <a:noFill/>
          <a:ln w="28575" algn="ctr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9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95" grpId="0" animBg="1"/>
      <p:bldP spid="100" grpId="0" animBg="1"/>
      <p:bldP spid="103" grpId="0" animBg="1"/>
      <p:bldP spid="104" grpId="0" animBg="1"/>
      <p:bldP spid="108" grpId="0" animBg="1"/>
      <p:bldP spid="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B811D30A-4CF4-52C9-BAB1-795CA382E7DF}"/>
              </a:ext>
            </a:extLst>
          </p:cNvPr>
          <p:cNvSpPr txBox="1"/>
          <p:nvPr/>
        </p:nvSpPr>
        <p:spPr>
          <a:xfrm>
            <a:off x="1000125" y="357188"/>
            <a:ext cx="74295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u="none" dirty="0" smtClean="0">
                <a:solidFill>
                  <a:srgbClr val="FF0000"/>
                </a:solidFill>
              </a:rPr>
              <a:t>Domain</a:t>
            </a:r>
            <a:r>
              <a:rPr lang="en-US" u="none" dirty="0">
                <a:solidFill>
                  <a:srgbClr val="FF0000"/>
                </a:solidFill>
              </a:rPr>
              <a:t>: Architecture, Urban planning and City Professions AUCP</a:t>
            </a:r>
            <a:endParaRPr lang="fr-FR" u="none" dirty="0">
              <a:solidFill>
                <a:srgbClr val="FF0000"/>
              </a:solidFill>
            </a:endParaRPr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xmlns="" id="{770EBEB2-5D3E-EED2-D929-EC7E370FA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943225" cy="160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xmlns="" id="{E7F09DF3-9E09-B3C2-47AD-F99CABB5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3456650" cy="196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43" name="Picture 3">
            <a:extLst>
              <a:ext uri="{FF2B5EF4-FFF2-40B4-BE49-F238E27FC236}">
                <a16:creationId xmlns:a16="http://schemas.microsoft.com/office/drawing/2014/main" xmlns="" id="{094EB145-FD54-C401-96E1-BC4B3084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2077" y="4500570"/>
            <a:ext cx="3704771" cy="2009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10DE9170-0338-DC39-765D-66CB4EDD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4572000"/>
            <a:ext cx="4071937" cy="20716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72A60EE6-E851-B012-8A20-9F410F0A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286375"/>
            <a:ext cx="4286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3600"/>
              <a:t>…..and we are </a:t>
            </a:r>
            <a:r>
              <a:rPr lang="fr-FR" altLang="en-US" sz="3600">
                <a:solidFill>
                  <a:srgbClr val="FF0000"/>
                </a:solidFill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 descr="4 295 863 photos et images de Architecture - Getty Images">
            <a:extLst>
              <a:ext uri="{FF2B5EF4-FFF2-40B4-BE49-F238E27FC236}">
                <a16:creationId xmlns:a16="http://schemas.microsoft.com/office/drawing/2014/main" xmlns="" id="{7280A0BC-4E3C-3EF4-6FDE-513DB55AEF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19" name="AutoShape 12" descr="une personne dans un espace architectural abstrait incurv�é rouge, rendu 3d - architecture photos et images de collection">
            <a:extLst>
              <a:ext uri="{FF2B5EF4-FFF2-40B4-BE49-F238E27FC236}">
                <a16:creationId xmlns:a16="http://schemas.microsoft.com/office/drawing/2014/main" xmlns="" id="{73007082-1260-9F1A-AD07-FFAB0DB24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0" name="AutoShape 16" descr="red abstract decorative buildings and empty squares on sunny days - architecture photos et images de collection">
            <a:extLst>
              <a:ext uri="{FF2B5EF4-FFF2-40B4-BE49-F238E27FC236}">
                <a16:creationId xmlns:a16="http://schemas.microsoft.com/office/drawing/2014/main" xmlns="" id="{149636C3-64DF-4033-4C82-0A872DE93C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1" name="AutoShape 18" descr="La conception d'aménagement d'un espace vert : les 3 étapes ...">
            <a:extLst>
              <a:ext uri="{FF2B5EF4-FFF2-40B4-BE49-F238E27FC236}">
                <a16:creationId xmlns:a16="http://schemas.microsoft.com/office/drawing/2014/main" xmlns="" id="{7F955275-5F95-790C-BF27-4671EE72EC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2" name="AutoShape 20" descr="La conception d'aménagement d'un espace vert : les 3 étapes ...">
            <a:extLst>
              <a:ext uri="{FF2B5EF4-FFF2-40B4-BE49-F238E27FC236}">
                <a16:creationId xmlns:a16="http://schemas.microsoft.com/office/drawing/2014/main" xmlns="" id="{A169E14B-9C1F-08A6-940D-F8DC9D3096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3" name="AutoShape 22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26098639-AF74-1442-4DE7-77699D3FC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4" name="AutoShape 24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B9FE7B62-5489-731C-94A1-142212A7D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225" name="AutoShape 28" descr="Photos Batiment Moderne, 94 000+ photos de haute qualité ...">
            <a:extLst>
              <a:ext uri="{FF2B5EF4-FFF2-40B4-BE49-F238E27FC236}">
                <a16:creationId xmlns:a16="http://schemas.microsoft.com/office/drawing/2014/main" xmlns="" id="{10CA36B0-26B3-45DB-FF21-1EB52CA9D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0B1998E-E0D1-CBB9-EDA9-9980FE8785DA}"/>
              </a:ext>
            </a:extLst>
          </p:cNvPr>
          <p:cNvSpPr txBox="1"/>
          <p:nvPr/>
        </p:nvSpPr>
        <p:spPr>
          <a:xfrm>
            <a:off x="928688" y="357188"/>
            <a:ext cx="74295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u="none" dirty="0" smtClean="0">
                <a:solidFill>
                  <a:srgbClr val="FF0000"/>
                </a:solidFill>
              </a:rPr>
              <a:t>Domain</a:t>
            </a:r>
            <a:r>
              <a:rPr lang="en-US" u="none" dirty="0">
                <a:solidFill>
                  <a:srgbClr val="FF0000"/>
                </a:solidFill>
              </a:rPr>
              <a:t>: Architecture, Urban planning and City Professions AUCP</a:t>
            </a:r>
            <a:endParaRPr lang="fr-FR" u="none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75ED61B-7F8C-C2FA-4F85-B1438A2835F2}"/>
              </a:ext>
            </a:extLst>
          </p:cNvPr>
          <p:cNvSpPr txBox="1"/>
          <p:nvPr/>
        </p:nvSpPr>
        <p:spPr>
          <a:xfrm>
            <a:off x="3286125" y="2363788"/>
            <a:ext cx="2857500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u="none" dirty="0" err="1" smtClean="0">
                <a:solidFill>
                  <a:srgbClr val="FF0000"/>
                </a:solidFill>
              </a:rPr>
              <a:t>Sectors</a:t>
            </a:r>
            <a:endParaRPr lang="fr-FR" u="none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C3854BB3-40DE-9771-30DF-CB4E987D060C}"/>
              </a:ext>
            </a:extLst>
          </p:cNvPr>
          <p:cNvSpPr txBox="1"/>
          <p:nvPr/>
        </p:nvSpPr>
        <p:spPr>
          <a:xfrm>
            <a:off x="142875" y="3149600"/>
            <a:ext cx="314325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800" u="none" dirty="0" smtClean="0"/>
              <a:t>1. </a:t>
            </a:r>
            <a:r>
              <a:rPr lang="fr-FR" sz="1800" u="none" dirty="0" smtClean="0">
                <a:solidFill>
                  <a:srgbClr val="FF0000"/>
                </a:solidFill>
              </a:rPr>
              <a:t>Management </a:t>
            </a:r>
            <a:r>
              <a:rPr lang="fr-FR" sz="1800" u="none" dirty="0">
                <a:solidFill>
                  <a:srgbClr val="FF0000"/>
                </a:solidFill>
              </a:rPr>
              <a:t>of </a:t>
            </a:r>
            <a:r>
              <a:rPr lang="fr-FR" sz="1800" u="none" dirty="0" err="1">
                <a:solidFill>
                  <a:srgbClr val="FF0000"/>
                </a:solidFill>
              </a:rPr>
              <a:t>Urban</a:t>
            </a:r>
            <a:r>
              <a:rPr lang="fr-FR" sz="1800" u="none" dirty="0">
                <a:solidFill>
                  <a:srgbClr val="FF0000"/>
                </a:solidFill>
              </a:rPr>
              <a:t> Techniques MUT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7EE27374-CB48-F83A-47AC-6250955DD0FB}"/>
              </a:ext>
            </a:extLst>
          </p:cNvPr>
          <p:cNvSpPr txBox="1"/>
          <p:nvPr/>
        </p:nvSpPr>
        <p:spPr>
          <a:xfrm>
            <a:off x="3357563" y="3078163"/>
            <a:ext cx="3071812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2. </a:t>
            </a:r>
            <a:r>
              <a:rPr lang="fr-FR" dirty="0" err="1" smtClean="0">
                <a:solidFill>
                  <a:srgbClr val="FF0000"/>
                </a:solidFill>
              </a:rPr>
              <a:t>Urbanism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74F5B7EF-39F4-BA41-FC78-B436D88F4B5F}"/>
              </a:ext>
            </a:extLst>
          </p:cNvPr>
          <p:cNvSpPr txBox="1"/>
          <p:nvPr/>
        </p:nvSpPr>
        <p:spPr>
          <a:xfrm>
            <a:off x="6500813" y="3000375"/>
            <a:ext cx="2500312" cy="461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u="none" dirty="0">
                <a:solidFill>
                  <a:srgbClr val="FF0000"/>
                </a:solidFill>
              </a:rPr>
              <a:t>3. Architecture</a:t>
            </a:r>
          </a:p>
        </p:txBody>
      </p:sp>
      <p:cxnSp>
        <p:nvCxnSpPr>
          <p:cNvPr id="36" name="Forme 35">
            <a:extLst>
              <a:ext uri="{FF2B5EF4-FFF2-40B4-BE49-F238E27FC236}">
                <a16:creationId xmlns:a16="http://schemas.microsoft.com/office/drawing/2014/main" xmlns="" id="{49197351-74D3-395B-C9F9-7D4628FE7CC6}"/>
              </a:ext>
            </a:extLst>
          </p:cNvPr>
          <p:cNvCxnSpPr>
            <a:cxnSpLocks noChangeShapeType="1"/>
            <a:stCxn id="25" idx="1"/>
            <a:endCxn id="26" idx="0"/>
          </p:cNvCxnSpPr>
          <p:nvPr/>
        </p:nvCxnSpPr>
        <p:spPr bwMode="auto">
          <a:xfrm rot="10800000" flipV="1">
            <a:off x="1714501" y="2563812"/>
            <a:ext cx="1571625" cy="585787"/>
          </a:xfrm>
          <a:prstGeom prst="bentConnector2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xmlns="" id="{EB6CA327-39A1-EC00-9AB2-2C957D740426}"/>
              </a:ext>
            </a:extLst>
          </p:cNvPr>
          <p:cNvCxnSpPr>
            <a:cxnSpLocks noChangeShapeType="1"/>
            <a:stCxn id="25" idx="2"/>
            <a:endCxn id="27" idx="0"/>
          </p:cNvCxnSpPr>
          <p:nvPr/>
        </p:nvCxnSpPr>
        <p:spPr bwMode="auto">
          <a:xfrm rot="16200000" flipH="1">
            <a:off x="4647406" y="2831307"/>
            <a:ext cx="314325" cy="179388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Forme 46">
            <a:extLst>
              <a:ext uri="{FF2B5EF4-FFF2-40B4-BE49-F238E27FC236}">
                <a16:creationId xmlns:a16="http://schemas.microsoft.com/office/drawing/2014/main" xmlns="" id="{8212656D-AFAD-2060-69A0-AB473B36F1E5}"/>
              </a:ext>
            </a:extLst>
          </p:cNvPr>
          <p:cNvCxnSpPr>
            <a:cxnSpLocks noChangeShapeType="1"/>
            <a:stCxn id="25" idx="3"/>
            <a:endCxn id="28" idx="0"/>
          </p:cNvCxnSpPr>
          <p:nvPr/>
        </p:nvCxnSpPr>
        <p:spPr bwMode="auto">
          <a:xfrm>
            <a:off x="6143625" y="2563813"/>
            <a:ext cx="1608138" cy="436562"/>
          </a:xfrm>
          <a:prstGeom prst="bentConnector2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87D9DA1C-966A-C8AA-8F96-2A6F57135767}"/>
              </a:ext>
            </a:extLst>
          </p:cNvPr>
          <p:cNvSpPr txBox="1"/>
          <p:nvPr/>
        </p:nvSpPr>
        <p:spPr>
          <a:xfrm>
            <a:off x="71438" y="4864100"/>
            <a:ext cx="328612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u="none" dirty="0" err="1" smtClean="0">
                <a:solidFill>
                  <a:srgbClr val="FF0000"/>
                </a:solidFill>
              </a:rPr>
              <a:t>Specialties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xmlns="" id="{504224B5-9726-2773-FA77-8BB095664CB6}"/>
              </a:ext>
            </a:extLst>
          </p:cNvPr>
          <p:cNvSpPr txBox="1"/>
          <p:nvPr/>
        </p:nvSpPr>
        <p:spPr>
          <a:xfrm>
            <a:off x="4214813" y="4078288"/>
            <a:ext cx="4786312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fr-FR" sz="1800" u="none" dirty="0" smtClean="0">
                <a:solidFill>
                  <a:srgbClr val="FF0000"/>
                </a:solidFill>
              </a:rPr>
              <a:t>City </a:t>
            </a:r>
            <a:r>
              <a:rPr lang="fr-FR" sz="1800" u="none" dirty="0">
                <a:solidFill>
                  <a:srgbClr val="FF0000"/>
                </a:solidFill>
              </a:rPr>
              <a:t>management1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2A96B52B-942E-F83D-8D37-2079C2FDA183}"/>
              </a:ext>
            </a:extLst>
          </p:cNvPr>
          <p:cNvSpPr txBox="1"/>
          <p:nvPr/>
        </p:nvSpPr>
        <p:spPr>
          <a:xfrm>
            <a:off x="4214813" y="4935538"/>
            <a:ext cx="4786312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Urban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Engineering 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DAF59060-29D8-431E-2777-E3C10DA12E4E}"/>
              </a:ext>
            </a:extLst>
          </p:cNvPr>
          <p:cNvSpPr txBox="1"/>
          <p:nvPr/>
        </p:nvSpPr>
        <p:spPr>
          <a:xfrm>
            <a:off x="4286250" y="5935663"/>
            <a:ext cx="4643438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Operational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Project Management</a:t>
            </a: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xmlns="" id="{FA73EB46-F47C-5587-EC7D-0C6331E29BB8}"/>
              </a:ext>
            </a:extLst>
          </p:cNvPr>
          <p:cNvCxnSpPr>
            <a:cxnSpLocks noChangeShapeType="1"/>
            <a:stCxn id="48" idx="3"/>
            <a:endCxn id="74" idx="1"/>
          </p:cNvCxnSpPr>
          <p:nvPr/>
        </p:nvCxnSpPr>
        <p:spPr bwMode="auto">
          <a:xfrm flipV="1">
            <a:off x="3357563" y="4262438"/>
            <a:ext cx="857250" cy="801687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xmlns="" id="{3AF09D37-3A95-D9AD-B7B0-A4BCF4E76326}"/>
              </a:ext>
            </a:extLst>
          </p:cNvPr>
          <p:cNvCxnSpPr>
            <a:cxnSpLocks noChangeShapeType="1"/>
            <a:stCxn id="48" idx="3"/>
            <a:endCxn id="76" idx="1"/>
          </p:cNvCxnSpPr>
          <p:nvPr/>
        </p:nvCxnSpPr>
        <p:spPr bwMode="auto">
          <a:xfrm>
            <a:off x="3357563" y="5064125"/>
            <a:ext cx="857250" cy="71438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xmlns="" id="{BF276E89-27CC-327E-D2E7-196EC24DEF06}"/>
              </a:ext>
            </a:extLst>
          </p:cNvPr>
          <p:cNvCxnSpPr>
            <a:cxnSpLocks noChangeShapeType="1"/>
            <a:stCxn id="48" idx="3"/>
            <a:endCxn id="77" idx="1"/>
          </p:cNvCxnSpPr>
          <p:nvPr/>
        </p:nvCxnSpPr>
        <p:spPr bwMode="auto">
          <a:xfrm>
            <a:off x="3357563" y="5064125"/>
            <a:ext cx="928687" cy="1071593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xmlns="" id="{4E82AB48-D6B6-91D0-9563-00C4FF25FD8A}"/>
              </a:ext>
            </a:extLst>
          </p:cNvPr>
          <p:cNvCxnSpPr>
            <a:cxnSpLocks noChangeShapeType="1"/>
            <a:stCxn id="26" idx="2"/>
            <a:endCxn id="48" idx="0"/>
          </p:cNvCxnSpPr>
          <p:nvPr/>
        </p:nvCxnSpPr>
        <p:spPr bwMode="auto">
          <a:xfrm>
            <a:off x="1714500" y="3795931"/>
            <a:ext cx="1" cy="1068169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Flèche vers le bas 94">
            <a:extLst>
              <a:ext uri="{FF2B5EF4-FFF2-40B4-BE49-F238E27FC236}">
                <a16:creationId xmlns:a16="http://schemas.microsoft.com/office/drawing/2014/main" xmlns="" id="{3CAF80A0-CD70-11A4-3831-E3EBD6AA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714500"/>
            <a:ext cx="428625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xmlns="" id="{54891FD5-AE30-BA17-B0C7-0B3B97003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2571750"/>
            <a:ext cx="2428875" cy="150018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1259E24-DDD0-CDF4-621A-6458A360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785938"/>
            <a:ext cx="228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2400" u="none"/>
              <a:t>…..we are </a:t>
            </a:r>
            <a:r>
              <a:rPr lang="fr-FR" altLang="en-US" sz="2400" u="none">
                <a:solidFill>
                  <a:srgbClr val="FF0000"/>
                </a:solidFill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48" grpId="0" animBg="1"/>
      <p:bldP spid="74" grpId="0" animBg="1"/>
      <p:bldP spid="76" grpId="0" animBg="1"/>
      <p:bldP spid="77" grpId="0" animBg="1"/>
      <p:bldP spid="95" grpId="0" animBg="1"/>
      <p:bldP spid="99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7" name="Rectangle 7">
            <a:extLst>
              <a:ext uri="{FF2B5EF4-FFF2-40B4-BE49-F238E27FC236}">
                <a16:creationId xmlns:a16="http://schemas.microsoft.com/office/drawing/2014/main" xmlns="" id="{05C57FA2-D4E9-7BB6-90CF-E067A77F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286000"/>
            <a:ext cx="7215188" cy="1285875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ar-DZ" sz="3600" u="none">
                <a:solidFill>
                  <a:schemeClr val="tx2"/>
                </a:solidFill>
                <a:latin typeface="Arial" panose="020B0604020202020204" pitchFamily="34" charset="0"/>
              </a:rPr>
              <a:t>What do we mean by Architecture?</a:t>
            </a:r>
          </a:p>
        </p:txBody>
      </p:sp>
      <p:sp>
        <p:nvSpPr>
          <p:cNvPr id="10243" name="AutoShape 10" descr="4 295 863 photos et images de Architecture - Getty Images">
            <a:extLst>
              <a:ext uri="{FF2B5EF4-FFF2-40B4-BE49-F238E27FC236}">
                <a16:creationId xmlns:a16="http://schemas.microsoft.com/office/drawing/2014/main" xmlns="" id="{F79A7CE9-FE16-20DE-1DE6-E480F5EF41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4" name="AutoShape 12" descr="une personne dans un espace architectural abstrait incurv�é rouge, rendu 3d - architecture photos et images de collection">
            <a:extLst>
              <a:ext uri="{FF2B5EF4-FFF2-40B4-BE49-F238E27FC236}">
                <a16:creationId xmlns:a16="http://schemas.microsoft.com/office/drawing/2014/main" xmlns="" id="{B3E808F1-C683-8EE8-C9F4-B82DFA859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5" name="AutoShape 16" descr="red abstract decorative buildings and empty squares on sunny days - architecture photos et images de collection">
            <a:extLst>
              <a:ext uri="{FF2B5EF4-FFF2-40B4-BE49-F238E27FC236}">
                <a16:creationId xmlns:a16="http://schemas.microsoft.com/office/drawing/2014/main" xmlns="" id="{5D19A152-986C-F340-EF87-3882733D8F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6" name="AutoShape 18" descr="La conception d'aménagement d'un espace vert : les 3 étapes ...">
            <a:extLst>
              <a:ext uri="{FF2B5EF4-FFF2-40B4-BE49-F238E27FC236}">
                <a16:creationId xmlns:a16="http://schemas.microsoft.com/office/drawing/2014/main" xmlns="" id="{800CAF01-0819-21EB-B62C-7D71B2B72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7" name="AutoShape 20" descr="La conception d'aménagement d'un espace vert : les 3 étapes ...">
            <a:extLst>
              <a:ext uri="{FF2B5EF4-FFF2-40B4-BE49-F238E27FC236}">
                <a16:creationId xmlns:a16="http://schemas.microsoft.com/office/drawing/2014/main" xmlns="" id="{B6418F82-3DED-D4DE-424E-78417346EA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8" name="AutoShape 22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963ADAD6-5007-BB2E-779F-DC8C5260FD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49" name="AutoShape 24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EA48E0D2-87C7-0680-7C9E-B70E25716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0250" name="AutoShape 28" descr="Photos Batiment Moderne, 94 000+ photos de haute qualité ...">
            <a:extLst>
              <a:ext uri="{FF2B5EF4-FFF2-40B4-BE49-F238E27FC236}">
                <a16:creationId xmlns:a16="http://schemas.microsoft.com/office/drawing/2014/main" xmlns="" id="{9D293E48-57F7-AB47-333C-606417EDE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7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>
            <a:extLst>
              <a:ext uri="{FF2B5EF4-FFF2-40B4-BE49-F238E27FC236}">
                <a16:creationId xmlns:a16="http://schemas.microsoft.com/office/drawing/2014/main" xmlns="" id="{D75137F5-3D6A-3708-6B1A-A8116BC60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FA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0" rIns="88872" bIns="0" anchor="ctr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 b="0" u="none"/>
          </a:p>
        </p:txBody>
      </p:sp>
      <p:sp>
        <p:nvSpPr>
          <p:cNvPr id="11267" name="Rectangle 14">
            <a:extLst>
              <a:ext uri="{FF2B5EF4-FFF2-40B4-BE49-F238E27FC236}">
                <a16:creationId xmlns:a16="http://schemas.microsoft.com/office/drawing/2014/main" xmlns="" id="{CB7C9BDD-CF33-584F-3440-02EAB6D6A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solidFill>
            <a:srgbClr val="FA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72" tIns="0" rIns="88872" bIns="0" anchor="ctr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 b="0" u="none"/>
          </a:p>
        </p:txBody>
      </p:sp>
      <p:sp>
        <p:nvSpPr>
          <p:cNvPr id="11268" name="Text Box 20">
            <a:extLst>
              <a:ext uri="{FF2B5EF4-FFF2-40B4-BE49-F238E27FC236}">
                <a16:creationId xmlns:a16="http://schemas.microsoft.com/office/drawing/2014/main" xmlns="" id="{F7DB8A55-73BD-F313-39D8-D32622E6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73238"/>
            <a:ext cx="471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12553950" algn="l"/>
              </a:tabLs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ko-KR" sz="2400" b="0">
                <a:ea typeface="Gulim" panose="020B0503020000020004" pitchFamily="34" charset="-127"/>
              </a:rPr>
              <a:t> </a:t>
            </a:r>
            <a:endParaRPr lang="en-US" altLang="en-US" sz="2400" b="0"/>
          </a:p>
        </p:txBody>
      </p:sp>
      <p:sp>
        <p:nvSpPr>
          <p:cNvPr id="11270" name="AutoShape 10" descr="4 295 863 photos et images de Architecture - Getty Images">
            <a:extLst>
              <a:ext uri="{FF2B5EF4-FFF2-40B4-BE49-F238E27FC236}">
                <a16:creationId xmlns:a16="http://schemas.microsoft.com/office/drawing/2014/main" xmlns="" id="{06A3170F-46BB-EAD5-3996-01D29190A3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271" name="AutoShape 12" descr="une personne dans un espace architectural abstrait incurv�é rouge, rendu 3d - architecture photos et images de collection">
            <a:extLst>
              <a:ext uri="{FF2B5EF4-FFF2-40B4-BE49-F238E27FC236}">
                <a16:creationId xmlns:a16="http://schemas.microsoft.com/office/drawing/2014/main" xmlns="" id="{D5E993F2-F852-2885-FC7E-931093597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7178" name="Picture 14" descr="Aménagement urbain : Création espaces verts, jardin public…">
            <a:extLst>
              <a:ext uri="{FF2B5EF4-FFF2-40B4-BE49-F238E27FC236}">
                <a16:creationId xmlns:a16="http://schemas.microsoft.com/office/drawing/2014/main" xmlns="" id="{8876496F-6FAF-681B-6500-AB7A81A1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8900"/>
            <a:ext cx="3214688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16" descr="red abstract decorative buildings and empty squares on sunny days - architecture photos et images de collection">
            <a:extLst>
              <a:ext uri="{FF2B5EF4-FFF2-40B4-BE49-F238E27FC236}">
                <a16:creationId xmlns:a16="http://schemas.microsoft.com/office/drawing/2014/main" xmlns="" id="{78B46AD3-B579-344C-BCC4-4EFE97A766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274" name="AutoShape 18" descr="La conception d'aménagement d'un espace vert : les 3 étapes ...">
            <a:extLst>
              <a:ext uri="{FF2B5EF4-FFF2-40B4-BE49-F238E27FC236}">
                <a16:creationId xmlns:a16="http://schemas.microsoft.com/office/drawing/2014/main" xmlns="" id="{7C6891B6-A0A3-337E-8106-2805FDE579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275" name="AutoShape 20" descr="La conception d'aménagement d'un espace vert : les 3 étapes ...">
            <a:extLst>
              <a:ext uri="{FF2B5EF4-FFF2-40B4-BE49-F238E27FC236}">
                <a16:creationId xmlns:a16="http://schemas.microsoft.com/office/drawing/2014/main" xmlns="" id="{307395C4-1F35-2598-A6A1-1207F5541F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276" name="AutoShape 22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89E3C425-E14F-4E3E-82F2-B05174DDC1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1277" name="AutoShape 24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CE58C040-797D-6A13-5310-0522E3C5D8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7184" name="Rectangle 25">
            <a:extLst>
              <a:ext uri="{FF2B5EF4-FFF2-40B4-BE49-F238E27FC236}">
                <a16:creationId xmlns:a16="http://schemas.microsoft.com/office/drawing/2014/main" xmlns="" id="{DE0BE1D2-6060-23D6-A42F-75B5BD91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42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 dirty="0">
                <a:latin typeface="Calibri" panose="020F0502020204030204" pitchFamily="34" charset="0"/>
                <a:cs typeface="Times New Roman" panose="02020603050405020304" pitchFamily="18" charset="0"/>
              </a:rPr>
              <a:t>Architecture is the major art of designing spaces</a:t>
            </a:r>
          </a:p>
          <a:p>
            <a:endParaRPr lang="en-US" alt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z="1800" dirty="0"/>
          </a:p>
        </p:txBody>
      </p:sp>
      <p:pic>
        <p:nvPicPr>
          <p:cNvPr id="22" name="Picture 4" descr="Photo 062">
            <a:extLst>
              <a:ext uri="{FF2B5EF4-FFF2-40B4-BE49-F238E27FC236}">
                <a16:creationId xmlns:a16="http://schemas.microsoft.com/office/drawing/2014/main" xmlns="" id="{51FF98D9-1CCA-AE4D-B4D1-BF780C3B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43438"/>
            <a:ext cx="37925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28" descr="Photos Batiment Moderne, 94 000+ photos de haute qualité ...">
            <a:extLst>
              <a:ext uri="{FF2B5EF4-FFF2-40B4-BE49-F238E27FC236}">
                <a16:creationId xmlns:a16="http://schemas.microsoft.com/office/drawing/2014/main" xmlns="" id="{B45DA490-7C4D-EB55-D520-0D66840B6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pic>
        <p:nvPicPr>
          <p:cNvPr id="7190" name="Picture 30" descr="L'architecture moderne en 8 bâtiments à voir à Paris | Vogue France">
            <a:extLst>
              <a:ext uri="{FF2B5EF4-FFF2-40B4-BE49-F238E27FC236}">
                <a16:creationId xmlns:a16="http://schemas.microsoft.com/office/drawing/2014/main" xmlns="" id="{8188C237-0645-3B99-A3D0-14285A47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786313"/>
            <a:ext cx="29003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2A2E07-5C18-C1FD-BB99-F41A85A8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357688"/>
            <a:ext cx="700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u="none" dirty="0"/>
              <a:t>La construction c’est pour tenir, </a:t>
            </a:r>
            <a:r>
              <a:rPr lang="fr-FR" altLang="en-US" sz="1800" u="none" dirty="0">
                <a:solidFill>
                  <a:srgbClr val="FF0000"/>
                </a:solidFill>
              </a:rPr>
              <a:t>l’architecture c’est pour émouvoir »</a:t>
            </a:r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xmlns="" id="{6D10473E-B417-C348-040C-3C462BCA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29337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>
            <a:extLst>
              <a:ext uri="{FF2B5EF4-FFF2-40B4-BE49-F238E27FC236}">
                <a16:creationId xmlns:a16="http://schemas.microsoft.com/office/drawing/2014/main" xmlns="" id="{99D0A0C1-073A-5214-0D14-5631D041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501900"/>
            <a:ext cx="3556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3">
            <a:extLst>
              <a:ext uri="{FF2B5EF4-FFF2-40B4-BE49-F238E27FC236}">
                <a16:creationId xmlns:a16="http://schemas.microsoft.com/office/drawing/2014/main" xmlns="" id="{46A1E6E9-FC17-401B-84A5-C2477DE20240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652712"/>
            <a:ext cx="5643563" cy="1279423"/>
            <a:chOff x="285720" y="2652713"/>
            <a:chExt cx="5643602" cy="1279742"/>
          </a:xfrm>
        </p:grpSpPr>
        <p:sp>
          <p:nvSpPr>
            <p:cNvPr id="11290" name="Text Box 23">
              <a:extLst>
                <a:ext uri="{FF2B5EF4-FFF2-40B4-BE49-F238E27FC236}">
                  <a16:creationId xmlns:a16="http://schemas.microsoft.com/office/drawing/2014/main" xmlns="" id="{0490D499-4A6C-9B22-FD48-C80BAA678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652713"/>
              <a:ext cx="184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3600"/>
            </a:p>
          </p:txBody>
        </p:sp>
        <p:sp>
          <p:nvSpPr>
            <p:cNvPr id="11291" name="Rectangle 20">
              <a:extLst>
                <a:ext uri="{FF2B5EF4-FFF2-40B4-BE49-F238E27FC236}">
                  <a16:creationId xmlns:a16="http://schemas.microsoft.com/office/drawing/2014/main" xmlns="" id="{834F496A-DBA1-D603-99DD-798973361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20" y="3286124"/>
              <a:ext cx="564360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800" b="0" u="none">
                  <a:latin typeface="Calibri" panose="020F0502020204030204" pitchFamily="34" charset="0"/>
                  <a:cs typeface="Times New Roman" panose="02020603050405020304" pitchFamily="18" charset="0"/>
                </a:rPr>
                <a:t>respecting empirical or scientific construction rules, as </a:t>
              </a:r>
            </a:p>
            <a:p>
              <a:r>
                <a:rPr lang="en-US" altLang="en-US" sz="1800" b="0" u="none">
                  <a:latin typeface="Calibri" panose="020F0502020204030204" pitchFamily="34" charset="0"/>
                  <a:cs typeface="Times New Roman" panose="02020603050405020304" pitchFamily="18" charset="0"/>
                </a:rPr>
                <a:t>well as aesthetic  concepts</a:t>
              </a:r>
              <a:endParaRPr lang="fr-FR" altLang="en-US" sz="1800" b="0" u="none"/>
            </a:p>
          </p:txBody>
        </p:sp>
      </p:grpSp>
      <p:sp>
        <p:nvSpPr>
          <p:cNvPr id="11288" name="Rectangle 19">
            <a:extLst>
              <a:ext uri="{FF2B5EF4-FFF2-40B4-BE49-F238E27FC236}">
                <a16:creationId xmlns:a16="http://schemas.microsoft.com/office/drawing/2014/main" xmlns="" id="{FAFF0FF8-D576-27E2-D597-192431619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857251"/>
            <a:ext cx="2714625" cy="36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0" u="none">
                <a:latin typeface="Calibri" panose="020F0502020204030204" pitchFamily="34" charset="0"/>
                <a:cs typeface="Times New Roman" panose="02020603050405020304" pitchFamily="18" charset="0"/>
              </a:rPr>
              <a:t>and constructing buildings,</a:t>
            </a:r>
            <a:r>
              <a:rPr lang="ar-AE" altLang="en-US" sz="1800" b="0" u="none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5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0" descr="4 295 863 photos et images de Architecture - Getty Images">
            <a:extLst>
              <a:ext uri="{FF2B5EF4-FFF2-40B4-BE49-F238E27FC236}">
                <a16:creationId xmlns:a16="http://schemas.microsoft.com/office/drawing/2014/main" xmlns="" id="{2D8660F2-565E-0666-4B4C-B4C1FE570D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1" name="AutoShape 12" descr="une personne dans un espace architectural abstrait incurv�é rouge, rendu 3d - architecture photos et images de collection">
            <a:extLst>
              <a:ext uri="{FF2B5EF4-FFF2-40B4-BE49-F238E27FC236}">
                <a16:creationId xmlns:a16="http://schemas.microsoft.com/office/drawing/2014/main" xmlns="" id="{F97858E1-1828-9AB4-3A25-0F8CC5AF3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2" name="AutoShape 16" descr="red abstract decorative buildings and empty squares on sunny days - architecture photos et images de collection">
            <a:extLst>
              <a:ext uri="{FF2B5EF4-FFF2-40B4-BE49-F238E27FC236}">
                <a16:creationId xmlns:a16="http://schemas.microsoft.com/office/drawing/2014/main" xmlns="" id="{11C6D949-7623-ED2B-748B-CEF8CA83F0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3" name="AutoShape 18" descr="La conception d'aménagement d'un espace vert : les 3 étapes ...">
            <a:extLst>
              <a:ext uri="{FF2B5EF4-FFF2-40B4-BE49-F238E27FC236}">
                <a16:creationId xmlns:a16="http://schemas.microsoft.com/office/drawing/2014/main" xmlns="" id="{6619D9DC-5BF1-918D-1786-88AA27B4F4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4" name="AutoShape 20" descr="La conception d'aménagement d'un espace vert : les 3 étapes ...">
            <a:extLst>
              <a:ext uri="{FF2B5EF4-FFF2-40B4-BE49-F238E27FC236}">
                <a16:creationId xmlns:a16="http://schemas.microsoft.com/office/drawing/2014/main" xmlns="" id="{C3D3CCF7-03CF-21AF-85A0-5C5C9D014F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5" name="AutoShape 22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73AE3D2C-8948-B815-9C5D-423144935E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6" name="AutoShape 24" descr="Photo gratuite façade d'un immeuble moderne avec fenêtres géométriques et murs courbes">
            <a:extLst>
              <a:ext uri="{FF2B5EF4-FFF2-40B4-BE49-F238E27FC236}">
                <a16:creationId xmlns:a16="http://schemas.microsoft.com/office/drawing/2014/main" xmlns="" id="{E4462603-2AEB-BA85-5D18-085D0211E0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12297" name="AutoShape 28" descr="Photos Batiment Moderne, 94 000+ photos de haute qualité ...">
            <a:extLst>
              <a:ext uri="{FF2B5EF4-FFF2-40B4-BE49-F238E27FC236}">
                <a16:creationId xmlns:a16="http://schemas.microsoft.com/office/drawing/2014/main" xmlns="" id="{D5ED308F-439C-7857-6B0D-3CD949D997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16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8C8B8AE5-C883-F43F-7D9A-E57B9C752D9A}"/>
              </a:ext>
            </a:extLst>
          </p:cNvPr>
          <p:cNvSpPr txBox="1"/>
          <p:nvPr/>
        </p:nvSpPr>
        <p:spPr>
          <a:xfrm>
            <a:off x="2000250" y="71438"/>
            <a:ext cx="542925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 smtClean="0">
                <a:solidFill>
                  <a:srgbClr val="FF0000"/>
                </a:solidFill>
              </a:rPr>
              <a:t>Organization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of Architect Training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F792F1B9-4859-3F80-A793-4CDA47F680E8}"/>
              </a:ext>
            </a:extLst>
          </p:cNvPr>
          <p:cNvSpPr txBox="1"/>
          <p:nvPr/>
        </p:nvSpPr>
        <p:spPr>
          <a:xfrm>
            <a:off x="928688" y="1000125"/>
            <a:ext cx="3429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u="none" dirty="0" smtClean="0">
                <a:solidFill>
                  <a:srgbClr val="FF0000"/>
                </a:solidFill>
              </a:rPr>
              <a:t>Five </a:t>
            </a:r>
            <a:r>
              <a:rPr lang="fr-FR" sz="1800" u="none" dirty="0" err="1">
                <a:solidFill>
                  <a:srgbClr val="FF0000"/>
                </a:solidFill>
              </a:rPr>
              <a:t>Years</a:t>
            </a:r>
            <a:endParaRPr lang="fr-FR" sz="1800" u="none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1BD81F3-8D0C-94CE-6EFD-372A46E5ECCD}"/>
              </a:ext>
            </a:extLst>
          </p:cNvPr>
          <p:cNvSpPr/>
          <p:nvPr/>
        </p:nvSpPr>
        <p:spPr>
          <a:xfrm>
            <a:off x="5000625" y="1000125"/>
            <a:ext cx="3857625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u="none" dirty="0" err="1" smtClean="0">
                <a:solidFill>
                  <a:srgbClr val="FF0000"/>
                </a:solidFill>
              </a:rPr>
              <a:t>ten</a:t>
            </a:r>
            <a:r>
              <a:rPr lang="fr-FR" sz="1800" u="none" dirty="0" smtClean="0">
                <a:solidFill>
                  <a:srgbClr val="FF0000"/>
                </a:solidFill>
              </a:rPr>
              <a:t> </a:t>
            </a:r>
            <a:r>
              <a:rPr lang="fr-FR" sz="1800" u="none" dirty="0" err="1">
                <a:solidFill>
                  <a:srgbClr val="FF0000"/>
                </a:solidFill>
              </a:rPr>
              <a:t>Semesters</a:t>
            </a:r>
            <a:endParaRPr lang="fr-FR" sz="1800" u="none" dirty="0">
              <a:solidFill>
                <a:srgbClr val="FF0000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02F6DF2-EC50-67B8-9ED7-0B186D30732C}"/>
              </a:ext>
            </a:extLst>
          </p:cNvPr>
          <p:cNvSpPr txBox="1"/>
          <p:nvPr/>
        </p:nvSpPr>
        <p:spPr>
          <a:xfrm>
            <a:off x="2928938" y="1643063"/>
            <a:ext cx="3714750" cy="3698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800" u="none" dirty="0"/>
              <a:t>Première année /</a:t>
            </a:r>
            <a:r>
              <a:rPr lang="fr-FR" sz="1800" u="none" dirty="0">
                <a:solidFill>
                  <a:srgbClr val="FF0000"/>
                </a:solidFill>
              </a:rPr>
              <a:t>First </a:t>
            </a:r>
            <a:r>
              <a:rPr lang="fr-FR" sz="1800" u="none" dirty="0" err="1">
                <a:solidFill>
                  <a:srgbClr val="FF0000"/>
                </a:solidFill>
              </a:rPr>
              <a:t>Year</a:t>
            </a:r>
            <a:endParaRPr lang="fr-FR" sz="1800" u="none" dirty="0">
              <a:solidFill>
                <a:srgbClr val="FF000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163A6EAF-D76E-D360-4770-1DB252348C39}"/>
              </a:ext>
            </a:extLst>
          </p:cNvPr>
          <p:cNvSpPr txBox="1"/>
          <p:nvPr/>
        </p:nvSpPr>
        <p:spPr>
          <a:xfrm>
            <a:off x="642938" y="2571750"/>
            <a:ext cx="328612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u="none" dirty="0" err="1" smtClean="0">
                <a:solidFill>
                  <a:srgbClr val="FF0000"/>
                </a:solidFill>
              </a:rPr>
              <a:t>Fundamental</a:t>
            </a:r>
            <a:r>
              <a:rPr lang="fr-FR" sz="1800" u="none" dirty="0" smtClean="0">
                <a:solidFill>
                  <a:srgbClr val="FF0000"/>
                </a:solidFill>
              </a:rPr>
              <a:t> </a:t>
            </a:r>
            <a:r>
              <a:rPr lang="fr-FR" sz="1800" u="none" dirty="0" err="1">
                <a:solidFill>
                  <a:srgbClr val="FF0000"/>
                </a:solidFill>
              </a:rPr>
              <a:t>teaching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62B112E-8734-AECC-E494-A84826D6C6AE}"/>
              </a:ext>
            </a:extLst>
          </p:cNvPr>
          <p:cNvSpPr txBox="1"/>
          <p:nvPr/>
        </p:nvSpPr>
        <p:spPr>
          <a:xfrm>
            <a:off x="428625" y="3783013"/>
            <a:ext cx="28575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u="none" dirty="0" err="1" smtClean="0">
                <a:solidFill>
                  <a:srgbClr val="FF0000"/>
                </a:solidFill>
              </a:rPr>
              <a:t>Applied</a:t>
            </a:r>
            <a:r>
              <a:rPr lang="fr-FR" sz="1800" u="none" dirty="0" smtClean="0">
                <a:solidFill>
                  <a:srgbClr val="FF0000"/>
                </a:solidFill>
              </a:rPr>
              <a:t> </a:t>
            </a:r>
            <a:r>
              <a:rPr lang="fr-FR" sz="1800" u="none" dirty="0" err="1">
                <a:solidFill>
                  <a:srgbClr val="FF0000"/>
                </a:solidFill>
              </a:rPr>
              <a:t>teaching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B0F5B065-483B-6868-9246-58247F5287AC}"/>
              </a:ext>
            </a:extLst>
          </p:cNvPr>
          <p:cNvSpPr txBox="1"/>
          <p:nvPr/>
        </p:nvSpPr>
        <p:spPr>
          <a:xfrm>
            <a:off x="428625" y="4711700"/>
            <a:ext cx="35004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fr-FR" sz="1800" u="none" dirty="0" err="1" smtClean="0">
                <a:solidFill>
                  <a:srgbClr val="FF0000"/>
                </a:solidFill>
              </a:rPr>
              <a:t>Related</a:t>
            </a:r>
            <a:r>
              <a:rPr lang="fr-FR" sz="1800" u="none" dirty="0" smtClean="0">
                <a:solidFill>
                  <a:srgbClr val="FF0000"/>
                </a:solidFill>
              </a:rPr>
              <a:t> </a:t>
            </a:r>
            <a:r>
              <a:rPr lang="fr-FR" sz="1800" u="none" dirty="0" err="1">
                <a:solidFill>
                  <a:srgbClr val="FF0000"/>
                </a:solidFill>
              </a:rPr>
              <a:t>teaching</a:t>
            </a:r>
            <a:r>
              <a:rPr lang="fr-FR" sz="1800" u="none" dirty="0">
                <a:solidFill>
                  <a:srgbClr val="FF0000"/>
                </a:solidFill>
              </a:rPr>
              <a:t> </a:t>
            </a:r>
            <a:r>
              <a:rPr lang="fr-FR" sz="1800" u="none" dirty="0" err="1">
                <a:solidFill>
                  <a:srgbClr val="FF0000"/>
                </a:solidFill>
              </a:rPr>
              <a:t>with</a:t>
            </a:r>
            <a:r>
              <a:rPr lang="fr-FR" sz="1800" u="none" dirty="0">
                <a:solidFill>
                  <a:srgbClr val="FF0000"/>
                </a:solidFill>
              </a:rPr>
              <a:t> training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88649508-74DE-32C8-7C28-D931038C8F93}"/>
              </a:ext>
            </a:extLst>
          </p:cNvPr>
          <p:cNvSpPr txBox="1"/>
          <p:nvPr/>
        </p:nvSpPr>
        <p:spPr>
          <a:xfrm>
            <a:off x="642938" y="6072188"/>
            <a:ext cx="28575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u="none" dirty="0" err="1">
                <a:solidFill>
                  <a:srgbClr val="FF0000"/>
                </a:solidFill>
              </a:rPr>
              <a:t>Practical</a:t>
            </a:r>
            <a:r>
              <a:rPr lang="fr-FR" sz="1800" u="none" dirty="0">
                <a:solidFill>
                  <a:srgbClr val="FF0000"/>
                </a:solidFill>
              </a:rPr>
              <a:t> </a:t>
            </a:r>
            <a:r>
              <a:rPr lang="fr-FR" sz="1800" u="none" dirty="0" smtClean="0">
                <a:solidFill>
                  <a:srgbClr val="FF0000"/>
                </a:solidFill>
              </a:rPr>
              <a:t>courses</a:t>
            </a:r>
            <a:endParaRPr lang="fr-FR" sz="1800" b="0" u="none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B1C0A291-DEDE-D2DB-170E-DAD295162B44}"/>
              </a:ext>
            </a:extLst>
          </p:cNvPr>
          <p:cNvSpPr txBox="1"/>
          <p:nvPr/>
        </p:nvSpPr>
        <p:spPr>
          <a:xfrm>
            <a:off x="4643438" y="5214938"/>
            <a:ext cx="3857625" cy="369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b="0" u="none" dirty="0" smtClean="0">
                <a:solidFill>
                  <a:srgbClr val="FF0000"/>
                </a:solidFill>
              </a:rPr>
              <a:t>Project </a:t>
            </a:r>
            <a:r>
              <a:rPr lang="fr-FR" sz="1800" b="0" u="none" dirty="0">
                <a:solidFill>
                  <a:srgbClr val="FF0000"/>
                </a:solidFill>
              </a:rPr>
              <a:t>workshop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245087C6-37C2-C3BF-2BFF-027060F8F40A}"/>
              </a:ext>
            </a:extLst>
          </p:cNvPr>
          <p:cNvSpPr txBox="1"/>
          <p:nvPr/>
        </p:nvSpPr>
        <p:spPr>
          <a:xfrm>
            <a:off x="5214938" y="2428875"/>
            <a:ext cx="278606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b="0" u="none" dirty="0" err="1" smtClean="0">
                <a:solidFill>
                  <a:srgbClr val="FF0000"/>
                </a:solidFill>
              </a:rPr>
              <a:t>History</a:t>
            </a:r>
            <a:r>
              <a:rPr lang="fr-FR" sz="1800" b="0" u="none" dirty="0" smtClean="0">
                <a:solidFill>
                  <a:srgbClr val="FF0000"/>
                </a:solidFill>
              </a:rPr>
              <a:t> </a:t>
            </a:r>
            <a:r>
              <a:rPr lang="fr-FR" sz="1800" b="0" u="none" dirty="0">
                <a:solidFill>
                  <a:srgbClr val="FF0000"/>
                </a:solidFill>
              </a:rPr>
              <a:t>of Architecture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22D6CF28-C39E-34EA-5C24-7D7EF5BAE612}"/>
              </a:ext>
            </a:extLst>
          </p:cNvPr>
          <p:cNvSpPr txBox="1"/>
          <p:nvPr/>
        </p:nvSpPr>
        <p:spPr>
          <a:xfrm>
            <a:off x="5429250" y="3571875"/>
            <a:ext cx="221456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0" u="none" dirty="0" smtClean="0">
                <a:solidFill>
                  <a:srgbClr val="FF0000"/>
                </a:solidFill>
              </a:rPr>
              <a:t>Project </a:t>
            </a:r>
            <a:r>
              <a:rPr lang="fr-FR" b="0" u="none" dirty="0" err="1">
                <a:solidFill>
                  <a:srgbClr val="FF0000"/>
                </a:solidFill>
              </a:rPr>
              <a:t>Theory</a:t>
            </a:r>
            <a:endParaRPr lang="fr-FR" b="0" u="none" dirty="0">
              <a:solidFill>
                <a:srgbClr val="FF0000"/>
              </a:solidFill>
            </a:endParaRPr>
          </a:p>
        </p:txBody>
      </p:sp>
      <p:sp>
        <p:nvSpPr>
          <p:cNvPr id="45" name="Flèche vers le bas 44">
            <a:extLst>
              <a:ext uri="{FF2B5EF4-FFF2-40B4-BE49-F238E27FC236}">
                <a16:creationId xmlns:a16="http://schemas.microsoft.com/office/drawing/2014/main" xmlns="" id="{CC25FCBA-A1E0-524F-DF2D-2E2951E38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357188"/>
            <a:ext cx="428625" cy="6429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sp>
        <p:nvSpPr>
          <p:cNvPr id="46" name="Flèche vers le bas 45">
            <a:extLst>
              <a:ext uri="{FF2B5EF4-FFF2-40B4-BE49-F238E27FC236}">
                <a16:creationId xmlns:a16="http://schemas.microsoft.com/office/drawing/2014/main" xmlns="" id="{C0C459C3-360D-4199-C5A2-AF1BE193D7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464844" y="892969"/>
            <a:ext cx="428625" cy="6429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  <p:cxnSp>
        <p:nvCxnSpPr>
          <p:cNvPr id="50" name="Connecteur en angle 49">
            <a:extLst>
              <a:ext uri="{FF2B5EF4-FFF2-40B4-BE49-F238E27FC236}">
                <a16:creationId xmlns:a16="http://schemas.microsoft.com/office/drawing/2014/main" xmlns="" id="{C671CD4C-BE16-9664-7EDF-5E914E130ADC}"/>
              </a:ext>
            </a:extLst>
          </p:cNvPr>
          <p:cNvCxnSpPr>
            <a:cxnSpLocks noChangeShapeType="1"/>
            <a:stCxn id="32" idx="1"/>
            <a:endCxn id="33" idx="1"/>
          </p:cNvCxnSpPr>
          <p:nvPr/>
        </p:nvCxnSpPr>
        <p:spPr bwMode="auto">
          <a:xfrm rot="10800000" flipV="1">
            <a:off x="642938" y="1828006"/>
            <a:ext cx="2286000" cy="928409"/>
          </a:xfrm>
          <a:prstGeom prst="bentConnector3">
            <a:avLst>
              <a:gd name="adj1" fmla="val 110000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Connecteur en angle 50">
            <a:extLst>
              <a:ext uri="{FF2B5EF4-FFF2-40B4-BE49-F238E27FC236}">
                <a16:creationId xmlns:a16="http://schemas.microsoft.com/office/drawing/2014/main" xmlns="" id="{8039CCEC-2677-4F7B-1AED-F8701644761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28625" y="1857375"/>
            <a:ext cx="2428875" cy="2352675"/>
          </a:xfrm>
          <a:prstGeom prst="bentConnector3">
            <a:avLst>
              <a:gd name="adj1" fmla="val 112162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necteur en angle 53">
            <a:extLst>
              <a:ext uri="{FF2B5EF4-FFF2-40B4-BE49-F238E27FC236}">
                <a16:creationId xmlns:a16="http://schemas.microsoft.com/office/drawing/2014/main" xmlns="" id="{E67B39F7-368A-FDB5-5FBF-C309895DFD56}"/>
              </a:ext>
            </a:extLst>
          </p:cNvPr>
          <p:cNvCxnSpPr>
            <a:cxnSpLocks noChangeShapeType="1"/>
            <a:endCxn id="35" idx="1"/>
          </p:cNvCxnSpPr>
          <p:nvPr/>
        </p:nvCxnSpPr>
        <p:spPr bwMode="auto">
          <a:xfrm rot="5400000">
            <a:off x="74956" y="2180882"/>
            <a:ext cx="3207653" cy="2500314"/>
          </a:xfrm>
          <a:prstGeom prst="bentConnector4">
            <a:avLst>
              <a:gd name="adj1" fmla="val 44963"/>
              <a:gd name="adj2" fmla="val 109143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cteur en angle 56">
            <a:extLst>
              <a:ext uri="{FF2B5EF4-FFF2-40B4-BE49-F238E27FC236}">
                <a16:creationId xmlns:a16="http://schemas.microsoft.com/office/drawing/2014/main" xmlns="" id="{98FE95A0-4A56-E4E7-8BE8-CDE5703DA5BF}"/>
              </a:ext>
            </a:extLst>
          </p:cNvPr>
          <p:cNvCxnSpPr>
            <a:cxnSpLocks noChangeShapeType="1"/>
            <a:endCxn id="38" idx="1"/>
          </p:cNvCxnSpPr>
          <p:nvPr/>
        </p:nvCxnSpPr>
        <p:spPr bwMode="auto">
          <a:xfrm rot="5400000">
            <a:off x="-428882" y="2899033"/>
            <a:ext cx="4429641" cy="2286000"/>
          </a:xfrm>
          <a:prstGeom prst="bentConnector4">
            <a:avLst>
              <a:gd name="adj1" fmla="val 47916"/>
              <a:gd name="adj2" fmla="val 110000"/>
            </a:avLst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xmlns="" id="{9FFFC3B8-98A7-D9F0-C459-A1318FB6C1D1}"/>
              </a:ext>
            </a:extLst>
          </p:cNvPr>
          <p:cNvCxnSpPr>
            <a:cxnSpLocks noChangeShapeType="1"/>
            <a:stCxn id="33" idx="3"/>
            <a:endCxn id="40" idx="1"/>
          </p:cNvCxnSpPr>
          <p:nvPr/>
        </p:nvCxnSpPr>
        <p:spPr bwMode="auto">
          <a:xfrm flipV="1">
            <a:off x="3929063" y="2613541"/>
            <a:ext cx="1285875" cy="142875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xmlns="" id="{A739C18C-F2B8-4914-8944-191853F6D159}"/>
              </a:ext>
            </a:extLst>
          </p:cNvPr>
          <p:cNvCxnSpPr>
            <a:cxnSpLocks noChangeShapeType="1"/>
            <a:stCxn id="33" idx="3"/>
            <a:endCxn id="41" idx="1"/>
          </p:cNvCxnSpPr>
          <p:nvPr/>
        </p:nvCxnSpPr>
        <p:spPr bwMode="auto">
          <a:xfrm>
            <a:off x="3929063" y="2756416"/>
            <a:ext cx="1500187" cy="1015514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xmlns="" id="{1C6EA977-FFA6-7507-4CF3-A34624C042BD}"/>
              </a:ext>
            </a:extLst>
          </p:cNvPr>
          <p:cNvCxnSpPr>
            <a:cxnSpLocks noChangeShapeType="1"/>
            <a:stCxn id="33" idx="3"/>
            <a:endCxn id="39" idx="1"/>
          </p:cNvCxnSpPr>
          <p:nvPr/>
        </p:nvCxnSpPr>
        <p:spPr bwMode="auto">
          <a:xfrm>
            <a:off x="3929063" y="2756416"/>
            <a:ext cx="714375" cy="2643466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02CC5979-D4DC-E4FA-07FF-A593C638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643438"/>
            <a:ext cx="4214813" cy="15001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0AAEB9E4-9305-6C15-F42A-D97B512F8419}"/>
              </a:ext>
            </a:extLst>
          </p:cNvPr>
          <p:cNvSpPr txBox="1"/>
          <p:nvPr/>
        </p:nvSpPr>
        <p:spPr>
          <a:xfrm>
            <a:off x="857250" y="0"/>
            <a:ext cx="7786688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0" u="none" dirty="0"/>
              <a:t>Quel est Le </a:t>
            </a:r>
            <a:r>
              <a:rPr lang="fr-FR" u="none" dirty="0"/>
              <a:t>BUT</a:t>
            </a:r>
            <a:r>
              <a:rPr lang="fr-FR" b="0" u="none" dirty="0"/>
              <a:t> de l’Atelier de projet? </a:t>
            </a:r>
          </a:p>
          <a:p>
            <a:pPr algn="ctr">
              <a:defRPr/>
            </a:pPr>
            <a:r>
              <a:rPr lang="fr-FR" b="0" u="none" dirty="0" err="1"/>
              <a:t>What</a:t>
            </a:r>
            <a:r>
              <a:rPr lang="fr-FR" b="0" u="none" dirty="0"/>
              <a:t> </a:t>
            </a:r>
            <a:r>
              <a:rPr lang="fr-FR" b="0" u="none" dirty="0" err="1"/>
              <a:t>is</a:t>
            </a:r>
            <a:r>
              <a:rPr lang="fr-FR" b="0" u="none" dirty="0"/>
              <a:t> </a:t>
            </a:r>
            <a:r>
              <a:rPr lang="en-US" b="0" u="none" dirty="0">
                <a:solidFill>
                  <a:srgbClr val="FF0000"/>
                </a:solidFill>
              </a:rPr>
              <a:t>The </a:t>
            </a:r>
            <a:r>
              <a:rPr lang="en-US" u="none" dirty="0">
                <a:solidFill>
                  <a:srgbClr val="FF0000"/>
                </a:solidFill>
              </a:rPr>
              <a:t>PURPOSE</a:t>
            </a:r>
            <a:r>
              <a:rPr lang="en-US" b="0" u="none" dirty="0">
                <a:solidFill>
                  <a:srgbClr val="FF0000"/>
                </a:solidFill>
              </a:rPr>
              <a:t> of the Project Workshop?</a:t>
            </a:r>
            <a:endParaRPr lang="fr-FR" b="0" u="none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9F097FD-9A21-F3E4-BD40-DAE5A275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5429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1400" b="0" u="none">
                <a:solidFill>
                  <a:srgbClr val="000000"/>
                </a:solidFill>
              </a:rPr>
              <a:t>permet de découvrir l’architecture/ </a:t>
            </a:r>
            <a:r>
              <a:rPr lang="en-US" altLang="en-US" sz="1400" b="0" u="none">
                <a:solidFill>
                  <a:srgbClr val="FF0000"/>
                </a:solidFill>
              </a:rPr>
              <a:t>allows you to discover architecture</a:t>
            </a:r>
            <a:endParaRPr lang="fr-FR" altLang="en-US" sz="1400" b="0" u="none">
              <a:solidFill>
                <a:srgbClr val="FF0000"/>
              </a:solidFill>
            </a:endParaRPr>
          </a:p>
        </p:txBody>
      </p:sp>
      <p:grpSp>
        <p:nvGrpSpPr>
          <p:cNvPr id="2" name="Groupe 55">
            <a:extLst>
              <a:ext uri="{FF2B5EF4-FFF2-40B4-BE49-F238E27FC236}">
                <a16:creationId xmlns:a16="http://schemas.microsoft.com/office/drawing/2014/main" xmlns="" id="{E65827E2-41EE-7E16-01FD-4C0F62B5772E}"/>
              </a:ext>
            </a:extLst>
          </p:cNvPr>
          <p:cNvGrpSpPr>
            <a:grpSpLocks/>
          </p:cNvGrpSpPr>
          <p:nvPr/>
        </p:nvGrpSpPr>
        <p:grpSpPr bwMode="auto">
          <a:xfrm>
            <a:off x="0" y="1857375"/>
            <a:ext cx="3000375" cy="571500"/>
            <a:chOff x="152400" y="1724012"/>
            <a:chExt cx="3000364" cy="571504"/>
          </a:xfrm>
        </p:grpSpPr>
        <p:sp>
          <p:nvSpPr>
            <p:cNvPr id="13332" name="ZoneTexte 43">
              <a:extLst>
                <a:ext uri="{FF2B5EF4-FFF2-40B4-BE49-F238E27FC236}">
                  <a16:creationId xmlns:a16="http://schemas.microsoft.com/office/drawing/2014/main" xmlns="" id="{0FE2F003-D0F7-1991-5B20-D535FB8C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282" y="1785926"/>
              <a:ext cx="2786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sz="1800" b="0" u="none"/>
                <a:t>Son langage/ </a:t>
              </a:r>
              <a:r>
                <a:rPr lang="fr-FR" altLang="en-US" sz="1800" u="none">
                  <a:solidFill>
                    <a:srgbClr val="FF0000"/>
                  </a:solidFill>
                </a:rPr>
                <a:t>Its language</a:t>
              </a:r>
            </a:p>
          </p:txBody>
        </p:sp>
        <p:sp>
          <p:nvSpPr>
            <p:cNvPr id="13333" name="Ellipse 48">
              <a:extLst>
                <a:ext uri="{FF2B5EF4-FFF2-40B4-BE49-F238E27FC236}">
                  <a16:creationId xmlns:a16="http://schemas.microsoft.com/office/drawing/2014/main" xmlns="" id="{43EA7860-838C-6528-F85D-040E2763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724012"/>
              <a:ext cx="3000364" cy="571504"/>
            </a:xfrm>
            <a:prstGeom prst="ellipse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grpSp>
        <p:nvGrpSpPr>
          <p:cNvPr id="3" name="Groupe 58">
            <a:extLst>
              <a:ext uri="{FF2B5EF4-FFF2-40B4-BE49-F238E27FC236}">
                <a16:creationId xmlns:a16="http://schemas.microsoft.com/office/drawing/2014/main" xmlns="" id="{2E0EDCA7-C4BD-27E8-DA0C-7AF7739F4E14}"/>
              </a:ext>
            </a:extLst>
          </p:cNvPr>
          <p:cNvGrpSpPr>
            <a:grpSpLocks/>
          </p:cNvGrpSpPr>
          <p:nvPr/>
        </p:nvGrpSpPr>
        <p:grpSpPr bwMode="auto">
          <a:xfrm>
            <a:off x="0" y="4000500"/>
            <a:ext cx="4357688" cy="928688"/>
            <a:chOff x="142844" y="3929066"/>
            <a:chExt cx="4357718" cy="928694"/>
          </a:xfrm>
        </p:grpSpPr>
        <p:sp>
          <p:nvSpPr>
            <p:cNvPr id="13330" name="Ellipse 46">
              <a:extLst>
                <a:ext uri="{FF2B5EF4-FFF2-40B4-BE49-F238E27FC236}">
                  <a16:creationId xmlns:a16="http://schemas.microsoft.com/office/drawing/2014/main" xmlns="" id="{C9A8C54D-7EE1-E5FF-A74B-C990009A7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44" y="3929066"/>
              <a:ext cx="4357718" cy="928694"/>
            </a:xfrm>
            <a:prstGeom prst="ellips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3331" name="Rectangle 51">
              <a:extLst>
                <a:ext uri="{FF2B5EF4-FFF2-40B4-BE49-F238E27FC236}">
                  <a16:creationId xmlns:a16="http://schemas.microsoft.com/office/drawing/2014/main" xmlns="" id="{AD4E672E-8801-4AB8-C25E-55A180295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96" y="4071942"/>
              <a:ext cx="358944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b="0" u="none"/>
                <a:t>Ses techniques de représentation/</a:t>
              </a:r>
            </a:p>
            <a:p>
              <a:r>
                <a:rPr lang="fr-FR" altLang="en-US" u="none">
                  <a:solidFill>
                    <a:srgbClr val="FF0000"/>
                  </a:solidFill>
                </a:rPr>
                <a:t>Its representation Techniques</a:t>
              </a:r>
            </a:p>
          </p:txBody>
        </p:sp>
      </p:grpSp>
      <p:grpSp>
        <p:nvGrpSpPr>
          <p:cNvPr id="4" name="Groupe 57">
            <a:extLst>
              <a:ext uri="{FF2B5EF4-FFF2-40B4-BE49-F238E27FC236}">
                <a16:creationId xmlns:a16="http://schemas.microsoft.com/office/drawing/2014/main" xmlns="" id="{7D98A240-F649-EC66-297C-3FC94AEC1A46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2928938"/>
            <a:ext cx="3000375" cy="571500"/>
            <a:chOff x="366682" y="2795582"/>
            <a:chExt cx="3000364" cy="571504"/>
          </a:xfrm>
        </p:grpSpPr>
        <p:sp>
          <p:nvSpPr>
            <p:cNvPr id="13328" name="Ellipse 52">
              <a:extLst>
                <a:ext uri="{FF2B5EF4-FFF2-40B4-BE49-F238E27FC236}">
                  <a16:creationId xmlns:a16="http://schemas.microsoft.com/office/drawing/2014/main" xmlns="" id="{05536B98-28F6-AC68-9833-B93EE16F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682" y="2795582"/>
              <a:ext cx="3000364" cy="571504"/>
            </a:xfrm>
            <a:prstGeom prst="ellips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  <p:sp>
          <p:nvSpPr>
            <p:cNvPr id="13329" name="Rectangle 54">
              <a:extLst>
                <a:ext uri="{FF2B5EF4-FFF2-40B4-BE49-F238E27FC236}">
                  <a16:creationId xmlns:a16="http://schemas.microsoft.com/office/drawing/2014/main" xmlns="" id="{02C707A5-DC4C-48EF-EFEB-79C27BB9A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34" y="2867020"/>
              <a:ext cx="261334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 b="0" u="none"/>
                <a:t>ses moyens/</a:t>
              </a:r>
              <a:r>
                <a:rPr lang="fr-FR" altLang="en-US" u="none">
                  <a:solidFill>
                    <a:srgbClr val="FF0000"/>
                  </a:solidFill>
                </a:rPr>
                <a:t>Its means </a:t>
              </a:r>
            </a:p>
          </p:txBody>
        </p:sp>
      </p:grpSp>
      <p:grpSp>
        <p:nvGrpSpPr>
          <p:cNvPr id="5" name="Groupe 74">
            <a:extLst>
              <a:ext uri="{FF2B5EF4-FFF2-40B4-BE49-F238E27FC236}">
                <a16:creationId xmlns:a16="http://schemas.microsoft.com/office/drawing/2014/main" xmlns="" id="{BE1B5D09-AA5D-45E5-596C-1DE11352E8B5}"/>
              </a:ext>
            </a:extLst>
          </p:cNvPr>
          <p:cNvGrpSpPr>
            <a:grpSpLocks/>
          </p:cNvGrpSpPr>
          <p:nvPr/>
        </p:nvGrpSpPr>
        <p:grpSpPr bwMode="auto">
          <a:xfrm>
            <a:off x="1000125" y="5357813"/>
            <a:ext cx="3429000" cy="1214437"/>
            <a:chOff x="4714876" y="5429264"/>
            <a:chExt cx="3429024" cy="1214446"/>
          </a:xfrm>
        </p:grpSpPr>
        <p:sp>
          <p:nvSpPr>
            <p:cNvPr id="13326" name="Rectangle 59">
              <a:extLst>
                <a:ext uri="{FF2B5EF4-FFF2-40B4-BE49-F238E27FC236}">
                  <a16:creationId xmlns:a16="http://schemas.microsoft.com/office/drawing/2014/main" xmlns="" id="{99003F75-72BB-08EE-7DA1-38D3A67D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752" y="5643578"/>
              <a:ext cx="28716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en-US"/>
                <a:t>concevoir un petit projet</a:t>
              </a:r>
            </a:p>
            <a:p>
              <a:r>
                <a:rPr lang="fr-FR" altLang="en-US">
                  <a:solidFill>
                    <a:srgbClr val="FF0000"/>
                  </a:solidFill>
                </a:rPr>
                <a:t>Design a small project </a:t>
              </a:r>
            </a:p>
          </p:txBody>
        </p:sp>
        <p:sp>
          <p:nvSpPr>
            <p:cNvPr id="13327" name="Ellipse 60">
              <a:extLst>
                <a:ext uri="{FF2B5EF4-FFF2-40B4-BE49-F238E27FC236}">
                  <a16:creationId xmlns:a16="http://schemas.microsoft.com/office/drawing/2014/main" xmlns="" id="{B0D9255A-A767-9AF9-1A71-F5AAE1FF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876" y="5429264"/>
              <a:ext cx="3429024" cy="1214446"/>
            </a:xfrm>
            <a:prstGeom prst="ellipse">
              <a:avLst/>
            </a:prstGeom>
            <a:noFill/>
            <a:ln w="38100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000" b="1" u="sng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fr-FR" altLang="en-US"/>
            </a:p>
          </p:txBody>
        </p:sp>
      </p:grp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2ADC9153-A278-9766-505C-CB3C3FA892A0}"/>
              </a:ext>
            </a:extLst>
          </p:cNvPr>
          <p:cNvCxnSpPr>
            <a:cxnSpLocks noChangeShapeType="1"/>
            <a:stCxn id="37" idx="2"/>
            <a:endCxn id="13333" idx="0"/>
          </p:cNvCxnSpPr>
          <p:nvPr/>
        </p:nvCxnSpPr>
        <p:spPr bwMode="auto">
          <a:xfrm rot="5400000">
            <a:off x="1689894" y="832644"/>
            <a:ext cx="835025" cy="121443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xmlns="" id="{D72B9FAA-F592-F2E9-0CC7-9C1052B8C4A9}"/>
              </a:ext>
            </a:extLst>
          </p:cNvPr>
          <p:cNvCxnSpPr>
            <a:cxnSpLocks noChangeShapeType="1"/>
            <a:stCxn id="37" idx="2"/>
            <a:endCxn id="13328" idx="0"/>
          </p:cNvCxnSpPr>
          <p:nvPr/>
        </p:nvCxnSpPr>
        <p:spPr bwMode="auto">
          <a:xfrm rot="5400000">
            <a:off x="1189831" y="1404144"/>
            <a:ext cx="1906588" cy="11430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xmlns="" id="{EB093CF2-27AD-18A2-A8A8-A86621CEFB00}"/>
              </a:ext>
            </a:extLst>
          </p:cNvPr>
          <p:cNvCxnSpPr>
            <a:cxnSpLocks noChangeShapeType="1"/>
            <a:stCxn id="37" idx="2"/>
            <a:endCxn id="13330" idx="0"/>
          </p:cNvCxnSpPr>
          <p:nvPr/>
        </p:nvCxnSpPr>
        <p:spPr bwMode="auto">
          <a:xfrm rot="5400000">
            <a:off x="957263" y="2243137"/>
            <a:ext cx="2978150" cy="53657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xmlns="" id="{A4E9C156-CEF8-82E6-A8FA-EEC2EAE7759D}"/>
              </a:ext>
            </a:extLst>
          </p:cNvPr>
          <p:cNvCxnSpPr>
            <a:cxnSpLocks noChangeShapeType="1"/>
            <a:stCxn id="37" idx="2"/>
            <a:endCxn id="13327" idx="0"/>
          </p:cNvCxnSpPr>
          <p:nvPr/>
        </p:nvCxnSpPr>
        <p:spPr bwMode="auto">
          <a:xfrm rot="5400000">
            <a:off x="546893" y="3190082"/>
            <a:ext cx="4335463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562" name="Picture 2">
            <a:extLst>
              <a:ext uri="{FF2B5EF4-FFF2-40B4-BE49-F238E27FC236}">
                <a16:creationId xmlns:a16="http://schemas.microsoft.com/office/drawing/2014/main" xmlns="" id="{6114A668-A468-76D4-D949-04641B78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85813"/>
            <a:ext cx="4114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>
            <a:extLst>
              <a:ext uri="{FF2B5EF4-FFF2-40B4-BE49-F238E27FC236}">
                <a16:creationId xmlns:a16="http://schemas.microsoft.com/office/drawing/2014/main" xmlns="" id="{C9E22AAF-36C1-2EA2-D873-DED2FE06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143250"/>
            <a:ext cx="4143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4">
            <a:extLst>
              <a:ext uri="{FF2B5EF4-FFF2-40B4-BE49-F238E27FC236}">
                <a16:creationId xmlns:a16="http://schemas.microsoft.com/office/drawing/2014/main" xmlns="" id="{5375611D-046F-02CD-9B05-F8DDAC3A9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25"/>
            <a:ext cx="1571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55A568-B384-1C77-1876-6DB4063D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5813"/>
            <a:ext cx="5357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b="0" u="none" dirty="0"/>
              <a:t>1. </a:t>
            </a:r>
            <a:r>
              <a:rPr lang="en-US" altLang="en-US" u="none" dirty="0" smtClean="0">
                <a:solidFill>
                  <a:srgbClr val="FF0000"/>
                </a:solidFill>
              </a:rPr>
              <a:t>a </a:t>
            </a:r>
            <a:r>
              <a:rPr lang="en-US" altLang="en-US" u="none" dirty="0">
                <a:solidFill>
                  <a:srgbClr val="FF0000"/>
                </a:solidFill>
              </a:rPr>
              <a:t>sketchbook</a:t>
            </a:r>
            <a:r>
              <a:rPr lang="en-US" altLang="en-US" b="0" u="none" dirty="0">
                <a:solidFill>
                  <a:srgbClr val="FF0000"/>
                </a:solidFill>
              </a:rPr>
              <a:t> to sketch out your plans</a:t>
            </a:r>
            <a:endParaRPr lang="fr-FR" altLang="en-US" dirty="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xmlns="" id="{97E21967-E186-33BF-BC6A-8C719597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02969">
            <a:off x="7424737" y="382588"/>
            <a:ext cx="1546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xmlns="" id="{6C1197BA-27C4-BC33-4007-973E86BD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785813"/>
            <a:ext cx="19669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xmlns="" id="{FBF1846F-E106-70FA-C807-CAFEE7D7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14563"/>
            <a:ext cx="136525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39F8AE4-4CE7-CB11-D661-F15DA379D046}"/>
              </a:ext>
            </a:extLst>
          </p:cNvPr>
          <p:cNvSpPr txBox="1"/>
          <p:nvPr/>
        </p:nvSpPr>
        <p:spPr>
          <a:xfrm>
            <a:off x="1643063" y="0"/>
            <a:ext cx="6357937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 err="1">
                <a:solidFill>
                  <a:srgbClr val="FF0000"/>
                </a:solidFill>
              </a:rPr>
              <a:t>Drawing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materials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/Matériel de dessin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94E02A1-5602-12FE-44F9-D79BB5B9C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0438"/>
            <a:ext cx="6429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dirty="0"/>
              <a:t>4. </a:t>
            </a:r>
            <a:r>
              <a:rPr lang="en-US" altLang="en-US" sz="1800" u="none" dirty="0" smtClean="0">
                <a:solidFill>
                  <a:srgbClr val="FF0000"/>
                </a:solidFill>
              </a:rPr>
              <a:t>mechanical </a:t>
            </a:r>
            <a:r>
              <a:rPr lang="en-US" altLang="en-US" sz="1800" u="none" dirty="0">
                <a:solidFill>
                  <a:srgbClr val="FF0000"/>
                </a:solidFill>
              </a:rPr>
              <a:t>pencil or drawing pencil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pic>
        <p:nvPicPr>
          <p:cNvPr id="8205" name="Picture 13">
            <a:extLst>
              <a:ext uri="{FF2B5EF4-FFF2-40B4-BE49-F238E27FC236}">
                <a16:creationId xmlns:a16="http://schemas.microsoft.com/office/drawing/2014/main" xmlns="" id="{83E3943A-650B-3BF3-1C1E-5C59F909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770">
            <a:off x="6581775" y="2692400"/>
            <a:ext cx="16097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15F7A4-5838-A18B-1252-C70A2F7B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57438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dirty="0"/>
              <a:t>3. </a:t>
            </a:r>
            <a:r>
              <a:rPr lang="fr-FR" altLang="en-US" sz="1800" dirty="0" err="1" smtClean="0">
                <a:solidFill>
                  <a:srgbClr val="FF0000"/>
                </a:solidFill>
              </a:rPr>
              <a:t>Tracing</a:t>
            </a:r>
            <a:r>
              <a:rPr lang="fr-FR" altLang="en-US" sz="1800" dirty="0" smtClean="0">
                <a:solidFill>
                  <a:srgbClr val="FF0000"/>
                </a:solidFill>
              </a:rPr>
              <a:t> </a:t>
            </a:r>
            <a:r>
              <a:rPr lang="fr-FR" altLang="en-US" sz="1800" dirty="0" err="1">
                <a:solidFill>
                  <a:srgbClr val="FF0000"/>
                </a:solidFill>
              </a:rPr>
              <a:t>paper</a:t>
            </a:r>
            <a:endParaRPr lang="fr-FR" altLang="en-US" sz="1800" dirty="0">
              <a:solidFill>
                <a:srgbClr val="FF0000"/>
              </a:solidFill>
            </a:endParaRPr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xmlns="" id="{C5A9788F-BE15-3B37-AD81-3706E8C9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571625"/>
            <a:ext cx="18161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>
            <a:extLst>
              <a:ext uri="{FF2B5EF4-FFF2-40B4-BE49-F238E27FC236}">
                <a16:creationId xmlns:a16="http://schemas.microsoft.com/office/drawing/2014/main" xmlns="" id="{31FE245C-C9D2-3BC6-4E22-ECBEE907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86188"/>
            <a:ext cx="244633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>
            <a:extLst>
              <a:ext uri="{FF2B5EF4-FFF2-40B4-BE49-F238E27FC236}">
                <a16:creationId xmlns:a16="http://schemas.microsoft.com/office/drawing/2014/main" xmlns="" id="{BEE314DD-C790-0EDC-AE92-F9CA787B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0500"/>
            <a:ext cx="21066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5929585-3E12-A1F6-B1D7-C2C817C9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143375"/>
            <a:ext cx="2213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5. </a:t>
            </a:r>
            <a:r>
              <a:rPr lang="fr-FR" altLang="en-US" sz="1800" u="none" dirty="0" smtClean="0">
                <a:solidFill>
                  <a:srgbClr val="FF0000"/>
                </a:solidFill>
              </a:rPr>
              <a:t>a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graduated</a:t>
            </a:r>
            <a:r>
              <a:rPr lang="fr-FR" altLang="en-US" sz="1800" u="none" dirty="0">
                <a:solidFill>
                  <a:srgbClr val="FF0000"/>
                </a:solidFill>
              </a:rPr>
              <a:t>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ruler</a:t>
            </a:r>
            <a:r>
              <a:rPr lang="fr-FR" altLang="en-US" sz="1800" u="none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210" name="Picture 18">
            <a:extLst>
              <a:ext uri="{FF2B5EF4-FFF2-40B4-BE49-F238E27FC236}">
                <a16:creationId xmlns:a16="http://schemas.microsoft.com/office/drawing/2014/main" xmlns="" id="{88FBEA53-B732-BF9A-FEBA-60A9BCDB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500688"/>
            <a:ext cx="24669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59808687-FBAB-5574-CCFD-78C5DCA4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786438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 smtClean="0"/>
              <a:t>7</a:t>
            </a:r>
            <a:r>
              <a:rPr lang="fr-FR" altLang="en-US" u="none" dirty="0" smtClean="0">
                <a:solidFill>
                  <a:srgbClr val="FF0000"/>
                </a:solidFill>
              </a:rPr>
              <a:t>T </a:t>
            </a:r>
            <a:r>
              <a:rPr lang="fr-FR" altLang="en-US" u="none" dirty="0">
                <a:solidFill>
                  <a:srgbClr val="FF0000"/>
                </a:solidFill>
              </a:rPr>
              <a:t>square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0607AD7-A63F-FD79-D2AF-30DF06E98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28625"/>
            <a:ext cx="421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You will need the following materials</a:t>
            </a:r>
            <a:endParaRPr lang="fr-FR" altLang="en-US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94E9FAC-F3CF-724F-E50C-2F4DA4C1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4500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fr-FR" altLang="en-US" sz="1800" b="0" u="none" dirty="0"/>
              <a:t>2. </a:t>
            </a:r>
            <a:r>
              <a:rPr lang="fr-FR" altLang="en-US" sz="1800" u="none" dirty="0" smtClean="0">
                <a:solidFill>
                  <a:srgbClr val="FF0000"/>
                </a:solidFill>
              </a:rPr>
              <a:t>Canson </a:t>
            </a:r>
            <a:r>
              <a:rPr lang="fr-FR" altLang="en-US" sz="1800" u="none" dirty="0" err="1">
                <a:solidFill>
                  <a:srgbClr val="FF0000"/>
                </a:solidFill>
              </a:rPr>
              <a:t>paper</a:t>
            </a:r>
            <a:endParaRPr lang="fr-FR" altLang="en-US" sz="1800" u="none" dirty="0">
              <a:solidFill>
                <a:srgbClr val="FF0000"/>
              </a:solidFill>
            </a:endParaRPr>
          </a:p>
        </p:txBody>
      </p:sp>
      <p:sp>
        <p:nvSpPr>
          <p:cNvPr id="14357" name="Rectangle 30">
            <a:extLst>
              <a:ext uri="{FF2B5EF4-FFF2-40B4-BE49-F238E27FC236}">
                <a16:creationId xmlns:a16="http://schemas.microsoft.com/office/drawing/2014/main" xmlns="" id="{128181C6-31BE-30FC-9395-8772AF05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6644"/>
            <a:ext cx="4571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 smtClean="0">
                <a:solidFill>
                  <a:srgbClr val="FF0000"/>
                </a:solidFill>
              </a:rPr>
              <a:t>6. “KUTSCH</a:t>
            </a:r>
            <a:r>
              <a:rPr lang="en-US" altLang="en-US" sz="1800" dirty="0">
                <a:solidFill>
                  <a:srgbClr val="FF0000"/>
                </a:solidFill>
              </a:rPr>
              <a:t>” Triangular scale ruler</a:t>
            </a:r>
            <a:endParaRPr lang="fr-FR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3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/>
      <p:bldP spid="18" grpId="0"/>
      <p:bldP spid="23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686</Words>
  <Application>Microsoft Office PowerPoint</Application>
  <PresentationFormat>Affichage à l'écran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Globe</vt:lpstr>
      <vt:lpstr>Modèle par défaut</vt:lpstr>
      <vt:lpstr>Crayons</vt:lpstr>
      <vt:lpstr>Course n01 .  General 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ville coloniale sur la ville actuelle  cas d’une ville d’Algérie M’sila</dc:title>
  <dc:creator>Boomscud</dc:creator>
  <cp:lastModifiedBy>M</cp:lastModifiedBy>
  <cp:revision>278</cp:revision>
  <dcterms:created xsi:type="dcterms:W3CDTF">2006-11-27T09:37:15Z</dcterms:created>
  <dcterms:modified xsi:type="dcterms:W3CDTF">2023-12-18T21:23:19Z</dcterms:modified>
</cp:coreProperties>
</file>