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sldIdLst>
    <p:sldId id="270" r:id="rId13"/>
    <p:sldId id="271" r:id="rId14"/>
    <p:sldId id="259" r:id="rId15"/>
    <p:sldId id="260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FEE8D-19A6-48C2-A76B-EC279010D0D6}" type="doc">
      <dgm:prSet loTypeId="urn:microsoft.com/office/officeart/2005/8/layout/hierarchy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2B448C6-BCD2-40B8-8461-600DF316A613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في المدينة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05376C6-C130-4EEF-9A2A-EC6D80DC4355}" type="parTrans" cxnId="{1412F6B8-9205-4D23-BAEE-2514EB073E60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E5D2FF3A-2F9A-414F-8D3E-CA8F14EA5FAC}" type="sibTrans" cxnId="{1412F6B8-9205-4D23-BAEE-2514EB073E60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B5E25DB-978C-419B-8706-957633EEF1F5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الاجتماعيون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2FA5EA7-B06C-4575-BFE9-AB8D5ADEEF59}" type="parTrans" cxnId="{CB04F785-5340-44C9-A403-8B3B6D08D045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8D01E04-49D4-4BB5-A8F8-47BFAE97FB17}" type="sibTrans" cxnId="{CB04F785-5340-44C9-A403-8B3B6D08D045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67A5D6E-8E65-4CF2-9A02-1B7EE5065B58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المهام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A7EA470-044E-41B2-B037-9F02188D4BF2}" type="parTrans" cxnId="{BAE5834C-5C6E-4933-91CE-AF0AA7A44C6A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764E187-BB9C-4BFD-AF9C-8B30A3206A9A}" type="sibTrans" cxnId="{BAE5834C-5C6E-4933-91CE-AF0AA7A44C6A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31BF6EAD-B661-4BB2-8AB3-17955BE8AB9D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تحقيق المشاركة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5C43C60-96BD-420A-A48C-C465F3D1116E}" type="parTrans" cxnId="{E85B68CB-1BBC-45BB-B491-1D4402A8AEFB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A1040973-7E12-4CD4-AEE6-A832FDCA048F}" type="sibTrans" cxnId="{E85B68CB-1BBC-45BB-B491-1D4402A8AEFB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DFCF9A9-54D6-4A68-A832-3A590CA03090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الحضريون الرسميون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F671E21-5C28-4E24-839B-7A6D5CF1F483}" type="parTrans" cxnId="{719646A6-9C45-4C71-8C05-22555071B709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CA58A06F-3C28-4C39-968C-66AA20C0DCE0}" type="sibTrans" cxnId="{719646A6-9C45-4C71-8C05-22555071B709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D39292C-2ED2-4A92-9AF3-CE6E19442C77}">
      <dgm:prSet phldrT="[Texte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ar-DZ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العام/الخاص</a:t>
          </a:r>
          <a:endParaRPr lang="fr-FR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97DE8E7-E33C-4E10-A701-974595C7CADD}" type="parTrans" cxnId="{4A1D15D7-D15C-4AC9-AB46-E6F28FD93B0D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EB1F08DC-76BE-42DA-A298-79257348D643}" type="sibTrans" cxnId="{4A1D15D7-D15C-4AC9-AB46-E6F28FD93B0D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16C590F-A731-4540-ACC7-02624A804212}" type="pres">
      <dgm:prSet presAssocID="{6C0FEE8D-19A6-48C2-A76B-EC279010D0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5FDB61-725E-466C-BB58-8CF1597466A4}" type="pres">
      <dgm:prSet presAssocID="{42B448C6-BCD2-40B8-8461-600DF316A613}" presName="hierRoot1" presStyleCnt="0"/>
      <dgm:spPr/>
    </dgm:pt>
    <dgm:pt modelId="{D99B7D64-565B-4BF2-ABCE-18FB61955A4F}" type="pres">
      <dgm:prSet presAssocID="{42B448C6-BCD2-40B8-8461-600DF316A613}" presName="composite" presStyleCnt="0"/>
      <dgm:spPr/>
    </dgm:pt>
    <dgm:pt modelId="{E86487C9-D9D9-4898-A47F-91E617BF893C}" type="pres">
      <dgm:prSet presAssocID="{42B448C6-BCD2-40B8-8461-600DF316A613}" presName="background" presStyleLbl="node0" presStyleIdx="0" presStyleCnt="1"/>
      <dgm:spPr/>
    </dgm:pt>
    <dgm:pt modelId="{8724FA0F-C63B-49C0-B6C5-7B2326EE1020}" type="pres">
      <dgm:prSet presAssocID="{42B448C6-BCD2-40B8-8461-600DF316A61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D3D7B9-4D50-4E17-B9AD-6F1024943B03}" type="pres">
      <dgm:prSet presAssocID="{42B448C6-BCD2-40B8-8461-600DF316A613}" presName="hierChild2" presStyleCnt="0"/>
      <dgm:spPr/>
    </dgm:pt>
    <dgm:pt modelId="{7A9C8B91-C3A3-4396-BE35-B66101938408}" type="pres">
      <dgm:prSet presAssocID="{12FA5EA7-B06C-4575-BFE9-AB8D5ADEEF59}" presName="Name10" presStyleLbl="parChTrans1D2" presStyleIdx="0" presStyleCnt="2"/>
      <dgm:spPr/>
      <dgm:t>
        <a:bodyPr/>
        <a:lstStyle/>
        <a:p>
          <a:endParaRPr lang="fr-FR"/>
        </a:p>
      </dgm:t>
    </dgm:pt>
    <dgm:pt modelId="{512ED44E-5B78-4E2F-8C0A-89E1C99AF07C}" type="pres">
      <dgm:prSet presAssocID="{DB5E25DB-978C-419B-8706-957633EEF1F5}" presName="hierRoot2" presStyleCnt="0"/>
      <dgm:spPr/>
    </dgm:pt>
    <dgm:pt modelId="{4644DAB3-B818-4EC6-AE62-37E034DDDDC3}" type="pres">
      <dgm:prSet presAssocID="{DB5E25DB-978C-419B-8706-957633EEF1F5}" presName="composite2" presStyleCnt="0"/>
      <dgm:spPr/>
    </dgm:pt>
    <dgm:pt modelId="{CFF8D2C6-7433-495B-8F90-D4FED0D7272C}" type="pres">
      <dgm:prSet presAssocID="{DB5E25DB-978C-419B-8706-957633EEF1F5}" presName="background2" presStyleLbl="node2" presStyleIdx="0" presStyleCnt="2"/>
      <dgm:spPr/>
    </dgm:pt>
    <dgm:pt modelId="{2BF07960-F01D-495A-ADCB-7B7D38428150}" type="pres">
      <dgm:prSet presAssocID="{DB5E25DB-978C-419B-8706-957633EEF1F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496F81-9C7E-426A-A9DD-FA77818127F5}" type="pres">
      <dgm:prSet presAssocID="{DB5E25DB-978C-419B-8706-957633EEF1F5}" presName="hierChild3" presStyleCnt="0"/>
      <dgm:spPr/>
    </dgm:pt>
    <dgm:pt modelId="{FB5A46B1-EE2F-4E6C-9C21-872A438D16F3}" type="pres">
      <dgm:prSet presAssocID="{2A7EA470-044E-41B2-B037-9F02188D4BF2}" presName="Name17" presStyleLbl="parChTrans1D3" presStyleIdx="0" presStyleCnt="3"/>
      <dgm:spPr/>
      <dgm:t>
        <a:bodyPr/>
        <a:lstStyle/>
        <a:p>
          <a:endParaRPr lang="fr-FR"/>
        </a:p>
      </dgm:t>
    </dgm:pt>
    <dgm:pt modelId="{1828F356-11E5-4E79-85F8-49C805FBA2D1}" type="pres">
      <dgm:prSet presAssocID="{267A5D6E-8E65-4CF2-9A02-1B7EE5065B58}" presName="hierRoot3" presStyleCnt="0"/>
      <dgm:spPr/>
    </dgm:pt>
    <dgm:pt modelId="{1707B831-D80B-4A27-8198-52254F697C8F}" type="pres">
      <dgm:prSet presAssocID="{267A5D6E-8E65-4CF2-9A02-1B7EE5065B58}" presName="composite3" presStyleCnt="0"/>
      <dgm:spPr/>
    </dgm:pt>
    <dgm:pt modelId="{0C64CC2F-9D0B-4BA4-8624-B10450835854}" type="pres">
      <dgm:prSet presAssocID="{267A5D6E-8E65-4CF2-9A02-1B7EE5065B58}" presName="background3" presStyleLbl="node3" presStyleIdx="0" presStyleCnt="3"/>
      <dgm:spPr/>
    </dgm:pt>
    <dgm:pt modelId="{433C2751-2226-455E-BB6C-A2E61317BD68}" type="pres">
      <dgm:prSet presAssocID="{267A5D6E-8E65-4CF2-9A02-1B7EE5065B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4F5C358-AC1A-439D-A6C6-24EFC414A128}" type="pres">
      <dgm:prSet presAssocID="{267A5D6E-8E65-4CF2-9A02-1B7EE5065B58}" presName="hierChild4" presStyleCnt="0"/>
      <dgm:spPr/>
    </dgm:pt>
    <dgm:pt modelId="{F8182A7F-B426-4AEC-8F58-84211E9B7381}" type="pres">
      <dgm:prSet presAssocID="{65C43C60-96BD-420A-A48C-C465F3D1116E}" presName="Name17" presStyleLbl="parChTrans1D3" presStyleIdx="1" presStyleCnt="3"/>
      <dgm:spPr/>
      <dgm:t>
        <a:bodyPr/>
        <a:lstStyle/>
        <a:p>
          <a:endParaRPr lang="fr-FR"/>
        </a:p>
      </dgm:t>
    </dgm:pt>
    <dgm:pt modelId="{25310885-38EC-4EC3-8149-BB80DDFAF1A2}" type="pres">
      <dgm:prSet presAssocID="{31BF6EAD-B661-4BB2-8AB3-17955BE8AB9D}" presName="hierRoot3" presStyleCnt="0"/>
      <dgm:spPr/>
    </dgm:pt>
    <dgm:pt modelId="{D04A68F5-E44A-460E-B406-1F80F25CE7DA}" type="pres">
      <dgm:prSet presAssocID="{31BF6EAD-B661-4BB2-8AB3-17955BE8AB9D}" presName="composite3" presStyleCnt="0"/>
      <dgm:spPr/>
    </dgm:pt>
    <dgm:pt modelId="{094912AA-10F2-48CB-8B86-FCB22FAA0DD8}" type="pres">
      <dgm:prSet presAssocID="{31BF6EAD-B661-4BB2-8AB3-17955BE8AB9D}" presName="background3" presStyleLbl="node3" presStyleIdx="1" presStyleCnt="3"/>
      <dgm:spPr/>
    </dgm:pt>
    <dgm:pt modelId="{033CFBDB-6EB1-46E6-A193-0D413F52D88A}" type="pres">
      <dgm:prSet presAssocID="{31BF6EAD-B661-4BB2-8AB3-17955BE8AB9D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9B9EAC-774A-4744-81D3-E388478D8199}" type="pres">
      <dgm:prSet presAssocID="{31BF6EAD-B661-4BB2-8AB3-17955BE8AB9D}" presName="hierChild4" presStyleCnt="0"/>
      <dgm:spPr/>
    </dgm:pt>
    <dgm:pt modelId="{E75D8E5A-49E4-4E30-B4C5-BD6C97490674}" type="pres">
      <dgm:prSet presAssocID="{1F671E21-5C28-4E24-839B-7A6D5CF1F483}" presName="Name10" presStyleLbl="parChTrans1D2" presStyleIdx="1" presStyleCnt="2"/>
      <dgm:spPr/>
      <dgm:t>
        <a:bodyPr/>
        <a:lstStyle/>
        <a:p>
          <a:endParaRPr lang="fr-FR"/>
        </a:p>
      </dgm:t>
    </dgm:pt>
    <dgm:pt modelId="{493D354B-3FD5-46EB-9B47-865B4C411A2D}" type="pres">
      <dgm:prSet presAssocID="{BDFCF9A9-54D6-4A68-A832-3A590CA03090}" presName="hierRoot2" presStyleCnt="0"/>
      <dgm:spPr/>
    </dgm:pt>
    <dgm:pt modelId="{FEC9603D-3BA7-4741-8817-12272E125C75}" type="pres">
      <dgm:prSet presAssocID="{BDFCF9A9-54D6-4A68-A832-3A590CA03090}" presName="composite2" presStyleCnt="0"/>
      <dgm:spPr/>
    </dgm:pt>
    <dgm:pt modelId="{E3CBA10E-DE89-4EB1-8F71-4DDD9B812848}" type="pres">
      <dgm:prSet presAssocID="{BDFCF9A9-54D6-4A68-A832-3A590CA03090}" presName="background2" presStyleLbl="node2" presStyleIdx="1" presStyleCnt="2"/>
      <dgm:spPr/>
    </dgm:pt>
    <dgm:pt modelId="{C4CF0083-0BAC-4729-999E-BE62EAE2FC62}" type="pres">
      <dgm:prSet presAssocID="{BDFCF9A9-54D6-4A68-A832-3A590CA0309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CC83E8-6DDD-4614-8731-9AE7F5E80EEE}" type="pres">
      <dgm:prSet presAssocID="{BDFCF9A9-54D6-4A68-A832-3A590CA03090}" presName="hierChild3" presStyleCnt="0"/>
      <dgm:spPr/>
    </dgm:pt>
    <dgm:pt modelId="{898D46EA-9827-4879-9198-B91592B4EBF4}" type="pres">
      <dgm:prSet presAssocID="{B97DE8E7-E33C-4E10-A701-974595C7CADD}" presName="Name17" presStyleLbl="parChTrans1D3" presStyleIdx="2" presStyleCnt="3"/>
      <dgm:spPr/>
      <dgm:t>
        <a:bodyPr/>
        <a:lstStyle/>
        <a:p>
          <a:endParaRPr lang="fr-FR"/>
        </a:p>
      </dgm:t>
    </dgm:pt>
    <dgm:pt modelId="{1F7DD1F0-3CFD-405F-AEC2-5D5E76F26CAF}" type="pres">
      <dgm:prSet presAssocID="{6D39292C-2ED2-4A92-9AF3-CE6E19442C77}" presName="hierRoot3" presStyleCnt="0"/>
      <dgm:spPr/>
    </dgm:pt>
    <dgm:pt modelId="{1FE18ECA-9499-4625-A1F1-CA8FE2C20C63}" type="pres">
      <dgm:prSet presAssocID="{6D39292C-2ED2-4A92-9AF3-CE6E19442C77}" presName="composite3" presStyleCnt="0"/>
      <dgm:spPr/>
    </dgm:pt>
    <dgm:pt modelId="{1106B27D-AEA1-4BFF-AD86-B59DE20FF296}" type="pres">
      <dgm:prSet presAssocID="{6D39292C-2ED2-4A92-9AF3-CE6E19442C77}" presName="background3" presStyleLbl="node3" presStyleIdx="2" presStyleCnt="3"/>
      <dgm:spPr/>
    </dgm:pt>
    <dgm:pt modelId="{F03D0903-883E-4EB4-820F-26FE51D9BACB}" type="pres">
      <dgm:prSet presAssocID="{6D39292C-2ED2-4A92-9AF3-CE6E19442C7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43F20D7-B8A8-4E47-A017-BC5046187CEC}" type="pres">
      <dgm:prSet presAssocID="{6D39292C-2ED2-4A92-9AF3-CE6E19442C77}" presName="hierChild4" presStyleCnt="0"/>
      <dgm:spPr/>
    </dgm:pt>
  </dgm:ptLst>
  <dgm:cxnLst>
    <dgm:cxn modelId="{BAE5834C-5C6E-4933-91CE-AF0AA7A44C6A}" srcId="{DB5E25DB-978C-419B-8706-957633EEF1F5}" destId="{267A5D6E-8E65-4CF2-9A02-1B7EE5065B58}" srcOrd="0" destOrd="0" parTransId="{2A7EA470-044E-41B2-B037-9F02188D4BF2}" sibTransId="{B764E187-BB9C-4BFD-AF9C-8B30A3206A9A}"/>
    <dgm:cxn modelId="{918C10D6-88B7-4B3D-9556-05A8C4F195B1}" type="presOf" srcId="{6C0FEE8D-19A6-48C2-A76B-EC279010D0D6}" destId="{116C590F-A731-4540-ACC7-02624A804212}" srcOrd="0" destOrd="0" presId="urn:microsoft.com/office/officeart/2005/8/layout/hierarchy1"/>
    <dgm:cxn modelId="{11F9A10F-A642-4F9B-AE6E-99072073B0AD}" type="presOf" srcId="{2A7EA470-044E-41B2-B037-9F02188D4BF2}" destId="{FB5A46B1-EE2F-4E6C-9C21-872A438D16F3}" srcOrd="0" destOrd="0" presId="urn:microsoft.com/office/officeart/2005/8/layout/hierarchy1"/>
    <dgm:cxn modelId="{E85B68CB-1BBC-45BB-B491-1D4402A8AEFB}" srcId="{DB5E25DB-978C-419B-8706-957633EEF1F5}" destId="{31BF6EAD-B661-4BB2-8AB3-17955BE8AB9D}" srcOrd="1" destOrd="0" parTransId="{65C43C60-96BD-420A-A48C-C465F3D1116E}" sibTransId="{A1040973-7E12-4CD4-AEE6-A832FDCA048F}"/>
    <dgm:cxn modelId="{9EAD1B28-3615-414E-9444-0CB66CEA1803}" type="presOf" srcId="{31BF6EAD-B661-4BB2-8AB3-17955BE8AB9D}" destId="{033CFBDB-6EB1-46E6-A193-0D413F52D88A}" srcOrd="0" destOrd="0" presId="urn:microsoft.com/office/officeart/2005/8/layout/hierarchy1"/>
    <dgm:cxn modelId="{EF7FA5C8-CBEF-4C9F-8323-887451221893}" type="presOf" srcId="{267A5D6E-8E65-4CF2-9A02-1B7EE5065B58}" destId="{433C2751-2226-455E-BB6C-A2E61317BD68}" srcOrd="0" destOrd="0" presId="urn:microsoft.com/office/officeart/2005/8/layout/hierarchy1"/>
    <dgm:cxn modelId="{719646A6-9C45-4C71-8C05-22555071B709}" srcId="{42B448C6-BCD2-40B8-8461-600DF316A613}" destId="{BDFCF9A9-54D6-4A68-A832-3A590CA03090}" srcOrd="1" destOrd="0" parTransId="{1F671E21-5C28-4E24-839B-7A6D5CF1F483}" sibTransId="{CA58A06F-3C28-4C39-968C-66AA20C0DCE0}"/>
    <dgm:cxn modelId="{4A1D15D7-D15C-4AC9-AB46-E6F28FD93B0D}" srcId="{BDFCF9A9-54D6-4A68-A832-3A590CA03090}" destId="{6D39292C-2ED2-4A92-9AF3-CE6E19442C77}" srcOrd="0" destOrd="0" parTransId="{B97DE8E7-E33C-4E10-A701-974595C7CADD}" sibTransId="{EB1F08DC-76BE-42DA-A298-79257348D643}"/>
    <dgm:cxn modelId="{CB04F785-5340-44C9-A403-8B3B6D08D045}" srcId="{42B448C6-BCD2-40B8-8461-600DF316A613}" destId="{DB5E25DB-978C-419B-8706-957633EEF1F5}" srcOrd="0" destOrd="0" parTransId="{12FA5EA7-B06C-4575-BFE9-AB8D5ADEEF59}" sibTransId="{68D01E04-49D4-4BB5-A8F8-47BFAE97FB17}"/>
    <dgm:cxn modelId="{97BF339A-8366-4C44-B6C4-078A1125EEC5}" type="presOf" srcId="{1F671E21-5C28-4E24-839B-7A6D5CF1F483}" destId="{E75D8E5A-49E4-4E30-B4C5-BD6C97490674}" srcOrd="0" destOrd="0" presId="urn:microsoft.com/office/officeart/2005/8/layout/hierarchy1"/>
    <dgm:cxn modelId="{6145D7DE-E331-4A00-BD17-13C226C8C1E6}" type="presOf" srcId="{BDFCF9A9-54D6-4A68-A832-3A590CA03090}" destId="{C4CF0083-0BAC-4729-999E-BE62EAE2FC62}" srcOrd="0" destOrd="0" presId="urn:microsoft.com/office/officeart/2005/8/layout/hierarchy1"/>
    <dgm:cxn modelId="{98CE0D39-FECA-47AD-B5D4-91628E522245}" type="presOf" srcId="{42B448C6-BCD2-40B8-8461-600DF316A613}" destId="{8724FA0F-C63B-49C0-B6C5-7B2326EE1020}" srcOrd="0" destOrd="0" presId="urn:microsoft.com/office/officeart/2005/8/layout/hierarchy1"/>
    <dgm:cxn modelId="{347F06E3-5879-4372-A573-4C9425F4E798}" type="presOf" srcId="{65C43C60-96BD-420A-A48C-C465F3D1116E}" destId="{F8182A7F-B426-4AEC-8F58-84211E9B7381}" srcOrd="0" destOrd="0" presId="urn:microsoft.com/office/officeart/2005/8/layout/hierarchy1"/>
    <dgm:cxn modelId="{7A3D176B-E0EF-4372-B791-32D56631C13F}" type="presOf" srcId="{B97DE8E7-E33C-4E10-A701-974595C7CADD}" destId="{898D46EA-9827-4879-9198-B91592B4EBF4}" srcOrd="0" destOrd="0" presId="urn:microsoft.com/office/officeart/2005/8/layout/hierarchy1"/>
    <dgm:cxn modelId="{1412F6B8-9205-4D23-BAEE-2514EB073E60}" srcId="{6C0FEE8D-19A6-48C2-A76B-EC279010D0D6}" destId="{42B448C6-BCD2-40B8-8461-600DF316A613}" srcOrd="0" destOrd="0" parTransId="{A05376C6-C130-4EEF-9A2A-EC6D80DC4355}" sibTransId="{E5D2FF3A-2F9A-414F-8D3E-CA8F14EA5FAC}"/>
    <dgm:cxn modelId="{3E17DDE8-F7E9-4533-BB81-061D2A03D806}" type="presOf" srcId="{6D39292C-2ED2-4A92-9AF3-CE6E19442C77}" destId="{F03D0903-883E-4EB4-820F-26FE51D9BACB}" srcOrd="0" destOrd="0" presId="urn:microsoft.com/office/officeart/2005/8/layout/hierarchy1"/>
    <dgm:cxn modelId="{9ECCDB6C-A759-4A19-9B04-43F3E9E68456}" type="presOf" srcId="{12FA5EA7-B06C-4575-BFE9-AB8D5ADEEF59}" destId="{7A9C8B91-C3A3-4396-BE35-B66101938408}" srcOrd="0" destOrd="0" presId="urn:microsoft.com/office/officeart/2005/8/layout/hierarchy1"/>
    <dgm:cxn modelId="{85717195-EF94-466C-A83D-57DC0AE1655C}" type="presOf" srcId="{DB5E25DB-978C-419B-8706-957633EEF1F5}" destId="{2BF07960-F01D-495A-ADCB-7B7D38428150}" srcOrd="0" destOrd="0" presId="urn:microsoft.com/office/officeart/2005/8/layout/hierarchy1"/>
    <dgm:cxn modelId="{77B14689-AED5-42CF-8116-3D02CF3A1384}" type="presParOf" srcId="{116C590F-A731-4540-ACC7-02624A804212}" destId="{8B5FDB61-725E-466C-BB58-8CF1597466A4}" srcOrd="0" destOrd="0" presId="urn:microsoft.com/office/officeart/2005/8/layout/hierarchy1"/>
    <dgm:cxn modelId="{8B69086A-9A16-4C7E-BD00-170F50AEECD9}" type="presParOf" srcId="{8B5FDB61-725E-466C-BB58-8CF1597466A4}" destId="{D99B7D64-565B-4BF2-ABCE-18FB61955A4F}" srcOrd="0" destOrd="0" presId="urn:microsoft.com/office/officeart/2005/8/layout/hierarchy1"/>
    <dgm:cxn modelId="{75C5B0AD-8DD4-41E3-8E8E-A16259E1ACB2}" type="presParOf" srcId="{D99B7D64-565B-4BF2-ABCE-18FB61955A4F}" destId="{E86487C9-D9D9-4898-A47F-91E617BF893C}" srcOrd="0" destOrd="0" presId="urn:microsoft.com/office/officeart/2005/8/layout/hierarchy1"/>
    <dgm:cxn modelId="{FE53B46A-9566-45F4-AE48-88CEDDF52CC9}" type="presParOf" srcId="{D99B7D64-565B-4BF2-ABCE-18FB61955A4F}" destId="{8724FA0F-C63B-49C0-B6C5-7B2326EE1020}" srcOrd="1" destOrd="0" presId="urn:microsoft.com/office/officeart/2005/8/layout/hierarchy1"/>
    <dgm:cxn modelId="{93E9C6C7-12ED-4114-9070-1BC2F3C0ABF0}" type="presParOf" srcId="{8B5FDB61-725E-466C-BB58-8CF1597466A4}" destId="{5FD3D7B9-4D50-4E17-B9AD-6F1024943B03}" srcOrd="1" destOrd="0" presId="urn:microsoft.com/office/officeart/2005/8/layout/hierarchy1"/>
    <dgm:cxn modelId="{BF182D38-5F7A-474B-A75E-03D176154818}" type="presParOf" srcId="{5FD3D7B9-4D50-4E17-B9AD-6F1024943B03}" destId="{7A9C8B91-C3A3-4396-BE35-B66101938408}" srcOrd="0" destOrd="0" presId="urn:microsoft.com/office/officeart/2005/8/layout/hierarchy1"/>
    <dgm:cxn modelId="{F6D3B55F-C89E-444C-B67E-62E6176CCD4B}" type="presParOf" srcId="{5FD3D7B9-4D50-4E17-B9AD-6F1024943B03}" destId="{512ED44E-5B78-4E2F-8C0A-89E1C99AF07C}" srcOrd="1" destOrd="0" presId="urn:microsoft.com/office/officeart/2005/8/layout/hierarchy1"/>
    <dgm:cxn modelId="{35C4DE01-2BF1-4505-826D-9B6E9536305C}" type="presParOf" srcId="{512ED44E-5B78-4E2F-8C0A-89E1C99AF07C}" destId="{4644DAB3-B818-4EC6-AE62-37E034DDDDC3}" srcOrd="0" destOrd="0" presId="urn:microsoft.com/office/officeart/2005/8/layout/hierarchy1"/>
    <dgm:cxn modelId="{2EB91378-E22C-4739-9F42-7F0619202808}" type="presParOf" srcId="{4644DAB3-B818-4EC6-AE62-37E034DDDDC3}" destId="{CFF8D2C6-7433-495B-8F90-D4FED0D7272C}" srcOrd="0" destOrd="0" presId="urn:microsoft.com/office/officeart/2005/8/layout/hierarchy1"/>
    <dgm:cxn modelId="{2B662DD3-77DD-4F95-9705-4057C878D7B8}" type="presParOf" srcId="{4644DAB3-B818-4EC6-AE62-37E034DDDDC3}" destId="{2BF07960-F01D-495A-ADCB-7B7D38428150}" srcOrd="1" destOrd="0" presId="urn:microsoft.com/office/officeart/2005/8/layout/hierarchy1"/>
    <dgm:cxn modelId="{82FE4100-4D4F-4E63-BD08-15EAB9B3ACF2}" type="presParOf" srcId="{512ED44E-5B78-4E2F-8C0A-89E1C99AF07C}" destId="{A6496F81-9C7E-426A-A9DD-FA77818127F5}" srcOrd="1" destOrd="0" presId="urn:microsoft.com/office/officeart/2005/8/layout/hierarchy1"/>
    <dgm:cxn modelId="{76574886-7AA7-4C37-98CC-F2A99D96A639}" type="presParOf" srcId="{A6496F81-9C7E-426A-A9DD-FA77818127F5}" destId="{FB5A46B1-EE2F-4E6C-9C21-872A438D16F3}" srcOrd="0" destOrd="0" presId="urn:microsoft.com/office/officeart/2005/8/layout/hierarchy1"/>
    <dgm:cxn modelId="{7B88B742-FEA5-4E4A-9B8B-AEA73B89415E}" type="presParOf" srcId="{A6496F81-9C7E-426A-A9DD-FA77818127F5}" destId="{1828F356-11E5-4E79-85F8-49C805FBA2D1}" srcOrd="1" destOrd="0" presId="urn:microsoft.com/office/officeart/2005/8/layout/hierarchy1"/>
    <dgm:cxn modelId="{09FBBAB6-F788-41B9-AAD9-BF78EBFC2A83}" type="presParOf" srcId="{1828F356-11E5-4E79-85F8-49C805FBA2D1}" destId="{1707B831-D80B-4A27-8198-52254F697C8F}" srcOrd="0" destOrd="0" presId="urn:microsoft.com/office/officeart/2005/8/layout/hierarchy1"/>
    <dgm:cxn modelId="{F54407EB-D1B7-4866-9C13-5E25DBCFF02F}" type="presParOf" srcId="{1707B831-D80B-4A27-8198-52254F697C8F}" destId="{0C64CC2F-9D0B-4BA4-8624-B10450835854}" srcOrd="0" destOrd="0" presId="urn:microsoft.com/office/officeart/2005/8/layout/hierarchy1"/>
    <dgm:cxn modelId="{CBC7558D-96AE-4B00-990F-94765BF62F74}" type="presParOf" srcId="{1707B831-D80B-4A27-8198-52254F697C8F}" destId="{433C2751-2226-455E-BB6C-A2E61317BD68}" srcOrd="1" destOrd="0" presId="urn:microsoft.com/office/officeart/2005/8/layout/hierarchy1"/>
    <dgm:cxn modelId="{2A4B4BAB-0D86-41FF-BDF1-8B7E737D3DB0}" type="presParOf" srcId="{1828F356-11E5-4E79-85F8-49C805FBA2D1}" destId="{E4F5C358-AC1A-439D-A6C6-24EFC414A128}" srcOrd="1" destOrd="0" presId="urn:microsoft.com/office/officeart/2005/8/layout/hierarchy1"/>
    <dgm:cxn modelId="{91E78802-4753-4A93-96D0-3748CB367EA2}" type="presParOf" srcId="{A6496F81-9C7E-426A-A9DD-FA77818127F5}" destId="{F8182A7F-B426-4AEC-8F58-84211E9B7381}" srcOrd="2" destOrd="0" presId="urn:microsoft.com/office/officeart/2005/8/layout/hierarchy1"/>
    <dgm:cxn modelId="{BE904826-75CA-4700-A242-0E21936F2A84}" type="presParOf" srcId="{A6496F81-9C7E-426A-A9DD-FA77818127F5}" destId="{25310885-38EC-4EC3-8149-BB80DDFAF1A2}" srcOrd="3" destOrd="0" presId="urn:microsoft.com/office/officeart/2005/8/layout/hierarchy1"/>
    <dgm:cxn modelId="{A26F7712-2C03-47BE-BAE9-F96292E53807}" type="presParOf" srcId="{25310885-38EC-4EC3-8149-BB80DDFAF1A2}" destId="{D04A68F5-E44A-460E-B406-1F80F25CE7DA}" srcOrd="0" destOrd="0" presId="urn:microsoft.com/office/officeart/2005/8/layout/hierarchy1"/>
    <dgm:cxn modelId="{E5DB0286-0ED4-4565-B84C-2F66CB8022AF}" type="presParOf" srcId="{D04A68F5-E44A-460E-B406-1F80F25CE7DA}" destId="{094912AA-10F2-48CB-8B86-FCB22FAA0DD8}" srcOrd="0" destOrd="0" presId="urn:microsoft.com/office/officeart/2005/8/layout/hierarchy1"/>
    <dgm:cxn modelId="{E0D3DCD0-0FEB-461E-9016-584DD954784C}" type="presParOf" srcId="{D04A68F5-E44A-460E-B406-1F80F25CE7DA}" destId="{033CFBDB-6EB1-46E6-A193-0D413F52D88A}" srcOrd="1" destOrd="0" presId="urn:microsoft.com/office/officeart/2005/8/layout/hierarchy1"/>
    <dgm:cxn modelId="{809C6F46-126C-45B1-9BD9-076DEF1E563A}" type="presParOf" srcId="{25310885-38EC-4EC3-8149-BB80DDFAF1A2}" destId="{789B9EAC-774A-4744-81D3-E388478D8199}" srcOrd="1" destOrd="0" presId="urn:microsoft.com/office/officeart/2005/8/layout/hierarchy1"/>
    <dgm:cxn modelId="{47A5CDFC-E0EB-42BE-AD58-5C5DFA69474F}" type="presParOf" srcId="{5FD3D7B9-4D50-4E17-B9AD-6F1024943B03}" destId="{E75D8E5A-49E4-4E30-B4C5-BD6C97490674}" srcOrd="2" destOrd="0" presId="urn:microsoft.com/office/officeart/2005/8/layout/hierarchy1"/>
    <dgm:cxn modelId="{A6C338DA-8121-444D-BEF1-B3B14F4AC294}" type="presParOf" srcId="{5FD3D7B9-4D50-4E17-B9AD-6F1024943B03}" destId="{493D354B-3FD5-46EB-9B47-865B4C411A2D}" srcOrd="3" destOrd="0" presId="urn:microsoft.com/office/officeart/2005/8/layout/hierarchy1"/>
    <dgm:cxn modelId="{F580F906-91F8-448D-A143-C3D42743C859}" type="presParOf" srcId="{493D354B-3FD5-46EB-9B47-865B4C411A2D}" destId="{FEC9603D-3BA7-4741-8817-12272E125C75}" srcOrd="0" destOrd="0" presId="urn:microsoft.com/office/officeart/2005/8/layout/hierarchy1"/>
    <dgm:cxn modelId="{0C68F05D-2E04-454E-BAE8-D614CFE9AD84}" type="presParOf" srcId="{FEC9603D-3BA7-4741-8817-12272E125C75}" destId="{E3CBA10E-DE89-4EB1-8F71-4DDD9B812848}" srcOrd="0" destOrd="0" presId="urn:microsoft.com/office/officeart/2005/8/layout/hierarchy1"/>
    <dgm:cxn modelId="{7EC5F3DF-B90C-428E-B018-141C93B3BBD6}" type="presParOf" srcId="{FEC9603D-3BA7-4741-8817-12272E125C75}" destId="{C4CF0083-0BAC-4729-999E-BE62EAE2FC62}" srcOrd="1" destOrd="0" presId="urn:microsoft.com/office/officeart/2005/8/layout/hierarchy1"/>
    <dgm:cxn modelId="{931C7EF9-DA02-4800-AF8F-9B48EF449C0D}" type="presParOf" srcId="{493D354B-3FD5-46EB-9B47-865B4C411A2D}" destId="{A6CC83E8-6DDD-4614-8731-9AE7F5E80EEE}" srcOrd="1" destOrd="0" presId="urn:microsoft.com/office/officeart/2005/8/layout/hierarchy1"/>
    <dgm:cxn modelId="{ECA133F8-C89E-4991-8CD7-0F1868694EAF}" type="presParOf" srcId="{A6CC83E8-6DDD-4614-8731-9AE7F5E80EEE}" destId="{898D46EA-9827-4879-9198-B91592B4EBF4}" srcOrd="0" destOrd="0" presId="urn:microsoft.com/office/officeart/2005/8/layout/hierarchy1"/>
    <dgm:cxn modelId="{674C97BB-A8A6-4F3D-8974-8E7EBA44FC4F}" type="presParOf" srcId="{A6CC83E8-6DDD-4614-8731-9AE7F5E80EEE}" destId="{1F7DD1F0-3CFD-405F-AEC2-5D5E76F26CAF}" srcOrd="1" destOrd="0" presId="urn:microsoft.com/office/officeart/2005/8/layout/hierarchy1"/>
    <dgm:cxn modelId="{E255B082-EEC4-4F2D-9547-7CD7057B47C4}" type="presParOf" srcId="{1F7DD1F0-3CFD-405F-AEC2-5D5E76F26CAF}" destId="{1FE18ECA-9499-4625-A1F1-CA8FE2C20C63}" srcOrd="0" destOrd="0" presId="urn:microsoft.com/office/officeart/2005/8/layout/hierarchy1"/>
    <dgm:cxn modelId="{D0AFEE71-2E03-4AE2-9464-D7BD827114C7}" type="presParOf" srcId="{1FE18ECA-9499-4625-A1F1-CA8FE2C20C63}" destId="{1106B27D-AEA1-4BFF-AD86-B59DE20FF296}" srcOrd="0" destOrd="0" presId="urn:microsoft.com/office/officeart/2005/8/layout/hierarchy1"/>
    <dgm:cxn modelId="{EDA15340-0F3D-4BB8-9116-0E62D344BED0}" type="presParOf" srcId="{1FE18ECA-9499-4625-A1F1-CA8FE2C20C63}" destId="{F03D0903-883E-4EB4-820F-26FE51D9BACB}" srcOrd="1" destOrd="0" presId="urn:microsoft.com/office/officeart/2005/8/layout/hierarchy1"/>
    <dgm:cxn modelId="{5DD8A371-C68F-4129-AF70-6C199E510476}" type="presParOf" srcId="{1F7DD1F0-3CFD-405F-AEC2-5D5E76F26CAF}" destId="{A43F20D7-B8A8-4E47-A017-BC5046187CE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0CAABC-E824-4E66-832C-8A0753D682CA}" type="doc">
      <dgm:prSet loTypeId="urn:microsoft.com/office/officeart/2005/8/layout/gear1" loCatId="process" qsTypeId="urn:microsoft.com/office/officeart/2005/8/quickstyle/simple5" qsCatId="simple" csTypeId="urn:microsoft.com/office/officeart/2005/8/colors/colorful4" csCatId="colorful" phldr="1"/>
      <dgm:spPr/>
    </dgm:pt>
    <dgm:pt modelId="{000740E8-8B7F-4522-A091-778B0DCE8B29}">
      <dgm:prSet phldrT="[Texte]"/>
      <dgm:spPr/>
      <dgm:t>
        <a:bodyPr/>
        <a:lstStyle/>
        <a:p>
          <a:r>
            <a:rPr lang="ar-DZ" dirty="0" smtClean="0"/>
            <a:t>الفاعلون الحضريون الرسميون</a:t>
          </a:r>
          <a:endParaRPr lang="fr-FR" dirty="0"/>
        </a:p>
      </dgm:t>
    </dgm:pt>
    <dgm:pt modelId="{86F2D450-C636-4723-A5C9-85A1BEAB8C34}" type="parTrans" cxnId="{D37AF0C6-53C5-4CD5-8D01-6597A990B99B}">
      <dgm:prSet/>
      <dgm:spPr/>
      <dgm:t>
        <a:bodyPr/>
        <a:lstStyle/>
        <a:p>
          <a:endParaRPr lang="fr-FR"/>
        </a:p>
      </dgm:t>
    </dgm:pt>
    <dgm:pt modelId="{8C6EF872-28DF-4105-A78C-8675332D7733}" type="sibTrans" cxnId="{D37AF0C6-53C5-4CD5-8D01-6597A990B99B}">
      <dgm:prSet/>
      <dgm:spPr/>
      <dgm:t>
        <a:bodyPr/>
        <a:lstStyle/>
        <a:p>
          <a:endParaRPr lang="fr-FR"/>
        </a:p>
      </dgm:t>
    </dgm:pt>
    <dgm:pt modelId="{13868768-814C-493D-B5DC-95AC777760F8}">
      <dgm:prSet phldrT="[Texte]"/>
      <dgm:spPr/>
      <dgm:t>
        <a:bodyPr/>
        <a:lstStyle/>
        <a:p>
          <a:r>
            <a:rPr lang="ar-DZ" dirty="0" smtClean="0"/>
            <a:t>الفاعلون الاجتماعيون</a:t>
          </a:r>
          <a:endParaRPr lang="fr-FR" dirty="0"/>
        </a:p>
      </dgm:t>
    </dgm:pt>
    <dgm:pt modelId="{BB7D354D-3F4A-4F2C-895B-D6D8CE19EBEB}" type="parTrans" cxnId="{B19154AE-54AD-460C-B0A6-5E39EDA9CBAD}">
      <dgm:prSet/>
      <dgm:spPr/>
      <dgm:t>
        <a:bodyPr/>
        <a:lstStyle/>
        <a:p>
          <a:endParaRPr lang="fr-FR"/>
        </a:p>
      </dgm:t>
    </dgm:pt>
    <dgm:pt modelId="{4E21AAA6-3C4E-48CD-9BFC-C2F89B108328}" type="sibTrans" cxnId="{B19154AE-54AD-460C-B0A6-5E39EDA9CBAD}">
      <dgm:prSet/>
      <dgm:spPr/>
      <dgm:t>
        <a:bodyPr/>
        <a:lstStyle/>
        <a:p>
          <a:endParaRPr lang="fr-FR"/>
        </a:p>
      </dgm:t>
    </dgm:pt>
    <dgm:pt modelId="{E64DC0A0-3BD4-4478-A9D4-E1DC1FA87A67}">
      <dgm:prSet phldrT="[Texte]"/>
      <dgm:spPr/>
      <dgm:t>
        <a:bodyPr/>
        <a:lstStyle/>
        <a:p>
          <a:r>
            <a:rPr lang="ar-DZ" dirty="0" smtClean="0"/>
            <a:t>تفعيل </a:t>
          </a:r>
          <a:r>
            <a:rPr lang="ar-DZ" dirty="0" err="1" smtClean="0"/>
            <a:t>اليات</a:t>
          </a:r>
          <a:r>
            <a:rPr lang="ar-DZ" dirty="0" smtClean="0"/>
            <a:t> التحكم </a:t>
          </a:r>
          <a:r>
            <a:rPr lang="ar-DZ" dirty="0" err="1" smtClean="0"/>
            <a:t>و</a:t>
          </a:r>
          <a:r>
            <a:rPr lang="ar-DZ" dirty="0" smtClean="0"/>
            <a:t> المراقبة العمرانية</a:t>
          </a:r>
          <a:endParaRPr lang="fr-FR" dirty="0"/>
        </a:p>
      </dgm:t>
    </dgm:pt>
    <dgm:pt modelId="{5EC113E1-D610-4D69-8889-13B8299F04BC}" type="parTrans" cxnId="{B0A6AA70-B0BE-459B-9EB6-8F683EE62CE3}">
      <dgm:prSet/>
      <dgm:spPr/>
      <dgm:t>
        <a:bodyPr/>
        <a:lstStyle/>
        <a:p>
          <a:endParaRPr lang="fr-FR"/>
        </a:p>
      </dgm:t>
    </dgm:pt>
    <dgm:pt modelId="{F0AE40F7-6015-45B1-83CD-FC8C1669C873}" type="sibTrans" cxnId="{B0A6AA70-B0BE-459B-9EB6-8F683EE62CE3}">
      <dgm:prSet/>
      <dgm:spPr/>
      <dgm:t>
        <a:bodyPr/>
        <a:lstStyle/>
        <a:p>
          <a:endParaRPr lang="fr-FR"/>
        </a:p>
      </dgm:t>
    </dgm:pt>
    <dgm:pt modelId="{EF4D3012-66F5-404D-89AD-BC90A71850EA}" type="pres">
      <dgm:prSet presAssocID="{C50CAABC-E824-4E66-832C-8A0753D682C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80344EA-4E2B-42EE-B9A7-5861B90477CB}" type="pres">
      <dgm:prSet presAssocID="{000740E8-8B7F-4522-A091-778B0DCE8B2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5E1140-0082-4482-99FA-F64581CDD5A8}" type="pres">
      <dgm:prSet presAssocID="{000740E8-8B7F-4522-A091-778B0DCE8B29}" presName="gear1srcNode" presStyleLbl="node1" presStyleIdx="0" presStyleCnt="3"/>
      <dgm:spPr/>
      <dgm:t>
        <a:bodyPr/>
        <a:lstStyle/>
        <a:p>
          <a:endParaRPr lang="fr-FR"/>
        </a:p>
      </dgm:t>
    </dgm:pt>
    <dgm:pt modelId="{43B1D629-68F2-4D64-AC19-18E5EEF91105}" type="pres">
      <dgm:prSet presAssocID="{000740E8-8B7F-4522-A091-778B0DCE8B29}" presName="gear1dstNode" presStyleLbl="node1" presStyleIdx="0" presStyleCnt="3"/>
      <dgm:spPr/>
      <dgm:t>
        <a:bodyPr/>
        <a:lstStyle/>
        <a:p>
          <a:endParaRPr lang="fr-FR"/>
        </a:p>
      </dgm:t>
    </dgm:pt>
    <dgm:pt modelId="{18BEEA64-3B89-4405-BED8-DD4193771EB0}" type="pres">
      <dgm:prSet presAssocID="{13868768-814C-493D-B5DC-95AC777760F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0D8DE7-0DA4-43A9-8203-71A218A0FBB8}" type="pres">
      <dgm:prSet presAssocID="{13868768-814C-493D-B5DC-95AC777760F8}" presName="gear2srcNode" presStyleLbl="node1" presStyleIdx="1" presStyleCnt="3"/>
      <dgm:spPr/>
      <dgm:t>
        <a:bodyPr/>
        <a:lstStyle/>
        <a:p>
          <a:endParaRPr lang="fr-FR"/>
        </a:p>
      </dgm:t>
    </dgm:pt>
    <dgm:pt modelId="{664A1B7D-C9E8-4F09-A08D-B6A096280D18}" type="pres">
      <dgm:prSet presAssocID="{13868768-814C-493D-B5DC-95AC777760F8}" presName="gear2dstNode" presStyleLbl="node1" presStyleIdx="1" presStyleCnt="3"/>
      <dgm:spPr/>
      <dgm:t>
        <a:bodyPr/>
        <a:lstStyle/>
        <a:p>
          <a:endParaRPr lang="fr-FR"/>
        </a:p>
      </dgm:t>
    </dgm:pt>
    <dgm:pt modelId="{44DA0FC3-1844-4850-AF93-16D19624F3A4}" type="pres">
      <dgm:prSet presAssocID="{E64DC0A0-3BD4-4478-A9D4-E1DC1FA87A67}" presName="gear3" presStyleLbl="node1" presStyleIdx="2" presStyleCnt="3"/>
      <dgm:spPr/>
      <dgm:t>
        <a:bodyPr/>
        <a:lstStyle/>
        <a:p>
          <a:endParaRPr lang="fr-FR"/>
        </a:p>
      </dgm:t>
    </dgm:pt>
    <dgm:pt modelId="{FC529101-A298-4B49-BB8D-C947B628A4D2}" type="pres">
      <dgm:prSet presAssocID="{E64DC0A0-3BD4-4478-A9D4-E1DC1FA87A6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CB99B8-4555-487C-B980-4E3EBE98CE3F}" type="pres">
      <dgm:prSet presAssocID="{E64DC0A0-3BD4-4478-A9D4-E1DC1FA87A67}" presName="gear3srcNode" presStyleLbl="node1" presStyleIdx="2" presStyleCnt="3"/>
      <dgm:spPr/>
      <dgm:t>
        <a:bodyPr/>
        <a:lstStyle/>
        <a:p>
          <a:endParaRPr lang="fr-FR"/>
        </a:p>
      </dgm:t>
    </dgm:pt>
    <dgm:pt modelId="{1377D8B6-4A58-487E-9A7B-9D8DCEF4C31E}" type="pres">
      <dgm:prSet presAssocID="{E64DC0A0-3BD4-4478-A9D4-E1DC1FA87A67}" presName="gear3dstNode" presStyleLbl="node1" presStyleIdx="2" presStyleCnt="3"/>
      <dgm:spPr/>
      <dgm:t>
        <a:bodyPr/>
        <a:lstStyle/>
        <a:p>
          <a:endParaRPr lang="fr-FR"/>
        </a:p>
      </dgm:t>
    </dgm:pt>
    <dgm:pt modelId="{4DA843CB-7E05-410B-BFD5-B02156C8D6F9}" type="pres">
      <dgm:prSet presAssocID="{8C6EF872-28DF-4105-A78C-8675332D7733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BEB8DA39-3726-40C2-ABFA-7629144E2ADC}" type="pres">
      <dgm:prSet presAssocID="{4E21AAA6-3C4E-48CD-9BFC-C2F89B108328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64409404-6D7F-41D6-B8EA-1E5A6F8D23CD}" type="pres">
      <dgm:prSet presAssocID="{F0AE40F7-6015-45B1-83CD-FC8C1669C873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B19154AE-54AD-460C-B0A6-5E39EDA9CBAD}" srcId="{C50CAABC-E824-4E66-832C-8A0753D682CA}" destId="{13868768-814C-493D-B5DC-95AC777760F8}" srcOrd="1" destOrd="0" parTransId="{BB7D354D-3F4A-4F2C-895B-D6D8CE19EBEB}" sibTransId="{4E21AAA6-3C4E-48CD-9BFC-C2F89B108328}"/>
    <dgm:cxn modelId="{89F9363A-4770-4A25-9F1D-01FA728F092C}" type="presOf" srcId="{13868768-814C-493D-B5DC-95AC777760F8}" destId="{C40D8DE7-0DA4-43A9-8203-71A218A0FBB8}" srcOrd="1" destOrd="0" presId="urn:microsoft.com/office/officeart/2005/8/layout/gear1"/>
    <dgm:cxn modelId="{B0A6AA70-B0BE-459B-9EB6-8F683EE62CE3}" srcId="{C50CAABC-E824-4E66-832C-8A0753D682CA}" destId="{E64DC0A0-3BD4-4478-A9D4-E1DC1FA87A67}" srcOrd="2" destOrd="0" parTransId="{5EC113E1-D610-4D69-8889-13B8299F04BC}" sibTransId="{F0AE40F7-6015-45B1-83CD-FC8C1669C873}"/>
    <dgm:cxn modelId="{60F4BC54-7B7F-445A-AFA1-72EC3BBFDDEA}" type="presOf" srcId="{000740E8-8B7F-4522-A091-778B0DCE8B29}" destId="{43B1D629-68F2-4D64-AC19-18E5EEF91105}" srcOrd="2" destOrd="0" presId="urn:microsoft.com/office/officeart/2005/8/layout/gear1"/>
    <dgm:cxn modelId="{6300002D-2EBD-415C-8719-ADDFB6BC3B76}" type="presOf" srcId="{E64DC0A0-3BD4-4478-A9D4-E1DC1FA87A67}" destId="{1377D8B6-4A58-487E-9A7B-9D8DCEF4C31E}" srcOrd="3" destOrd="0" presId="urn:microsoft.com/office/officeart/2005/8/layout/gear1"/>
    <dgm:cxn modelId="{D37AF0C6-53C5-4CD5-8D01-6597A990B99B}" srcId="{C50CAABC-E824-4E66-832C-8A0753D682CA}" destId="{000740E8-8B7F-4522-A091-778B0DCE8B29}" srcOrd="0" destOrd="0" parTransId="{86F2D450-C636-4723-A5C9-85A1BEAB8C34}" sibTransId="{8C6EF872-28DF-4105-A78C-8675332D7733}"/>
    <dgm:cxn modelId="{DFD0E203-641A-4697-8692-BDA7E51154A8}" type="presOf" srcId="{13868768-814C-493D-B5DC-95AC777760F8}" destId="{664A1B7D-C9E8-4F09-A08D-B6A096280D18}" srcOrd="2" destOrd="0" presId="urn:microsoft.com/office/officeart/2005/8/layout/gear1"/>
    <dgm:cxn modelId="{03F929D4-630C-48C6-8570-6FB00346240C}" type="presOf" srcId="{F0AE40F7-6015-45B1-83CD-FC8C1669C873}" destId="{64409404-6D7F-41D6-B8EA-1E5A6F8D23CD}" srcOrd="0" destOrd="0" presId="urn:microsoft.com/office/officeart/2005/8/layout/gear1"/>
    <dgm:cxn modelId="{BF334617-957B-4513-ACFC-18B12FDE9143}" type="presOf" srcId="{E64DC0A0-3BD4-4478-A9D4-E1DC1FA87A67}" destId="{FC529101-A298-4B49-BB8D-C947B628A4D2}" srcOrd="1" destOrd="0" presId="urn:microsoft.com/office/officeart/2005/8/layout/gear1"/>
    <dgm:cxn modelId="{B320E2A1-3B8E-47B4-962D-9E25D65332E0}" type="presOf" srcId="{8C6EF872-28DF-4105-A78C-8675332D7733}" destId="{4DA843CB-7E05-410B-BFD5-B02156C8D6F9}" srcOrd="0" destOrd="0" presId="urn:microsoft.com/office/officeart/2005/8/layout/gear1"/>
    <dgm:cxn modelId="{812598D9-FE70-4433-9A53-58CED7D58431}" type="presOf" srcId="{C50CAABC-E824-4E66-832C-8A0753D682CA}" destId="{EF4D3012-66F5-404D-89AD-BC90A71850EA}" srcOrd="0" destOrd="0" presId="urn:microsoft.com/office/officeart/2005/8/layout/gear1"/>
    <dgm:cxn modelId="{3B7307B6-17AF-4F2C-B2A2-8E37B621D894}" type="presOf" srcId="{4E21AAA6-3C4E-48CD-9BFC-C2F89B108328}" destId="{BEB8DA39-3726-40C2-ABFA-7629144E2ADC}" srcOrd="0" destOrd="0" presId="urn:microsoft.com/office/officeart/2005/8/layout/gear1"/>
    <dgm:cxn modelId="{82F28299-88C1-4650-B3D8-CED7581400BF}" type="presOf" srcId="{000740E8-8B7F-4522-A091-778B0DCE8B29}" destId="{715E1140-0082-4482-99FA-F64581CDD5A8}" srcOrd="1" destOrd="0" presId="urn:microsoft.com/office/officeart/2005/8/layout/gear1"/>
    <dgm:cxn modelId="{555C0A30-FEA5-478D-ACA0-87374BF70C53}" type="presOf" srcId="{13868768-814C-493D-B5DC-95AC777760F8}" destId="{18BEEA64-3B89-4405-BED8-DD4193771EB0}" srcOrd="0" destOrd="0" presId="urn:microsoft.com/office/officeart/2005/8/layout/gear1"/>
    <dgm:cxn modelId="{7A025223-74CB-416C-B77E-4099E816848E}" type="presOf" srcId="{000740E8-8B7F-4522-A091-778B0DCE8B29}" destId="{A80344EA-4E2B-42EE-B9A7-5861B90477CB}" srcOrd="0" destOrd="0" presId="urn:microsoft.com/office/officeart/2005/8/layout/gear1"/>
    <dgm:cxn modelId="{A330E158-BDDB-46A5-9523-8E71605535BC}" type="presOf" srcId="{E64DC0A0-3BD4-4478-A9D4-E1DC1FA87A67}" destId="{D6CB99B8-4555-487C-B980-4E3EBE98CE3F}" srcOrd="2" destOrd="0" presId="urn:microsoft.com/office/officeart/2005/8/layout/gear1"/>
    <dgm:cxn modelId="{4EB56B11-7F96-4D02-AF2B-BF647A8AA8E7}" type="presOf" srcId="{E64DC0A0-3BD4-4478-A9D4-E1DC1FA87A67}" destId="{44DA0FC3-1844-4850-AF93-16D19624F3A4}" srcOrd="0" destOrd="0" presId="urn:microsoft.com/office/officeart/2005/8/layout/gear1"/>
    <dgm:cxn modelId="{7A7696A9-8BD1-4ECD-88B3-C8760C82C1E3}" type="presParOf" srcId="{EF4D3012-66F5-404D-89AD-BC90A71850EA}" destId="{A80344EA-4E2B-42EE-B9A7-5861B90477CB}" srcOrd="0" destOrd="0" presId="urn:microsoft.com/office/officeart/2005/8/layout/gear1"/>
    <dgm:cxn modelId="{221C924F-CC58-4470-82CE-882E123DC7C6}" type="presParOf" srcId="{EF4D3012-66F5-404D-89AD-BC90A71850EA}" destId="{715E1140-0082-4482-99FA-F64581CDD5A8}" srcOrd="1" destOrd="0" presId="urn:microsoft.com/office/officeart/2005/8/layout/gear1"/>
    <dgm:cxn modelId="{027F1B36-AD59-48C0-B74A-BA73AD5140F1}" type="presParOf" srcId="{EF4D3012-66F5-404D-89AD-BC90A71850EA}" destId="{43B1D629-68F2-4D64-AC19-18E5EEF91105}" srcOrd="2" destOrd="0" presId="urn:microsoft.com/office/officeart/2005/8/layout/gear1"/>
    <dgm:cxn modelId="{2DA0EFD3-6094-4C11-94FC-5483DABE1BEA}" type="presParOf" srcId="{EF4D3012-66F5-404D-89AD-BC90A71850EA}" destId="{18BEEA64-3B89-4405-BED8-DD4193771EB0}" srcOrd="3" destOrd="0" presId="urn:microsoft.com/office/officeart/2005/8/layout/gear1"/>
    <dgm:cxn modelId="{EF21B8A0-B0FC-4BDF-8DFF-84F7D428E5E3}" type="presParOf" srcId="{EF4D3012-66F5-404D-89AD-BC90A71850EA}" destId="{C40D8DE7-0DA4-43A9-8203-71A218A0FBB8}" srcOrd="4" destOrd="0" presId="urn:microsoft.com/office/officeart/2005/8/layout/gear1"/>
    <dgm:cxn modelId="{546CD8A7-A3B4-4260-BAC4-286CE396E279}" type="presParOf" srcId="{EF4D3012-66F5-404D-89AD-BC90A71850EA}" destId="{664A1B7D-C9E8-4F09-A08D-B6A096280D18}" srcOrd="5" destOrd="0" presId="urn:microsoft.com/office/officeart/2005/8/layout/gear1"/>
    <dgm:cxn modelId="{37E00505-0E1C-4E47-AB55-BEB7956A4745}" type="presParOf" srcId="{EF4D3012-66F5-404D-89AD-BC90A71850EA}" destId="{44DA0FC3-1844-4850-AF93-16D19624F3A4}" srcOrd="6" destOrd="0" presId="urn:microsoft.com/office/officeart/2005/8/layout/gear1"/>
    <dgm:cxn modelId="{F73DA7E1-FFDF-4F23-8FFF-99ED887FEB0A}" type="presParOf" srcId="{EF4D3012-66F5-404D-89AD-BC90A71850EA}" destId="{FC529101-A298-4B49-BB8D-C947B628A4D2}" srcOrd="7" destOrd="0" presId="urn:microsoft.com/office/officeart/2005/8/layout/gear1"/>
    <dgm:cxn modelId="{002771DC-81FB-40F6-B029-F7CEDFC1C52D}" type="presParOf" srcId="{EF4D3012-66F5-404D-89AD-BC90A71850EA}" destId="{D6CB99B8-4555-487C-B980-4E3EBE98CE3F}" srcOrd="8" destOrd="0" presId="urn:microsoft.com/office/officeart/2005/8/layout/gear1"/>
    <dgm:cxn modelId="{98E2A43F-0794-4D3D-9C88-86A171E17080}" type="presParOf" srcId="{EF4D3012-66F5-404D-89AD-BC90A71850EA}" destId="{1377D8B6-4A58-487E-9A7B-9D8DCEF4C31E}" srcOrd="9" destOrd="0" presId="urn:microsoft.com/office/officeart/2005/8/layout/gear1"/>
    <dgm:cxn modelId="{BAA29345-B8F7-4E4C-B481-18053369414E}" type="presParOf" srcId="{EF4D3012-66F5-404D-89AD-BC90A71850EA}" destId="{4DA843CB-7E05-410B-BFD5-B02156C8D6F9}" srcOrd="10" destOrd="0" presId="urn:microsoft.com/office/officeart/2005/8/layout/gear1"/>
    <dgm:cxn modelId="{F5F3D25B-E4E2-4B6F-A408-5D8EB1FC1BD8}" type="presParOf" srcId="{EF4D3012-66F5-404D-89AD-BC90A71850EA}" destId="{BEB8DA39-3726-40C2-ABFA-7629144E2ADC}" srcOrd="11" destOrd="0" presId="urn:microsoft.com/office/officeart/2005/8/layout/gear1"/>
    <dgm:cxn modelId="{FFDE7A6F-D9A3-40BC-B3A4-F405E4DA7CB7}" type="presParOf" srcId="{EF4D3012-66F5-404D-89AD-BC90A71850EA}" destId="{64409404-6D7F-41D6-B8EA-1E5A6F8D23C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0A753F-52BB-44AE-822C-D43EA9D3B908}" type="doc">
      <dgm:prSet loTypeId="urn:microsoft.com/office/officeart/2005/8/layout/pyramid1" loCatId="pyramid" qsTypeId="urn:microsoft.com/office/officeart/2005/8/quickstyle/simple5" qsCatId="simple" csTypeId="urn:microsoft.com/office/officeart/2005/8/colors/colorful1#1" csCatId="colorful" phldr="1"/>
      <dgm:spPr/>
    </dgm:pt>
    <dgm:pt modelId="{3E517847-B717-4F25-BE1E-150CC8AFFC81}">
      <dgm:prSet phldrT="[Texte]"/>
      <dgm:spPr/>
      <dgm:t>
        <a:bodyPr/>
        <a:lstStyle/>
        <a:p>
          <a:r>
            <a:rPr lang="ar-DZ" dirty="0" smtClean="0"/>
            <a:t>السلطة</a:t>
          </a:r>
          <a:endParaRPr lang="fr-FR" dirty="0"/>
        </a:p>
      </dgm:t>
    </dgm:pt>
    <dgm:pt modelId="{A787414F-D9C4-4FE9-82F0-179421EA1A80}" type="parTrans" cxnId="{2081FD72-D238-4721-B3E0-13995F6705C1}">
      <dgm:prSet/>
      <dgm:spPr/>
      <dgm:t>
        <a:bodyPr/>
        <a:lstStyle/>
        <a:p>
          <a:endParaRPr lang="fr-FR"/>
        </a:p>
      </dgm:t>
    </dgm:pt>
    <dgm:pt modelId="{7DDD29AE-BE68-4B06-84C8-020B706A81A8}" type="sibTrans" cxnId="{2081FD72-D238-4721-B3E0-13995F6705C1}">
      <dgm:prSet/>
      <dgm:spPr/>
      <dgm:t>
        <a:bodyPr/>
        <a:lstStyle/>
        <a:p>
          <a:endParaRPr lang="fr-FR"/>
        </a:p>
      </dgm:t>
    </dgm:pt>
    <dgm:pt modelId="{7C8D95DA-C04F-4C41-8C60-CDEDF33008AF}">
      <dgm:prSet phldrT="[Texte]"/>
      <dgm:spPr/>
      <dgm:t>
        <a:bodyPr/>
        <a:lstStyle/>
        <a:p>
          <a:r>
            <a:rPr lang="ar-DZ" dirty="0" smtClean="0"/>
            <a:t>الولاية</a:t>
          </a:r>
          <a:endParaRPr lang="fr-FR" dirty="0"/>
        </a:p>
      </dgm:t>
    </dgm:pt>
    <dgm:pt modelId="{50671C8D-318F-4B06-966D-AAB31D8CC50C}" type="parTrans" cxnId="{1E29E704-F002-4099-B0D6-A2E70A1BA8C0}">
      <dgm:prSet/>
      <dgm:spPr/>
      <dgm:t>
        <a:bodyPr/>
        <a:lstStyle/>
        <a:p>
          <a:endParaRPr lang="fr-FR"/>
        </a:p>
      </dgm:t>
    </dgm:pt>
    <dgm:pt modelId="{60E0C77D-CB37-433A-A6FA-17BA686F8140}" type="sibTrans" cxnId="{1E29E704-F002-4099-B0D6-A2E70A1BA8C0}">
      <dgm:prSet/>
      <dgm:spPr/>
      <dgm:t>
        <a:bodyPr/>
        <a:lstStyle/>
        <a:p>
          <a:endParaRPr lang="fr-FR"/>
        </a:p>
      </dgm:t>
    </dgm:pt>
    <dgm:pt modelId="{9E4B1AC0-F334-4729-B03F-A05E88898328}">
      <dgm:prSet phldrT="[Texte]"/>
      <dgm:spPr/>
      <dgm:t>
        <a:bodyPr/>
        <a:lstStyle/>
        <a:p>
          <a:r>
            <a:rPr lang="ar-DZ" dirty="0" smtClean="0"/>
            <a:t>البلدية</a:t>
          </a:r>
          <a:endParaRPr lang="en-US" dirty="0" smtClean="0"/>
        </a:p>
      </dgm:t>
    </dgm:pt>
    <dgm:pt modelId="{184637BA-00B5-4C68-AC11-9CCBE9491849}" type="parTrans" cxnId="{4811CEF9-5DA2-4EFD-8584-AB783DE1AA7B}">
      <dgm:prSet/>
      <dgm:spPr/>
      <dgm:t>
        <a:bodyPr/>
        <a:lstStyle/>
        <a:p>
          <a:endParaRPr lang="fr-FR"/>
        </a:p>
      </dgm:t>
    </dgm:pt>
    <dgm:pt modelId="{7C135221-B4A6-4C2A-944A-DA154BDB0E3B}" type="sibTrans" cxnId="{4811CEF9-5DA2-4EFD-8584-AB783DE1AA7B}">
      <dgm:prSet/>
      <dgm:spPr/>
      <dgm:t>
        <a:bodyPr/>
        <a:lstStyle/>
        <a:p>
          <a:endParaRPr lang="fr-FR"/>
        </a:p>
      </dgm:t>
    </dgm:pt>
    <dgm:pt modelId="{96F04E62-5E0B-4208-9273-26E8646EFDB9}" type="pres">
      <dgm:prSet presAssocID="{4C0A753F-52BB-44AE-822C-D43EA9D3B908}" presName="Name0" presStyleCnt="0">
        <dgm:presLayoutVars>
          <dgm:dir/>
          <dgm:animLvl val="lvl"/>
          <dgm:resizeHandles val="exact"/>
        </dgm:presLayoutVars>
      </dgm:prSet>
      <dgm:spPr/>
    </dgm:pt>
    <dgm:pt modelId="{7F5D09A6-6F6A-4308-A1FB-D9268E695584}" type="pres">
      <dgm:prSet presAssocID="{3E517847-B717-4F25-BE1E-150CC8AFFC81}" presName="Name8" presStyleCnt="0"/>
      <dgm:spPr/>
    </dgm:pt>
    <dgm:pt modelId="{26C14C3A-0AF2-4EC5-93FF-1A743487589C}" type="pres">
      <dgm:prSet presAssocID="{3E517847-B717-4F25-BE1E-150CC8AFFC8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831079-6123-4BC1-A9E8-C57D23085E62}" type="pres">
      <dgm:prSet presAssocID="{3E517847-B717-4F25-BE1E-150CC8AFFC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347121-D3F5-44C3-AA99-929A055A6B0E}" type="pres">
      <dgm:prSet presAssocID="{7C8D95DA-C04F-4C41-8C60-CDEDF33008AF}" presName="Name8" presStyleCnt="0"/>
      <dgm:spPr/>
    </dgm:pt>
    <dgm:pt modelId="{6EC081E9-9D11-4D89-8805-4D0AC39E98F6}" type="pres">
      <dgm:prSet presAssocID="{7C8D95DA-C04F-4C41-8C60-CDEDF33008A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1CE6B7-FCC4-439B-A176-04AB1FA391EE}" type="pres">
      <dgm:prSet presAssocID="{7C8D95DA-C04F-4C41-8C60-CDEDF33008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4E3BAF-F0AF-4978-882A-346DDAC26F06}" type="pres">
      <dgm:prSet presAssocID="{9E4B1AC0-F334-4729-B03F-A05E88898328}" presName="Name8" presStyleCnt="0"/>
      <dgm:spPr/>
    </dgm:pt>
    <dgm:pt modelId="{1E3B823D-DE0C-421C-94CF-D74A093F22FD}" type="pres">
      <dgm:prSet presAssocID="{9E4B1AC0-F334-4729-B03F-A05E88898328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9354F0-4B61-4918-8C40-B4BA7C3E9F30}" type="pres">
      <dgm:prSet presAssocID="{9E4B1AC0-F334-4729-B03F-A05E88898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A217B99-F7AF-41E3-ADB4-B64A09089CF3}" type="presOf" srcId="{9E4B1AC0-F334-4729-B03F-A05E88898328}" destId="{1E3B823D-DE0C-421C-94CF-D74A093F22FD}" srcOrd="0" destOrd="0" presId="urn:microsoft.com/office/officeart/2005/8/layout/pyramid1"/>
    <dgm:cxn modelId="{653F2276-6374-4C66-AF42-75BC1FB07AA4}" type="presOf" srcId="{3E517847-B717-4F25-BE1E-150CC8AFFC81}" destId="{26C14C3A-0AF2-4EC5-93FF-1A743487589C}" srcOrd="0" destOrd="0" presId="urn:microsoft.com/office/officeart/2005/8/layout/pyramid1"/>
    <dgm:cxn modelId="{3EEF8BAE-01AD-4F7E-AAD1-F3C0B7790FE1}" type="presOf" srcId="{9E4B1AC0-F334-4729-B03F-A05E88898328}" destId="{D29354F0-4B61-4918-8C40-B4BA7C3E9F30}" srcOrd="1" destOrd="0" presId="urn:microsoft.com/office/officeart/2005/8/layout/pyramid1"/>
    <dgm:cxn modelId="{4811CEF9-5DA2-4EFD-8584-AB783DE1AA7B}" srcId="{4C0A753F-52BB-44AE-822C-D43EA9D3B908}" destId="{9E4B1AC0-F334-4729-B03F-A05E88898328}" srcOrd="2" destOrd="0" parTransId="{184637BA-00B5-4C68-AC11-9CCBE9491849}" sibTransId="{7C135221-B4A6-4C2A-944A-DA154BDB0E3B}"/>
    <dgm:cxn modelId="{E38AEA21-1BFE-40CB-AF49-69AF1BB8273E}" type="presOf" srcId="{4C0A753F-52BB-44AE-822C-D43EA9D3B908}" destId="{96F04E62-5E0B-4208-9273-26E8646EFDB9}" srcOrd="0" destOrd="0" presId="urn:microsoft.com/office/officeart/2005/8/layout/pyramid1"/>
    <dgm:cxn modelId="{1E29E704-F002-4099-B0D6-A2E70A1BA8C0}" srcId="{4C0A753F-52BB-44AE-822C-D43EA9D3B908}" destId="{7C8D95DA-C04F-4C41-8C60-CDEDF33008AF}" srcOrd="1" destOrd="0" parTransId="{50671C8D-318F-4B06-966D-AAB31D8CC50C}" sibTransId="{60E0C77D-CB37-433A-A6FA-17BA686F8140}"/>
    <dgm:cxn modelId="{0F69D5EE-D432-4DA3-A642-480050892965}" type="presOf" srcId="{7C8D95DA-C04F-4C41-8C60-CDEDF33008AF}" destId="{6EC081E9-9D11-4D89-8805-4D0AC39E98F6}" srcOrd="0" destOrd="0" presId="urn:microsoft.com/office/officeart/2005/8/layout/pyramid1"/>
    <dgm:cxn modelId="{243E2A71-8DFB-4B80-BDDB-059DDF76DC1D}" type="presOf" srcId="{3E517847-B717-4F25-BE1E-150CC8AFFC81}" destId="{BB831079-6123-4BC1-A9E8-C57D23085E62}" srcOrd="1" destOrd="0" presId="urn:microsoft.com/office/officeart/2005/8/layout/pyramid1"/>
    <dgm:cxn modelId="{2081FD72-D238-4721-B3E0-13995F6705C1}" srcId="{4C0A753F-52BB-44AE-822C-D43EA9D3B908}" destId="{3E517847-B717-4F25-BE1E-150CC8AFFC81}" srcOrd="0" destOrd="0" parTransId="{A787414F-D9C4-4FE9-82F0-179421EA1A80}" sibTransId="{7DDD29AE-BE68-4B06-84C8-020B706A81A8}"/>
    <dgm:cxn modelId="{6CADBC1E-408E-4692-8A07-515A088E3C6B}" type="presOf" srcId="{7C8D95DA-C04F-4C41-8C60-CDEDF33008AF}" destId="{451CE6B7-FCC4-439B-A176-04AB1FA391EE}" srcOrd="1" destOrd="0" presId="urn:microsoft.com/office/officeart/2005/8/layout/pyramid1"/>
    <dgm:cxn modelId="{34C7D329-0B7C-430B-AB93-43115D064090}" type="presParOf" srcId="{96F04E62-5E0B-4208-9273-26E8646EFDB9}" destId="{7F5D09A6-6F6A-4308-A1FB-D9268E695584}" srcOrd="0" destOrd="0" presId="urn:microsoft.com/office/officeart/2005/8/layout/pyramid1"/>
    <dgm:cxn modelId="{CA2D71B2-5DCD-4E61-867F-1F8AE5BE55C6}" type="presParOf" srcId="{7F5D09A6-6F6A-4308-A1FB-D9268E695584}" destId="{26C14C3A-0AF2-4EC5-93FF-1A743487589C}" srcOrd="0" destOrd="0" presId="urn:microsoft.com/office/officeart/2005/8/layout/pyramid1"/>
    <dgm:cxn modelId="{6937C235-B162-4F12-B9D2-38CAFD971600}" type="presParOf" srcId="{7F5D09A6-6F6A-4308-A1FB-D9268E695584}" destId="{BB831079-6123-4BC1-A9E8-C57D23085E62}" srcOrd="1" destOrd="0" presId="urn:microsoft.com/office/officeart/2005/8/layout/pyramid1"/>
    <dgm:cxn modelId="{218C9F56-F8F7-4506-A77F-90B7960C299F}" type="presParOf" srcId="{96F04E62-5E0B-4208-9273-26E8646EFDB9}" destId="{F0347121-D3F5-44C3-AA99-929A055A6B0E}" srcOrd="1" destOrd="0" presId="urn:microsoft.com/office/officeart/2005/8/layout/pyramid1"/>
    <dgm:cxn modelId="{868F6DD7-FE1F-42F4-9C29-9164DA86EAF8}" type="presParOf" srcId="{F0347121-D3F5-44C3-AA99-929A055A6B0E}" destId="{6EC081E9-9D11-4D89-8805-4D0AC39E98F6}" srcOrd="0" destOrd="0" presId="urn:microsoft.com/office/officeart/2005/8/layout/pyramid1"/>
    <dgm:cxn modelId="{5B6AA2D6-77A2-4A21-BE83-F03E2168E7B4}" type="presParOf" srcId="{F0347121-D3F5-44C3-AA99-929A055A6B0E}" destId="{451CE6B7-FCC4-439B-A176-04AB1FA391EE}" srcOrd="1" destOrd="0" presId="urn:microsoft.com/office/officeart/2005/8/layout/pyramid1"/>
    <dgm:cxn modelId="{E40B62E5-13D5-4B4D-A2B3-89193505745E}" type="presParOf" srcId="{96F04E62-5E0B-4208-9273-26E8646EFDB9}" destId="{E94E3BAF-F0AF-4978-882A-346DDAC26F06}" srcOrd="2" destOrd="0" presId="urn:microsoft.com/office/officeart/2005/8/layout/pyramid1"/>
    <dgm:cxn modelId="{114545AC-E4F9-4DA8-94E1-2537B56B6A3E}" type="presParOf" srcId="{E94E3BAF-F0AF-4978-882A-346DDAC26F06}" destId="{1E3B823D-DE0C-421C-94CF-D74A093F22FD}" srcOrd="0" destOrd="0" presId="urn:microsoft.com/office/officeart/2005/8/layout/pyramid1"/>
    <dgm:cxn modelId="{0AA72095-5065-492F-8A2D-880DB9C28C5D}" type="presParOf" srcId="{E94E3BAF-F0AF-4978-882A-346DDAC26F06}" destId="{D29354F0-4B61-4918-8C40-B4BA7C3E9F3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D46EA-9827-4879-9198-B91592B4EBF4}">
      <dsp:nvSpPr>
        <dsp:cNvPr id="0" name=""/>
        <dsp:cNvSpPr/>
      </dsp:nvSpPr>
      <dsp:spPr>
        <a:xfrm>
          <a:off x="5734521" y="2861137"/>
          <a:ext cx="91440" cy="532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2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D8E5A-49E4-4E30-B4C5-BD6C97490674}">
      <dsp:nvSpPr>
        <dsp:cNvPr id="0" name=""/>
        <dsp:cNvSpPr/>
      </dsp:nvSpPr>
      <dsp:spPr>
        <a:xfrm>
          <a:off x="4101245" y="1165352"/>
          <a:ext cx="1678995" cy="532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19"/>
              </a:lnTo>
              <a:lnTo>
                <a:pt x="1678995" y="363019"/>
              </a:lnTo>
              <a:lnTo>
                <a:pt x="1678995" y="5326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82A7F-B426-4AEC-8F58-84211E9B7381}">
      <dsp:nvSpPr>
        <dsp:cNvPr id="0" name=""/>
        <dsp:cNvSpPr/>
      </dsp:nvSpPr>
      <dsp:spPr>
        <a:xfrm>
          <a:off x="2422250" y="2861137"/>
          <a:ext cx="1119330" cy="532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19"/>
              </a:lnTo>
              <a:lnTo>
                <a:pt x="1119330" y="363019"/>
              </a:lnTo>
              <a:lnTo>
                <a:pt x="1119330" y="532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A46B1-EE2F-4E6C-9C21-872A438D16F3}">
      <dsp:nvSpPr>
        <dsp:cNvPr id="0" name=""/>
        <dsp:cNvSpPr/>
      </dsp:nvSpPr>
      <dsp:spPr>
        <a:xfrm>
          <a:off x="1302920" y="2861137"/>
          <a:ext cx="1119330" cy="532699"/>
        </a:xfrm>
        <a:custGeom>
          <a:avLst/>
          <a:gdLst/>
          <a:ahLst/>
          <a:cxnLst/>
          <a:rect l="0" t="0" r="0" b="0"/>
          <a:pathLst>
            <a:path>
              <a:moveTo>
                <a:pt x="1119330" y="0"/>
              </a:moveTo>
              <a:lnTo>
                <a:pt x="1119330" y="363019"/>
              </a:lnTo>
              <a:lnTo>
                <a:pt x="0" y="363019"/>
              </a:lnTo>
              <a:lnTo>
                <a:pt x="0" y="532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C8B91-C3A3-4396-BE35-B66101938408}">
      <dsp:nvSpPr>
        <dsp:cNvPr id="0" name=""/>
        <dsp:cNvSpPr/>
      </dsp:nvSpPr>
      <dsp:spPr>
        <a:xfrm>
          <a:off x="2422250" y="1165352"/>
          <a:ext cx="1678995" cy="532699"/>
        </a:xfrm>
        <a:custGeom>
          <a:avLst/>
          <a:gdLst/>
          <a:ahLst/>
          <a:cxnLst/>
          <a:rect l="0" t="0" r="0" b="0"/>
          <a:pathLst>
            <a:path>
              <a:moveTo>
                <a:pt x="1678995" y="0"/>
              </a:moveTo>
              <a:lnTo>
                <a:pt x="1678995" y="363019"/>
              </a:lnTo>
              <a:lnTo>
                <a:pt x="0" y="363019"/>
              </a:lnTo>
              <a:lnTo>
                <a:pt x="0" y="5326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487C9-D9D9-4898-A47F-91E617BF893C}">
      <dsp:nvSpPr>
        <dsp:cNvPr id="0" name=""/>
        <dsp:cNvSpPr/>
      </dsp:nvSpPr>
      <dsp:spPr>
        <a:xfrm>
          <a:off x="3185430" y="2266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4FA0F-C63B-49C0-B6C5-7B2326EE1020}">
      <dsp:nvSpPr>
        <dsp:cNvPr id="0" name=""/>
        <dsp:cNvSpPr/>
      </dsp:nvSpPr>
      <dsp:spPr>
        <a:xfrm>
          <a:off x="3388944" y="195605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في المدينة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3423010" y="229671"/>
        <a:ext cx="1763499" cy="1094953"/>
      </dsp:txXfrm>
    </dsp:sp>
    <dsp:sp modelId="{CFF8D2C6-7433-495B-8F90-D4FED0D7272C}">
      <dsp:nvSpPr>
        <dsp:cNvPr id="0" name=""/>
        <dsp:cNvSpPr/>
      </dsp:nvSpPr>
      <dsp:spPr>
        <a:xfrm>
          <a:off x="1506434" y="1698051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F07960-F01D-495A-ADCB-7B7D38428150}">
      <dsp:nvSpPr>
        <dsp:cNvPr id="0" name=""/>
        <dsp:cNvSpPr/>
      </dsp:nvSpPr>
      <dsp:spPr>
        <a:xfrm>
          <a:off x="1709949" y="1891390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الاجتماعيون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1744015" y="1925456"/>
        <a:ext cx="1763499" cy="1094953"/>
      </dsp:txXfrm>
    </dsp:sp>
    <dsp:sp modelId="{0C64CC2F-9D0B-4BA4-8624-B10450835854}">
      <dsp:nvSpPr>
        <dsp:cNvPr id="0" name=""/>
        <dsp:cNvSpPr/>
      </dsp:nvSpPr>
      <dsp:spPr>
        <a:xfrm>
          <a:off x="387104" y="3393836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3C2751-2226-455E-BB6C-A2E61317BD68}">
      <dsp:nvSpPr>
        <dsp:cNvPr id="0" name=""/>
        <dsp:cNvSpPr/>
      </dsp:nvSpPr>
      <dsp:spPr>
        <a:xfrm>
          <a:off x="590619" y="3587175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المهام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624685" y="3621241"/>
        <a:ext cx="1763499" cy="1094953"/>
      </dsp:txXfrm>
    </dsp:sp>
    <dsp:sp modelId="{094912AA-10F2-48CB-8B86-FCB22FAA0DD8}">
      <dsp:nvSpPr>
        <dsp:cNvPr id="0" name=""/>
        <dsp:cNvSpPr/>
      </dsp:nvSpPr>
      <dsp:spPr>
        <a:xfrm>
          <a:off x="2625765" y="3393836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3CFBDB-6EB1-46E6-A193-0D413F52D88A}">
      <dsp:nvSpPr>
        <dsp:cNvPr id="0" name=""/>
        <dsp:cNvSpPr/>
      </dsp:nvSpPr>
      <dsp:spPr>
        <a:xfrm>
          <a:off x="2829279" y="3587175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تحقيق المشاركة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2863345" y="3621241"/>
        <a:ext cx="1763499" cy="1094953"/>
      </dsp:txXfrm>
    </dsp:sp>
    <dsp:sp modelId="{E3CBA10E-DE89-4EB1-8F71-4DDD9B812848}">
      <dsp:nvSpPr>
        <dsp:cNvPr id="0" name=""/>
        <dsp:cNvSpPr/>
      </dsp:nvSpPr>
      <dsp:spPr>
        <a:xfrm>
          <a:off x="4864425" y="1698051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CF0083-0BAC-4729-999E-BE62EAE2FC62}">
      <dsp:nvSpPr>
        <dsp:cNvPr id="0" name=""/>
        <dsp:cNvSpPr/>
      </dsp:nvSpPr>
      <dsp:spPr>
        <a:xfrm>
          <a:off x="5067940" y="1891390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الفاعلون الحضريون الرسميون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5102006" y="1925456"/>
        <a:ext cx="1763499" cy="1094953"/>
      </dsp:txXfrm>
    </dsp:sp>
    <dsp:sp modelId="{1106B27D-AEA1-4BFF-AD86-B59DE20FF296}">
      <dsp:nvSpPr>
        <dsp:cNvPr id="0" name=""/>
        <dsp:cNvSpPr/>
      </dsp:nvSpPr>
      <dsp:spPr>
        <a:xfrm>
          <a:off x="4864425" y="3393836"/>
          <a:ext cx="1831631" cy="116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3D0903-883E-4EB4-820F-26FE51D9BACB}">
      <dsp:nvSpPr>
        <dsp:cNvPr id="0" name=""/>
        <dsp:cNvSpPr/>
      </dsp:nvSpPr>
      <dsp:spPr>
        <a:xfrm>
          <a:off x="5067940" y="3587175"/>
          <a:ext cx="1831631" cy="1163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العام/الخاص</a:t>
          </a:r>
          <a:endParaRPr lang="fr-FR" sz="21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5102006" y="3621241"/>
        <a:ext cx="1763499" cy="1094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344EA-4E2B-42EE-B9A7-5861B90477CB}">
      <dsp:nvSpPr>
        <dsp:cNvPr id="0" name=""/>
        <dsp:cNvSpPr/>
      </dsp:nvSpPr>
      <dsp:spPr>
        <a:xfrm>
          <a:off x="3904071" y="2475315"/>
          <a:ext cx="3025386" cy="3025386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الفاعلون الحضريون الرسميون</a:t>
          </a:r>
          <a:endParaRPr lang="fr-FR" sz="1700" kern="1200" dirty="0"/>
        </a:p>
      </dsp:txBody>
      <dsp:txXfrm>
        <a:off x="4512308" y="3183997"/>
        <a:ext cx="1808912" cy="1555111"/>
      </dsp:txXfrm>
    </dsp:sp>
    <dsp:sp modelId="{18BEEA64-3B89-4405-BED8-DD4193771EB0}">
      <dsp:nvSpPr>
        <dsp:cNvPr id="0" name=""/>
        <dsp:cNvSpPr/>
      </dsp:nvSpPr>
      <dsp:spPr>
        <a:xfrm>
          <a:off x="2143847" y="1760224"/>
          <a:ext cx="2200280" cy="2200280"/>
        </a:xfrm>
        <a:prstGeom prst="gear6">
          <a:avLst/>
        </a:prstGeom>
        <a:gradFill rotWithShape="0">
          <a:gsLst>
            <a:gs pos="0">
              <a:schemeClr val="accent4">
                <a:hueOff val="-2250323"/>
                <a:satOff val="0"/>
                <a:lumOff val="8236"/>
                <a:alphaOff val="0"/>
                <a:tint val="60000"/>
                <a:satMod val="160000"/>
              </a:schemeClr>
            </a:gs>
            <a:gs pos="46000">
              <a:schemeClr val="accent4">
                <a:hueOff val="-2250323"/>
                <a:satOff val="0"/>
                <a:lumOff val="8236"/>
                <a:alphaOff val="0"/>
                <a:tint val="86000"/>
                <a:satMod val="160000"/>
              </a:schemeClr>
            </a:gs>
            <a:gs pos="100000">
              <a:schemeClr val="accent4">
                <a:hueOff val="-2250323"/>
                <a:satOff val="0"/>
                <a:lumOff val="8236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2250323"/>
              <a:satOff val="0"/>
              <a:lumOff val="8236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الفاعلون الاجتماعيون</a:t>
          </a:r>
          <a:endParaRPr lang="fr-FR" sz="1700" kern="1200" dirty="0"/>
        </a:p>
      </dsp:txBody>
      <dsp:txXfrm>
        <a:off x="2697774" y="2317499"/>
        <a:ext cx="1092426" cy="1085730"/>
      </dsp:txXfrm>
    </dsp:sp>
    <dsp:sp modelId="{44DA0FC3-1844-4850-AF93-16D19624F3A4}">
      <dsp:nvSpPr>
        <dsp:cNvPr id="0" name=""/>
        <dsp:cNvSpPr/>
      </dsp:nvSpPr>
      <dsp:spPr>
        <a:xfrm rot="20700000">
          <a:off x="3376229" y="242255"/>
          <a:ext cx="2155826" cy="2155826"/>
        </a:xfrm>
        <a:prstGeom prst="gear6">
          <a:avLst/>
        </a:prstGeom>
        <a:gradFill rotWithShape="0">
          <a:gsLst>
            <a:gs pos="0">
              <a:schemeClr val="accent4">
                <a:hueOff val="-4500646"/>
                <a:satOff val="0"/>
                <a:lumOff val="16471"/>
                <a:alphaOff val="0"/>
                <a:tint val="60000"/>
                <a:satMod val="160000"/>
              </a:schemeClr>
            </a:gs>
            <a:gs pos="46000">
              <a:schemeClr val="accent4">
                <a:hueOff val="-4500646"/>
                <a:satOff val="0"/>
                <a:lumOff val="16471"/>
                <a:alphaOff val="0"/>
                <a:tint val="86000"/>
                <a:satMod val="160000"/>
              </a:schemeClr>
            </a:gs>
            <a:gs pos="100000">
              <a:schemeClr val="accent4">
                <a:hueOff val="-4500646"/>
                <a:satOff val="0"/>
                <a:lumOff val="1647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4500646"/>
              <a:satOff val="0"/>
              <a:lumOff val="16471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تفعيل </a:t>
          </a:r>
          <a:r>
            <a:rPr lang="ar-DZ" sz="1700" kern="1200" dirty="0" err="1" smtClean="0"/>
            <a:t>اليات</a:t>
          </a:r>
          <a:r>
            <a:rPr lang="ar-DZ" sz="1700" kern="1200" dirty="0" smtClean="0"/>
            <a:t> التحكم </a:t>
          </a:r>
          <a:r>
            <a:rPr lang="ar-DZ" sz="1700" kern="1200" dirty="0" err="1" smtClean="0"/>
            <a:t>و</a:t>
          </a:r>
          <a:r>
            <a:rPr lang="ar-DZ" sz="1700" kern="1200" dirty="0" smtClean="0"/>
            <a:t> المراقبة العمرانية</a:t>
          </a:r>
          <a:endParaRPr lang="fr-FR" sz="1700" kern="1200" dirty="0"/>
        </a:p>
      </dsp:txBody>
      <dsp:txXfrm rot="-20700000">
        <a:off x="3849064" y="715091"/>
        <a:ext cx="1210154" cy="1210154"/>
      </dsp:txXfrm>
    </dsp:sp>
    <dsp:sp modelId="{4DA843CB-7E05-410B-BFD5-B02156C8D6F9}">
      <dsp:nvSpPr>
        <dsp:cNvPr id="0" name=""/>
        <dsp:cNvSpPr/>
      </dsp:nvSpPr>
      <dsp:spPr>
        <a:xfrm>
          <a:off x="3686044" y="2010436"/>
          <a:ext cx="3872494" cy="3872494"/>
        </a:xfrm>
        <a:prstGeom prst="circularArrow">
          <a:avLst>
            <a:gd name="adj1" fmla="val 4687"/>
            <a:gd name="adj2" fmla="val 299029"/>
            <a:gd name="adj3" fmla="val 2540510"/>
            <a:gd name="adj4" fmla="val 15809796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EB8DA39-3726-40C2-ABFA-7629144E2ADC}">
      <dsp:nvSpPr>
        <dsp:cNvPr id="0" name=""/>
        <dsp:cNvSpPr/>
      </dsp:nvSpPr>
      <dsp:spPr>
        <a:xfrm>
          <a:off x="1754181" y="1267779"/>
          <a:ext cx="2813609" cy="28136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-2250323"/>
                <a:satOff val="0"/>
                <a:lumOff val="8236"/>
                <a:alphaOff val="0"/>
                <a:tint val="60000"/>
                <a:satMod val="160000"/>
              </a:schemeClr>
            </a:gs>
            <a:gs pos="46000">
              <a:schemeClr val="accent4">
                <a:hueOff val="-2250323"/>
                <a:satOff val="0"/>
                <a:lumOff val="8236"/>
                <a:alphaOff val="0"/>
                <a:tint val="86000"/>
                <a:satMod val="160000"/>
              </a:schemeClr>
            </a:gs>
            <a:gs pos="100000">
              <a:schemeClr val="accent4">
                <a:hueOff val="-2250323"/>
                <a:satOff val="0"/>
                <a:lumOff val="8236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2250323"/>
              <a:satOff val="0"/>
              <a:lumOff val="8236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409404-6D7F-41D6-B8EA-1E5A6F8D23CD}">
      <dsp:nvSpPr>
        <dsp:cNvPr id="0" name=""/>
        <dsp:cNvSpPr/>
      </dsp:nvSpPr>
      <dsp:spPr>
        <a:xfrm>
          <a:off x="2877564" y="-235558"/>
          <a:ext cx="3033637" cy="303363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-4500646"/>
                <a:satOff val="0"/>
                <a:lumOff val="16471"/>
                <a:alphaOff val="0"/>
                <a:tint val="60000"/>
                <a:satMod val="160000"/>
              </a:schemeClr>
            </a:gs>
            <a:gs pos="46000">
              <a:schemeClr val="accent4">
                <a:hueOff val="-4500646"/>
                <a:satOff val="0"/>
                <a:lumOff val="16471"/>
                <a:alphaOff val="0"/>
                <a:tint val="86000"/>
                <a:satMod val="160000"/>
              </a:schemeClr>
            </a:gs>
            <a:gs pos="100000">
              <a:schemeClr val="accent4">
                <a:hueOff val="-4500646"/>
                <a:satOff val="0"/>
                <a:lumOff val="1647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4500646"/>
              <a:satOff val="0"/>
              <a:lumOff val="16471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14C3A-0AF2-4EC5-93FF-1A743487589C}">
      <dsp:nvSpPr>
        <dsp:cNvPr id="0" name=""/>
        <dsp:cNvSpPr/>
      </dsp:nvSpPr>
      <dsp:spPr>
        <a:xfrm>
          <a:off x="1762137" y="0"/>
          <a:ext cx="1762137" cy="1807107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السلطة</a:t>
          </a:r>
          <a:endParaRPr lang="fr-FR" sz="4000" kern="1200" dirty="0"/>
        </a:p>
      </dsp:txBody>
      <dsp:txXfrm>
        <a:off x="1762137" y="0"/>
        <a:ext cx="1762137" cy="1807107"/>
      </dsp:txXfrm>
    </dsp:sp>
    <dsp:sp modelId="{6EC081E9-9D11-4D89-8805-4D0AC39E98F6}">
      <dsp:nvSpPr>
        <dsp:cNvPr id="0" name=""/>
        <dsp:cNvSpPr/>
      </dsp:nvSpPr>
      <dsp:spPr>
        <a:xfrm>
          <a:off x="881068" y="1807107"/>
          <a:ext cx="3524274" cy="1807107"/>
        </a:xfrm>
        <a:prstGeom prst="trapezoid">
          <a:avLst>
            <a:gd name="adj" fmla="val 4875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الولاية</a:t>
          </a:r>
          <a:endParaRPr lang="fr-FR" sz="4000" kern="1200" dirty="0"/>
        </a:p>
      </dsp:txBody>
      <dsp:txXfrm>
        <a:off x="1497816" y="1807107"/>
        <a:ext cx="2290778" cy="1807107"/>
      </dsp:txXfrm>
    </dsp:sp>
    <dsp:sp modelId="{1E3B823D-DE0C-421C-94CF-D74A093F22FD}">
      <dsp:nvSpPr>
        <dsp:cNvPr id="0" name=""/>
        <dsp:cNvSpPr/>
      </dsp:nvSpPr>
      <dsp:spPr>
        <a:xfrm>
          <a:off x="0" y="3614214"/>
          <a:ext cx="5286412" cy="1807107"/>
        </a:xfrm>
        <a:prstGeom prst="trapezoid">
          <a:avLst>
            <a:gd name="adj" fmla="val 48756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البلدية</a:t>
          </a:r>
          <a:endParaRPr lang="en-US" sz="4000" kern="1200" dirty="0" smtClean="0"/>
        </a:p>
      </dsp:txBody>
      <dsp:txXfrm>
        <a:off x="925122" y="3614214"/>
        <a:ext cx="3436167" cy="1807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57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8680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8157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707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02522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207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18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786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5756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42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1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6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9166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361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71583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6608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83579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33087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504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5796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6727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53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097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76689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8658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8511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58719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95071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258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9769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09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9432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17430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34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07110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88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1920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8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92778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95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59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6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33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110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366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70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32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50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817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680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16145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5487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73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10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2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5499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15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71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86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871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4347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441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03290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696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653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62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4653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788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31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99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0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727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869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887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92641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561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06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27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18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127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70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46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471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1938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0501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1396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9881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5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067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26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16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700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61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64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928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050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1374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863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95278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125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524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18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322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44645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75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32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842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0891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37769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3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59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68648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4609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89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133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531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63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8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3737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857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0E3BD-647E-4677-8894-79A65EB92E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80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20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791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13778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8842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42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31203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142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28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102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439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0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015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980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61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351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74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86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54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77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07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24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256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7FD64F3-2F50-4488-887E-AB7B131A8C3D}" type="datetimeFigureOut">
              <a:rPr lang="fr-FR" smtClean="0">
                <a:solidFill>
                  <a:prstClr val="white"/>
                </a:solidFill>
              </a:rPr>
              <a:pPr/>
              <a:t>24/11/2022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0E3BD-647E-4677-8894-79A65EB92E19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0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062912" cy="1470025"/>
          </a:xfrm>
        </p:spPr>
        <p:txBody>
          <a:bodyPr/>
          <a:lstStyle/>
          <a:p>
            <a:r>
              <a:rPr lang="ar-DZ" dirty="0" smtClean="0"/>
              <a:t>الفاعلون الحضريون </a:t>
            </a:r>
            <a:r>
              <a:rPr lang="ar-DZ" dirty="0" err="1" smtClean="0"/>
              <a:t>و</a:t>
            </a:r>
            <a:r>
              <a:rPr lang="ar-DZ" dirty="0" smtClean="0"/>
              <a:t> المواطنة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محاضرات سنة ثانية ماستر بيئة وصحة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868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57158" y="285728"/>
            <a:ext cx="8229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indent="0" algn="ctr" rtl="1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dirty="0" smtClean="0"/>
              <a:t>فعمليا تم الانطلاق الرسمي لهذه </a:t>
            </a:r>
            <a:r>
              <a:rPr lang="ar-DZ" sz="2400" b="1" u="sng" dirty="0" smtClean="0"/>
              <a:t>الأدوات  التعميرية </a:t>
            </a:r>
            <a:r>
              <a:rPr lang="ar-DZ" sz="2400" dirty="0" smtClean="0"/>
              <a:t>مع انطلاق مشروع </a:t>
            </a:r>
            <a:r>
              <a:rPr lang="ar-DZ" sz="2400" b="1" u="sng" dirty="0" smtClean="0"/>
              <a:t>مخطط قسنطينة  </a:t>
            </a:r>
            <a:r>
              <a:rPr lang="ar-DZ" sz="2400" dirty="0" smtClean="0"/>
              <a:t>سنة 1958-1959 الذي كان يهدف إلى التقليص من  الفوارق الإقليمية ومحاولة تحسين الواقع المعاش لسكان الجزائريين بغية تخميد الثورة التحريرية بتقديم حلول اقتصادية واجتماعية وصدر على إثرها </a:t>
            </a:r>
            <a:r>
              <a:rPr lang="ar-DZ" sz="2400" b="1" u="sng" dirty="0" smtClean="0"/>
              <a:t>القانون العام للتعمير  </a:t>
            </a:r>
            <a:r>
              <a:rPr lang="ar-DZ" sz="2400" dirty="0" smtClean="0"/>
              <a:t>سنة 1960 تحت رقم 966-90 المؤرخ في 06-09-1960 ومن بين </a:t>
            </a:r>
            <a:r>
              <a:rPr lang="ar-DZ" sz="2400" b="1" u="sng" dirty="0" smtClean="0"/>
              <a:t>الأدوات العمرانية المستمدة </a:t>
            </a:r>
            <a:r>
              <a:rPr lang="ar-DZ" sz="2400" dirty="0" smtClean="0"/>
              <a:t>من هذا القانون والتي استعملت في هاته الفترة :</a:t>
            </a:r>
            <a:endParaRPr lang="en-US" sz="2400" dirty="0" smtClean="0"/>
          </a:p>
          <a:p>
            <a:pPr marR="0" indent="0" algn="ct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DZ" sz="2400" b="1" u="sng" dirty="0" smtClean="0"/>
              <a:t>مخطط العمران الرئيسي : </a:t>
            </a:r>
            <a:r>
              <a:rPr lang="fr-FR" sz="2400" b="1" u="sng" dirty="0" smtClean="0"/>
              <a:t>PUD</a:t>
            </a:r>
            <a:endParaRPr lang="en-US" sz="2400" b="1" u="sng" dirty="0" smtClean="0"/>
          </a:p>
          <a:p>
            <a:pPr marR="0" indent="0" algn="ct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dirty="0" smtClean="0"/>
              <a:t>يتميز هذا القانون بنظرته العامة لتي تكون على </a:t>
            </a:r>
            <a:r>
              <a:rPr lang="ar-DZ" sz="2400" b="1" u="sng" dirty="0" smtClean="0"/>
              <a:t>أفاق 20 </a:t>
            </a:r>
            <a:r>
              <a:rPr lang="ar-DZ" sz="2400" dirty="0" smtClean="0"/>
              <a:t>سنة فهو يتطرق  للمجال الحضري للمدينة ولا يأخذ في الحسبان المحيط الريفي التابع وظيفيا لها . كما انه يتكامل مع مجال المدينة من الناحية الإحصائية وذلك بوضع العلاقة مابين التركيبة </a:t>
            </a:r>
            <a:r>
              <a:rPr lang="ar-DZ" sz="2400" dirty="0" err="1" smtClean="0"/>
              <a:t>الديمغرافية</a:t>
            </a:r>
            <a:r>
              <a:rPr lang="ar-DZ" sz="2400" dirty="0" smtClean="0"/>
              <a:t> لسكان والتركيبة الاقتصادية لها ( السكان والعمالة , </a:t>
            </a:r>
            <a:r>
              <a:rPr lang="ar-DZ" sz="2400" dirty="0" err="1" smtClean="0"/>
              <a:t>تموقع</a:t>
            </a:r>
            <a:r>
              <a:rPr lang="ar-DZ" sz="2400" dirty="0" smtClean="0"/>
              <a:t> المساحات المخصصة للنشاطات الاقتصادية ) كما انه يعمل على توقيع التجهيزات والنشاطات 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98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4572000"/>
          </a:xfrm>
        </p:spPr>
        <p:txBody>
          <a:bodyPr>
            <a:norm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000" b="1" u="sng" dirty="0" smtClean="0"/>
              <a:t>مخططات إعادة الهيكلة :</a:t>
            </a:r>
            <a:r>
              <a:rPr lang="fr-FR" sz="2000" b="1" u="sng" dirty="0" smtClean="0"/>
              <a:t>Plan de </a:t>
            </a:r>
            <a:r>
              <a:rPr lang="fr-FR" sz="2000" b="1" u="sng" dirty="0" err="1" smtClean="0"/>
              <a:t>restruction</a:t>
            </a:r>
            <a:r>
              <a:rPr lang="fr-FR" sz="2000" b="1" u="sng" dirty="0" smtClean="0"/>
              <a:t> </a:t>
            </a:r>
            <a:r>
              <a:rPr lang="ar-DZ" sz="2000" b="1" u="sng" dirty="0" smtClean="0"/>
              <a:t> </a:t>
            </a:r>
            <a:r>
              <a:rPr lang="ar-DZ" sz="2000" dirty="0" smtClean="0"/>
              <a:t>تستخدم من اجل تحديث مراكز المدن وتجديد الأحياء الهشة .</a:t>
            </a:r>
            <a:endParaRPr lang="en-US" sz="2000" dirty="0" smtClean="0"/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DZ" sz="2000" b="1" u="sng" dirty="0" smtClean="0"/>
              <a:t>برامج التعمير ومناطق التعمير حسب الأولوية </a:t>
            </a:r>
            <a:r>
              <a:rPr lang="ar-DZ" sz="2000" dirty="0" smtClean="0"/>
              <a:t>:</a:t>
            </a:r>
            <a:r>
              <a:rPr lang="fr-FR" sz="2000" b="1" u="sng" dirty="0" smtClean="0"/>
              <a:t>les programmes d’urbanisme et les zones a urbaniser par priorité ZUP</a:t>
            </a:r>
            <a:r>
              <a:rPr lang="ar-DZ" sz="2000" b="1" u="sng" dirty="0" smtClean="0"/>
              <a:t> 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000" b="1" u="sng" dirty="0" smtClean="0"/>
              <a:t> </a:t>
            </a:r>
            <a:r>
              <a:rPr lang="ar-DZ" sz="2000" dirty="0" smtClean="0"/>
              <a:t>تنجز خاصة لضواحي ومناطق التوسع حيث يكون من الضروري إلحاقها بشبكة التجهيزات النظرية</a:t>
            </a:r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00034" y="2786058"/>
            <a:ext cx="8072494" cy="33575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prstClr val="black"/>
                </a:solidFill>
              </a:rPr>
              <a:t>عموما يمكننا القول أن إنتاج المجال الحضري وتسييره عرف تطور محسوس خلال الفترة الاستعمارية خاصة منه الانتقال </a:t>
            </a:r>
            <a:r>
              <a:rPr lang="ar-DZ" sz="2400" b="1" dirty="0" err="1" smtClean="0">
                <a:solidFill>
                  <a:prstClr val="black"/>
                </a:solidFill>
              </a:rPr>
              <a:t>الى</a:t>
            </a:r>
            <a:r>
              <a:rPr lang="ar-DZ" sz="2400" b="1" dirty="0" smtClean="0">
                <a:solidFill>
                  <a:prstClr val="black"/>
                </a:solidFill>
              </a:rPr>
              <a:t> العمران الوظيفي الذي يقوم أساسا على شبكة التجهيزات النظرية , </a:t>
            </a:r>
            <a:r>
              <a:rPr lang="ar-DZ" sz="2400" b="1" dirty="0" err="1" smtClean="0">
                <a:solidFill>
                  <a:prstClr val="black"/>
                </a:solidFill>
              </a:rPr>
              <a:t>التنطيق</a:t>
            </a:r>
            <a:r>
              <a:rPr lang="ar-DZ" sz="2400" b="1" dirty="0" smtClean="0">
                <a:solidFill>
                  <a:prstClr val="black"/>
                </a:solidFill>
              </a:rPr>
              <a:t> وتخطيط الشبكات المختلفة </a:t>
            </a:r>
            <a:r>
              <a:rPr lang="ar-DZ" sz="2400" b="1" dirty="0" err="1" smtClean="0">
                <a:solidFill>
                  <a:prstClr val="black"/>
                </a:solidFill>
              </a:rPr>
              <a:t>اين</a:t>
            </a:r>
            <a:r>
              <a:rPr lang="ar-DZ" sz="2400" b="1" dirty="0" smtClean="0">
                <a:solidFill>
                  <a:prstClr val="black"/>
                </a:solidFill>
              </a:rPr>
              <a:t> عرف تطور تدخل الفاعلون الرسميون </a:t>
            </a:r>
            <a:r>
              <a:rPr lang="ar-DZ" sz="2400" b="1" dirty="0" err="1" smtClean="0">
                <a:solidFill>
                  <a:prstClr val="black"/>
                </a:solidFill>
              </a:rPr>
              <a:t>اول</a:t>
            </a:r>
            <a:r>
              <a:rPr lang="ar-DZ" sz="2400" b="1" dirty="0" smtClean="0">
                <a:solidFill>
                  <a:prstClr val="black"/>
                </a:solidFill>
              </a:rPr>
              <a:t> </a:t>
            </a:r>
            <a:r>
              <a:rPr lang="ar-DZ" sz="2400" b="1" dirty="0" err="1" smtClean="0">
                <a:solidFill>
                  <a:prstClr val="black"/>
                </a:solidFill>
              </a:rPr>
              <a:t>اشكال</a:t>
            </a:r>
            <a:r>
              <a:rPr lang="ar-DZ" sz="2400" b="1" dirty="0" smtClean="0">
                <a:solidFill>
                  <a:prstClr val="black"/>
                </a:solidFill>
              </a:rPr>
              <a:t> التدرج من </a:t>
            </a:r>
            <a:r>
              <a:rPr lang="ar-DZ" sz="2400" b="1" dirty="0" err="1" smtClean="0">
                <a:solidFill>
                  <a:prstClr val="black"/>
                </a:solidFill>
              </a:rPr>
              <a:t>السبطة</a:t>
            </a:r>
            <a:r>
              <a:rPr lang="ar-DZ" sz="2400" b="1" dirty="0" smtClean="0">
                <a:solidFill>
                  <a:prstClr val="black"/>
                </a:solidFill>
              </a:rPr>
              <a:t> العليا وصولا </a:t>
            </a:r>
            <a:r>
              <a:rPr lang="ar-DZ" sz="2400" b="1" dirty="0" err="1" smtClean="0">
                <a:solidFill>
                  <a:prstClr val="black"/>
                </a:solidFill>
              </a:rPr>
              <a:t>الي</a:t>
            </a:r>
            <a:r>
              <a:rPr lang="ar-DZ" sz="2400" b="1" dirty="0" smtClean="0">
                <a:solidFill>
                  <a:prstClr val="black"/>
                </a:solidFill>
              </a:rPr>
              <a:t> البلدية وهيئة التنفيذ هذا التدرج الذي بنيت عليه </a:t>
            </a:r>
            <a:r>
              <a:rPr lang="ar-DZ" sz="2400" b="1" dirty="0" err="1" smtClean="0">
                <a:solidFill>
                  <a:prstClr val="black"/>
                </a:solidFill>
              </a:rPr>
              <a:t>اسس</a:t>
            </a:r>
            <a:r>
              <a:rPr lang="ar-DZ" sz="2400" b="1" dirty="0" smtClean="0">
                <a:solidFill>
                  <a:prstClr val="black"/>
                </a:solidFill>
              </a:rPr>
              <a:t> العملية </a:t>
            </a:r>
            <a:r>
              <a:rPr lang="ar-DZ" sz="2400" b="1" dirty="0" err="1" smtClean="0">
                <a:solidFill>
                  <a:prstClr val="black"/>
                </a:solidFill>
              </a:rPr>
              <a:t>التسييرية</a:t>
            </a:r>
            <a:r>
              <a:rPr lang="ar-DZ" sz="2400" b="1" dirty="0" smtClean="0">
                <a:solidFill>
                  <a:prstClr val="black"/>
                </a:solidFill>
              </a:rPr>
              <a:t> </a:t>
            </a:r>
            <a:r>
              <a:rPr lang="ar-DZ" sz="2400" b="1" dirty="0" err="1" smtClean="0">
                <a:solidFill>
                  <a:prstClr val="black"/>
                </a:solidFill>
              </a:rPr>
              <a:t>للفاعليين</a:t>
            </a:r>
            <a:r>
              <a:rPr lang="ar-DZ" sz="2400" b="1" dirty="0" smtClean="0">
                <a:solidFill>
                  <a:prstClr val="black"/>
                </a:solidFill>
              </a:rPr>
              <a:t> الرسميين في فترة ما بعد الاستقلال.</a:t>
            </a:r>
            <a:endParaRPr lang="ar-DZ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04052"/>
          </a:xfrm>
        </p:spPr>
        <p:txBody>
          <a:bodyPr>
            <a:normAutofit/>
          </a:bodyPr>
          <a:lstStyle/>
          <a:p>
            <a:r>
              <a:rPr lang="ar-DZ" sz="2400" u="sng" dirty="0" smtClean="0"/>
              <a:t>الفاعلون الرسمين في ظل السياسة الحضرية بعد الاستقلال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143644"/>
          </a:xfrm>
        </p:spPr>
        <p:txBody>
          <a:bodyPr>
            <a:noAutofit/>
          </a:bodyPr>
          <a:lstStyle/>
          <a:p>
            <a:pPr indent="0" algn="ctr" rt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ar-DZ" sz="2200" dirty="0" smtClean="0"/>
              <a:t>تميزت سياسة التهيئة الحضرية </a:t>
            </a:r>
            <a:r>
              <a:rPr lang="ar-DZ" sz="2200" b="1" u="sng" dirty="0" smtClean="0"/>
              <a:t>من 1962 إلى 1990 بالاحتكار </a:t>
            </a:r>
            <a:r>
              <a:rPr lang="ar-DZ" sz="2200" dirty="0" smtClean="0"/>
              <a:t>التام من طرف السلطة لأدوات التهيئة والتعمير خاصة وان الإمكانيات المالية كانت متوفرة وكان مصدرها العائدات البترولية التي كانت تحت تصرف سياسة </a:t>
            </a:r>
            <a:r>
              <a:rPr lang="ar-DZ" sz="2200" b="1" u="sng" dirty="0" smtClean="0"/>
              <a:t>اشتراكية</a:t>
            </a:r>
            <a:r>
              <a:rPr lang="ar-DZ" sz="2200" dirty="0" smtClean="0"/>
              <a:t> للدولة . فكانت سياسة التعمير بعد الاستقلال وحتى نهاية سنة 1970 موجهة من طرف الدولة </a:t>
            </a:r>
            <a:r>
              <a:rPr lang="ar-DZ" sz="2200" b="1" u="sng" dirty="0" smtClean="0"/>
              <a:t>بانتهاجها القوانين الموروثة من الحقبة الاستعمارية والمستمدة من العمران الوظيفي الذي يعتمد على البرمجة وشبكة التجهيزات النظرية .</a:t>
            </a:r>
            <a:endParaRPr lang="en-US" sz="2200" b="1" u="sng" dirty="0" smtClean="0"/>
          </a:p>
          <a:p>
            <a:pPr marR="0" indent="0" algn="ct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200" dirty="0" smtClean="0"/>
              <a:t>في هته الفترة حاولت  الدولة تدعيم التنمية الاقتصادية التي كانت لها اثر مباشر على</a:t>
            </a:r>
            <a:r>
              <a:rPr lang="ar-DZ" sz="2200" b="1" u="sng" dirty="0" smtClean="0"/>
              <a:t> تسارع النمو الحضري </a:t>
            </a:r>
            <a:r>
              <a:rPr lang="ar-DZ" sz="2200" dirty="0" smtClean="0"/>
              <a:t>للعديد  من المدن الجزائرية خاصة منها تلك التي سوف تستقبل </a:t>
            </a:r>
            <a:r>
              <a:rPr lang="ar-DZ" sz="2200" b="1" u="sng" dirty="0" smtClean="0"/>
              <a:t>المركبات الإنتاجية الكبرى </a:t>
            </a:r>
            <a:r>
              <a:rPr lang="ar-DZ" sz="2200" dirty="0" smtClean="0"/>
              <a:t>( مركبات الحديد والصلب , المركبات </a:t>
            </a:r>
            <a:r>
              <a:rPr lang="ar-DZ" sz="2200" dirty="0" err="1" smtClean="0"/>
              <a:t>البتروكمايائية</a:t>
            </a:r>
            <a:r>
              <a:rPr lang="ar-DZ" sz="2200" dirty="0" smtClean="0"/>
              <a:t> ,....الخ) والتي نتج عنها نزوح ريفي معتبر ولد </a:t>
            </a:r>
            <a:r>
              <a:rPr lang="ar-DZ" sz="2200" b="1" u="sng" dirty="0" smtClean="0"/>
              <a:t>مشاكل حضرية واجتماعية </a:t>
            </a:r>
            <a:r>
              <a:rPr lang="ar-DZ" sz="2200" dirty="0" smtClean="0"/>
              <a:t>داخل المجالات الحضرية لأنها لم تحضا بالاهتمام فالأولوية كانت موجهة </a:t>
            </a:r>
            <a:r>
              <a:rPr lang="ar-DZ" sz="2200" b="1" u="sng" dirty="0" smtClean="0"/>
              <a:t>للتنمية الاقتصادية والصناعية </a:t>
            </a:r>
            <a:r>
              <a:rPr lang="ar-DZ" sz="2200" dirty="0" smtClean="0"/>
              <a:t>لمدن الشمال وبالأخص المدن التي كانت مسطرة في المخططات الاقتصادية : </a:t>
            </a:r>
            <a:r>
              <a:rPr lang="ar-DZ" sz="2200" u="sng" dirty="0" smtClean="0"/>
              <a:t>المخطط الثلاثي الأول  </a:t>
            </a:r>
            <a:r>
              <a:rPr lang="ar-DZ" sz="2200" dirty="0" smtClean="0"/>
              <a:t>عام 1967-1969 </a:t>
            </a:r>
            <a:r>
              <a:rPr lang="ar-DZ" sz="2200" u="sng" dirty="0" smtClean="0"/>
              <a:t>والمخطط الرباعي الأول </a:t>
            </a:r>
            <a:r>
              <a:rPr lang="ar-DZ" sz="2200" dirty="0" smtClean="0"/>
              <a:t>عام 1970-1973 ثم </a:t>
            </a:r>
            <a:r>
              <a:rPr lang="ar-DZ" sz="2200" u="sng" dirty="0" smtClean="0"/>
              <a:t>المخطط الرباعي الثاني</a:t>
            </a:r>
            <a:r>
              <a:rPr lang="ar-DZ" sz="2200" dirty="0" smtClean="0"/>
              <a:t> 1974-1979 </a:t>
            </a:r>
            <a:r>
              <a:rPr lang="ar-DZ" sz="2200" u="sng" dirty="0" smtClean="0"/>
              <a:t>والمخطط الخماسي الأول </a:t>
            </a:r>
            <a:r>
              <a:rPr lang="ar-DZ" sz="2200" dirty="0" smtClean="0"/>
              <a:t>عام 1980 لتخفيف من </a:t>
            </a:r>
            <a:r>
              <a:rPr lang="ar-DZ" sz="2200" dirty="0" err="1" smtClean="0"/>
              <a:t>الاختلالات</a:t>
            </a:r>
            <a:r>
              <a:rPr lang="ar-DZ" sz="2200" dirty="0" smtClean="0"/>
              <a:t> </a:t>
            </a:r>
            <a:r>
              <a:rPr lang="ar-DZ" sz="2200" dirty="0" err="1" smtClean="0"/>
              <a:t>المجالية</a:t>
            </a:r>
            <a:r>
              <a:rPr lang="ar-DZ" sz="2200" dirty="0" smtClean="0"/>
              <a:t> والاستثمارية الوطنية . كما </a:t>
            </a:r>
            <a:r>
              <a:rPr lang="ar-DZ" sz="2200" dirty="0" err="1" smtClean="0"/>
              <a:t>حضيت</a:t>
            </a:r>
            <a:r>
              <a:rPr lang="ar-DZ" sz="2200" dirty="0" smtClean="0"/>
              <a:t> العديد من المدن الداخلية بالبرامج الخاصة لغرض تقليص مساحات  كبريات المدن كي لا تؤثر بهيمنتها على المدن الداخلية .</a:t>
            </a:r>
          </a:p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54924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/>
              <a:t>المحاضرة الاولى 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الفاعلون </a:t>
            </a:r>
            <a:r>
              <a:rPr lang="ar-DZ" b="1" dirty="0"/>
              <a:t>في المدينة</a:t>
            </a: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337307077"/>
              </p:ext>
            </p:extLst>
          </p:nvPr>
        </p:nvGraphicFramePr>
        <p:xfrm>
          <a:off x="899592" y="1844824"/>
          <a:ext cx="72866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6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 smtClean="0"/>
              <a:t>تعريف الفاعلون حضريون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هم الأطراف المعنية بالمشاركة في عمليه التخطيط الحضري من اجل تنميه البيئة العمرانية.</a:t>
            </a:r>
          </a:p>
          <a:p>
            <a:pPr algn="r" rtl="1"/>
            <a:r>
              <a:rPr lang="ar-DZ" dirty="0" smtClean="0"/>
              <a:t>للفاعلين الدور الكبير في مجال البناء </a:t>
            </a:r>
            <a:r>
              <a:rPr lang="ar-DZ" dirty="0" err="1" smtClean="0"/>
              <a:t>و</a:t>
            </a:r>
            <a:r>
              <a:rPr lang="ar-DZ" dirty="0" smtClean="0"/>
              <a:t> السكن </a:t>
            </a:r>
            <a:r>
              <a:rPr lang="ar-DZ" dirty="0" err="1" smtClean="0"/>
              <a:t>و</a:t>
            </a:r>
            <a:r>
              <a:rPr lang="ar-DZ" dirty="0" smtClean="0"/>
              <a:t> تخطيط المدن عن طريق التحديد الدقيق للحاجيات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الية</a:t>
            </a:r>
            <a:r>
              <a:rPr lang="ar-DZ" dirty="0" smtClean="0"/>
              <a:t> الاستجابة لها بالاعتماد على </a:t>
            </a:r>
            <a:r>
              <a:rPr lang="ar-DZ" dirty="0" err="1" smtClean="0"/>
              <a:t>جملةالمعطيات</a:t>
            </a:r>
            <a:r>
              <a:rPr lang="ar-DZ" dirty="0" smtClean="0"/>
              <a:t> الحضرية </a:t>
            </a:r>
            <a:r>
              <a:rPr lang="ar-DZ" dirty="0" err="1" smtClean="0"/>
              <a:t>و</a:t>
            </a:r>
            <a:r>
              <a:rPr lang="ar-DZ" dirty="0" smtClean="0"/>
              <a:t> الذاتية </a:t>
            </a:r>
            <a:r>
              <a:rPr lang="ar-DZ" dirty="0" err="1" smtClean="0"/>
              <a:t>و</a:t>
            </a:r>
            <a:r>
              <a:rPr lang="ar-DZ" dirty="0" smtClean="0"/>
              <a:t> الطبيعية </a:t>
            </a:r>
            <a:r>
              <a:rPr lang="ar-DZ" dirty="0" err="1" smtClean="0"/>
              <a:t>و</a:t>
            </a:r>
            <a:r>
              <a:rPr lang="ar-DZ" dirty="0" smtClean="0"/>
              <a:t> المناخية </a:t>
            </a:r>
            <a:r>
              <a:rPr lang="ar-DZ" dirty="0" err="1" smtClean="0"/>
              <a:t>و</a:t>
            </a:r>
            <a:r>
              <a:rPr lang="ar-DZ" dirty="0" smtClean="0"/>
              <a:t> الاجتماعية </a:t>
            </a:r>
            <a:r>
              <a:rPr lang="ar-DZ" dirty="0" err="1" smtClean="0"/>
              <a:t>و</a:t>
            </a:r>
            <a:r>
              <a:rPr lang="ar-DZ" dirty="0" smtClean="0"/>
              <a:t> الاقتصادية والثقافية للمجتمع خاصة إذا علمنا أن تخطيط المدن هو نتيجة لتركيب عمراني </a:t>
            </a:r>
            <a:r>
              <a:rPr lang="ar-DZ" dirty="0" err="1" smtClean="0"/>
              <a:t>و</a:t>
            </a:r>
            <a:r>
              <a:rPr lang="ar-DZ" dirty="0" smtClean="0"/>
              <a:t> إبداع معماري يرتكز على خصوصيات معينة بتلك المدنية أو المنطقة وفق انتمائها الحضاري,العلاقات الوظيفية </a:t>
            </a:r>
            <a:r>
              <a:rPr lang="ar-DZ" dirty="0" err="1" smtClean="0"/>
              <a:t>و</a:t>
            </a:r>
            <a:r>
              <a:rPr lang="ar-DZ" dirty="0" smtClean="0"/>
              <a:t> الفضائية.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59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/>
              <a:t>الفاعلون في المدينة</a:t>
            </a:r>
            <a:endParaRPr lang="fr-FR" dirty="0"/>
          </a:p>
        </p:txBody>
      </p:sp>
      <p:graphicFrame>
        <p:nvGraphicFramePr>
          <p:cNvPr id="12" name="Diagramme 11"/>
          <p:cNvGraphicFramePr/>
          <p:nvPr/>
        </p:nvGraphicFramePr>
        <p:xfrm>
          <a:off x="428628" y="1357298"/>
          <a:ext cx="8358214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884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الفاعلون الحضريون الرسميون: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428868"/>
            <a:ext cx="8229600" cy="2832076"/>
          </a:xfrm>
        </p:spPr>
        <p:txBody>
          <a:bodyPr/>
          <a:lstStyle/>
          <a:p>
            <a:pPr algn="r" rtl="1"/>
            <a:r>
              <a:rPr lang="ar-DZ" dirty="0" smtClean="0"/>
              <a:t>تعدد الهيئات المتدخلة في مجال المدينة وفق تدرج </a:t>
            </a:r>
            <a:r>
              <a:rPr lang="ar-DZ" dirty="0" err="1" smtClean="0"/>
              <a:t>هراركي</a:t>
            </a:r>
            <a:r>
              <a:rPr lang="ar-DZ" dirty="0" smtClean="0"/>
              <a:t> للوظائف </a:t>
            </a:r>
            <a:r>
              <a:rPr lang="ar-DZ" dirty="0" err="1" smtClean="0"/>
              <a:t>و</a:t>
            </a:r>
            <a:r>
              <a:rPr lang="ar-DZ" dirty="0" smtClean="0"/>
              <a:t> المهام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u="sng" dirty="0" smtClean="0"/>
              <a:t>الأدوات </a:t>
            </a:r>
            <a:r>
              <a:rPr lang="ar-DZ" dirty="0" smtClean="0"/>
              <a:t>من المقياس الوطني وصولا إلى هيئة التنفيذ على مستوى </a:t>
            </a:r>
            <a:r>
              <a:rPr lang="en-US" dirty="0" smtClean="0"/>
              <a:t>POS</a:t>
            </a:r>
            <a:r>
              <a:rPr lang="ar-DZ" dirty="0" smtClean="0"/>
              <a:t> أو حتى مجرد وحدة جواريه لكل تأثيره الملموس على النتاج العمراني </a:t>
            </a:r>
            <a:r>
              <a:rPr lang="ar-DZ" dirty="0" err="1" smtClean="0"/>
              <a:t>و</a:t>
            </a:r>
            <a:r>
              <a:rPr lang="ar-DZ" dirty="0" smtClean="0"/>
              <a:t> الساكن...</a:t>
            </a:r>
          </a:p>
        </p:txBody>
      </p:sp>
      <p:sp>
        <p:nvSpPr>
          <p:cNvPr id="5" name="Pensées 4"/>
          <p:cNvSpPr/>
          <p:nvPr/>
        </p:nvSpPr>
        <p:spPr>
          <a:xfrm>
            <a:off x="357158" y="1357298"/>
            <a:ext cx="2071702" cy="1071570"/>
          </a:xfrm>
          <a:prstGeom prst="cloud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SRAT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Pensées 5"/>
          <p:cNvSpPr/>
          <p:nvPr/>
        </p:nvSpPr>
        <p:spPr>
          <a:xfrm>
            <a:off x="7072298" y="4714884"/>
            <a:ext cx="2071702" cy="1071570"/>
          </a:xfrm>
          <a:prstGeom prst="cloud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POS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Pensées 7"/>
          <p:cNvSpPr/>
          <p:nvPr/>
        </p:nvSpPr>
        <p:spPr>
          <a:xfrm>
            <a:off x="7072298" y="1214422"/>
            <a:ext cx="2071702" cy="1071570"/>
          </a:xfrm>
          <a:prstGeom prst="cloudCallou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APW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Pensées 8"/>
          <p:cNvSpPr/>
          <p:nvPr/>
        </p:nvSpPr>
        <p:spPr>
          <a:xfrm>
            <a:off x="3571868" y="5500702"/>
            <a:ext cx="2071702" cy="1071570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PDAU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Pensées 9"/>
          <p:cNvSpPr/>
          <p:nvPr/>
        </p:nvSpPr>
        <p:spPr>
          <a:xfrm>
            <a:off x="0" y="5072074"/>
            <a:ext cx="2071702" cy="1071570"/>
          </a:xfrm>
          <a:prstGeom prst="cloud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APC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Pensées 10"/>
          <p:cNvSpPr/>
          <p:nvPr/>
        </p:nvSpPr>
        <p:spPr>
          <a:xfrm>
            <a:off x="3571868" y="1357298"/>
            <a:ext cx="2071702" cy="1071570"/>
          </a:xfrm>
          <a:prstGeom prst="cloudCallou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SCU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Pensées 11"/>
          <p:cNvSpPr/>
          <p:nvPr/>
        </p:nvSpPr>
        <p:spPr>
          <a:xfrm>
            <a:off x="-571536" y="2786058"/>
            <a:ext cx="2071702" cy="1071570"/>
          </a:xfrm>
          <a:prstGeom prst="cloudCallou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PAW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7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/>
          <p:cNvGraphicFramePr/>
          <p:nvPr/>
        </p:nvGraphicFramePr>
        <p:xfrm>
          <a:off x="-571536" y="1071546"/>
          <a:ext cx="5286412" cy="5421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714612" y="1285860"/>
            <a:ext cx="6115064" cy="2571768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DZ" dirty="0" err="1" smtClean="0"/>
              <a:t>ابتداءا</a:t>
            </a:r>
            <a:r>
              <a:rPr lang="ar-DZ" dirty="0" smtClean="0"/>
              <a:t> من </a:t>
            </a:r>
            <a:r>
              <a:rPr lang="ar-DZ" dirty="0" err="1" smtClean="0"/>
              <a:t>اعلى</a:t>
            </a:r>
            <a:r>
              <a:rPr lang="ar-DZ" dirty="0" smtClean="0"/>
              <a:t> هرم السلطة المتحكم </a:t>
            </a:r>
            <a:r>
              <a:rPr lang="ar-DZ" dirty="0" err="1" smtClean="0"/>
              <a:t>الاول</a:t>
            </a:r>
            <a:r>
              <a:rPr lang="ar-DZ" dirty="0" smtClean="0"/>
              <a:t> في قرارات النمو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الانتاج</a:t>
            </a:r>
            <a:r>
              <a:rPr lang="ar-DZ" dirty="0" smtClean="0"/>
              <a:t> العمراني ويمكن حصر دورها ضمن النقاط التالية :</a:t>
            </a:r>
          </a:p>
          <a:p>
            <a:pPr algn="r" rtl="1"/>
            <a:r>
              <a:rPr lang="ar-DZ" dirty="0" smtClean="0"/>
              <a:t>التكفل بمتابعة وإنجاز المشاريع الضخمة.</a:t>
            </a:r>
          </a:p>
          <a:p>
            <a:pPr algn="r" rtl="1"/>
            <a:r>
              <a:rPr lang="ar-DZ" dirty="0" smtClean="0"/>
              <a:t>رصد الإمكانيات مالية والبشرية لتنفيذ البرامج.</a:t>
            </a:r>
          </a:p>
          <a:p>
            <a:pPr algn="r" rtl="1"/>
            <a:r>
              <a:rPr lang="ar-DZ" dirty="0" smtClean="0"/>
              <a:t>توفير الرصيد العقاري اللازم </a:t>
            </a:r>
            <a:r>
              <a:rPr lang="ar-DZ" dirty="0" err="1" smtClean="0"/>
              <a:t>لتنفيد</a:t>
            </a:r>
            <a:r>
              <a:rPr lang="ar-DZ" dirty="0" smtClean="0"/>
              <a:t> تلك البرامج.</a:t>
            </a:r>
          </a:p>
          <a:p>
            <a:pPr algn="r" rtl="1"/>
            <a:r>
              <a:rPr lang="ar-DZ" dirty="0" smtClean="0"/>
              <a:t> المراقبة والتوجيه لمختلف العمليات لتجسيد البرامج.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028936" y="3071810"/>
            <a:ext cx="6115064" cy="157163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indent="-384048" algn="r" rtl="1">
              <a:spcBef>
                <a:spcPct val="20000"/>
              </a:spcBef>
              <a:buClr>
                <a:srgbClr val="FF388C"/>
              </a:buClr>
              <a:buSzPct val="80000"/>
              <a:buFont typeface="Wingdings 2"/>
              <a:buChar char=""/>
              <a:defRPr/>
            </a:pPr>
            <a:endParaRPr lang="ar-DZ" sz="3000" dirty="0" smtClean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6248" y="3857628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dirty="0" err="1" smtClean="0">
                <a:solidFill>
                  <a:prstClr val="white"/>
                </a:solidFill>
              </a:rPr>
              <a:t>لياتي</a:t>
            </a:r>
            <a:r>
              <a:rPr lang="ar-DZ" sz="2000" dirty="0" smtClean="0">
                <a:solidFill>
                  <a:prstClr val="white"/>
                </a:solidFill>
              </a:rPr>
              <a:t> الدور </a:t>
            </a:r>
            <a:r>
              <a:rPr lang="ar-DZ" sz="2000" dirty="0" err="1" smtClean="0">
                <a:solidFill>
                  <a:prstClr val="white"/>
                </a:solidFill>
              </a:rPr>
              <a:t>التشاركي</a:t>
            </a:r>
            <a:r>
              <a:rPr lang="ar-DZ" sz="2000" dirty="0" smtClean="0">
                <a:solidFill>
                  <a:prstClr val="white"/>
                </a:solidFill>
              </a:rPr>
              <a:t> الذي تجسده الولاية بالشراكة مع البلدية في </a:t>
            </a:r>
            <a:endParaRPr lang="ar-DZ" sz="2000" dirty="0">
              <a:solidFill>
                <a:prstClr val="white"/>
              </a:solidFill>
            </a:endParaRPr>
          </a:p>
          <a:p>
            <a:pPr algn="r" rtl="1"/>
            <a:r>
              <a:rPr lang="ar-DZ" sz="2000" dirty="0">
                <a:solidFill>
                  <a:prstClr val="white"/>
                </a:solidFill>
              </a:rPr>
              <a:t>التكفل السياسة </a:t>
            </a:r>
            <a:r>
              <a:rPr lang="ar-DZ" sz="2000" dirty="0" err="1" smtClean="0">
                <a:solidFill>
                  <a:prstClr val="white"/>
                </a:solidFill>
              </a:rPr>
              <a:t>االانتاج</a:t>
            </a:r>
            <a:r>
              <a:rPr lang="ar-DZ" sz="2000" dirty="0" smtClean="0">
                <a:solidFill>
                  <a:prstClr val="white"/>
                </a:solidFill>
              </a:rPr>
              <a:t> العمراني وتسيرها وذلك عن طريق </a:t>
            </a:r>
            <a:r>
              <a:rPr lang="ar-DZ" sz="2000" dirty="0">
                <a:solidFill>
                  <a:prstClr val="white"/>
                </a:solidFill>
              </a:rPr>
              <a:t>تحديد مخطط التهيئة </a:t>
            </a:r>
            <a:r>
              <a:rPr lang="ar-DZ" sz="2000" dirty="0" smtClean="0">
                <a:solidFill>
                  <a:prstClr val="white"/>
                </a:solidFill>
              </a:rPr>
              <a:t>العمرانية </a:t>
            </a:r>
            <a:r>
              <a:rPr lang="ar-DZ" sz="2000" dirty="0" err="1" smtClean="0">
                <a:solidFill>
                  <a:prstClr val="white"/>
                </a:solidFill>
              </a:rPr>
              <a:t>و</a:t>
            </a:r>
            <a:r>
              <a:rPr lang="ar-DZ" sz="2000" dirty="0" smtClean="0">
                <a:solidFill>
                  <a:prstClr val="white"/>
                </a:solidFill>
              </a:rPr>
              <a:t> مراقبة تنفيذه.</a:t>
            </a:r>
            <a:endParaRPr lang="fr-FR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4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التجسيد والممارسة الميدانية الرسمية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331878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DZ" dirty="0" smtClean="0"/>
              <a:t>يعتمد التسيير العمراني وتجسيد أدوات واليات تنظيم المجال على الدور الذي تقوم </a:t>
            </a:r>
            <a:r>
              <a:rPr lang="ar-DZ" dirty="0" err="1" smtClean="0"/>
              <a:t>به</a:t>
            </a:r>
            <a:r>
              <a:rPr lang="ar-DZ" dirty="0" smtClean="0"/>
              <a:t> الهيئات المنفذة على مستوى البلدية سواء كفاعلين مباشرين أو بمجرد إبداء الرأي وهنا تتدخل مختلف الهيئات و المصالح على مستوى البلدية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069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الفاعلون الرسميون و آليات التحكم العمراني:</a:t>
            </a:r>
            <a:endParaRPr lang="fr-FR" sz="32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>
              <a:buFont typeface="Courier New" pitchFamily="49" charset="0"/>
              <a:buChar char="o"/>
            </a:pP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يسيطر الفاعلون الرسميون على المجال العمراني بالاعتماد </a:t>
            </a:r>
            <a:r>
              <a:rPr lang="ar-DZ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على أدوات التهيئة والتعمير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حبث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تعتبر التعبير العملي لعمليات التخطيط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المجالي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.</a:t>
            </a:r>
          </a:p>
          <a:p>
            <a:pPr algn="just" rtl="1">
              <a:buFont typeface="Courier New" pitchFamily="49" charset="0"/>
              <a:buChar char="o"/>
            </a:pP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إذ ينبغي أن تتطور هذه الأدوات لكي تصبح بإمكانها أن تتلاءم مع </a:t>
            </a:r>
            <a:r>
              <a:rPr lang="ar-DZ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التحولات الاجتماعية , الاقتصادية </a:t>
            </a:r>
            <a:r>
              <a:rPr lang="ar-DZ" b="1" u="sng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</a:t>
            </a:r>
            <a:r>
              <a:rPr lang="ar-DZ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السياسية 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التي تؤثر مباشرة على رسم سياسة حضرية ينبغي أن تكون في  المستوى لتلبية الحاجيات الوظيفية الحضرية للمدينة.</a:t>
            </a:r>
          </a:p>
          <a:p>
            <a:pPr algn="just" rtl="1">
              <a:buFont typeface="Courier New" pitchFamily="49" charset="0"/>
              <a:buChar char="o"/>
            </a:pP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فبالمقارنة مع </a:t>
            </a:r>
            <a:r>
              <a:rPr lang="ar-DZ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النظام العثماني 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القائم على التسيير العقاري بالدرجة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الاولى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وتقسيم الممتلكات العقارية(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اراضي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البيلك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العرش الوقف الملك )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اين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كان الفاعل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الاساسي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هو </a:t>
            </a:r>
            <a:r>
              <a:rPr lang="ar-DZ" b="1" u="sng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الباي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بببمارسة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لسلطته في منح وسلب هذه الملكيات. 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 rtl="1">
              <a:buFont typeface="Courier New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78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rmAutofit fontScale="85000" lnSpcReduction="20000"/>
          </a:bodyPr>
          <a:lstStyle/>
          <a:p>
            <a:pPr algn="ctr" rtl="1">
              <a:buNone/>
            </a:pPr>
            <a:r>
              <a:rPr lang="ar-DZ" dirty="0" smtClean="0"/>
              <a:t> </a:t>
            </a:r>
            <a:r>
              <a:rPr lang="ar-DZ" dirty="0" err="1" smtClean="0"/>
              <a:t>لياتي</a:t>
            </a:r>
            <a:r>
              <a:rPr lang="ar-DZ" dirty="0" smtClean="0"/>
              <a:t> بعده </a:t>
            </a:r>
            <a:r>
              <a:rPr lang="ar-DZ" b="1" u="sng" dirty="0" smtClean="0"/>
              <a:t>النموذج الاستعماري </a:t>
            </a:r>
            <a:r>
              <a:rPr lang="ar-DZ" dirty="0" err="1" smtClean="0"/>
              <a:t>و</a:t>
            </a:r>
            <a:r>
              <a:rPr lang="ar-DZ" dirty="0" smtClean="0"/>
              <a:t> الذي كانت بصمته واضحة في مجال العمران. </a:t>
            </a:r>
            <a:r>
              <a:rPr lang="ar-DZ" dirty="0" err="1" smtClean="0"/>
              <a:t>اين</a:t>
            </a:r>
            <a:r>
              <a:rPr lang="ar-DZ" dirty="0" smtClean="0"/>
              <a:t> تم اعتماد</a:t>
            </a:r>
            <a:r>
              <a:rPr lang="ar-DZ" b="1" u="sng" dirty="0" smtClean="0"/>
              <a:t> </a:t>
            </a:r>
            <a:r>
              <a:rPr lang="ar-DZ" b="1" u="sng" dirty="0" err="1" smtClean="0"/>
              <a:t>ادوات</a:t>
            </a:r>
            <a:r>
              <a:rPr lang="ar-DZ" b="1" u="sng" dirty="0" smtClean="0"/>
              <a:t> </a:t>
            </a:r>
            <a:r>
              <a:rPr lang="ar-DZ" dirty="0" smtClean="0"/>
              <a:t>فعلية .</a:t>
            </a:r>
          </a:p>
          <a:p>
            <a:pPr algn="ctr" rtl="1">
              <a:buNone/>
            </a:pPr>
            <a:r>
              <a:rPr lang="ar-DZ" dirty="0" smtClean="0"/>
              <a:t>فقبل سنة 1919 كانت الأداة الرئيسية المطبقة في المدن تتمثل في</a:t>
            </a:r>
            <a:r>
              <a:rPr lang="ar-DZ" u="sng" dirty="0" smtClean="0"/>
              <a:t> </a:t>
            </a:r>
            <a:r>
              <a:rPr lang="ar-DZ" b="1" u="sng" dirty="0" smtClean="0"/>
              <a:t>مخطط الترصيف والاحتياطات </a:t>
            </a:r>
            <a:r>
              <a:rPr lang="fr-FR" b="1" u="sng" dirty="0" smtClean="0"/>
              <a:t>plan d’alignement et réserves</a:t>
            </a:r>
            <a:r>
              <a:rPr lang="ar-DZ" b="1" u="sng" dirty="0" smtClean="0"/>
              <a:t> </a:t>
            </a:r>
            <a:r>
              <a:rPr lang="ar-DZ" dirty="0" smtClean="0"/>
              <a:t>الذي يعمل على تحديد </a:t>
            </a:r>
            <a:r>
              <a:rPr lang="ar-DZ" b="1" u="sng" dirty="0" smtClean="0"/>
              <a:t>ترصيف المباني </a:t>
            </a:r>
            <a:r>
              <a:rPr lang="ar-DZ" dirty="0" smtClean="0"/>
              <a:t>على طول الطرق الجديدة . وكذا تحديد المساحات العامة والاحتياطات العقارية التي تترك لكل  المرافق العمومية ذات المنفعة العامة </a:t>
            </a:r>
            <a:r>
              <a:rPr lang="ar-DZ" dirty="0" err="1" smtClean="0"/>
              <a:t>و</a:t>
            </a:r>
            <a:r>
              <a:rPr lang="ar-DZ" dirty="0" smtClean="0"/>
              <a:t> النصب التذكارية ويعمل أيضا على تحديد المجالات الآمنة للارتفاقات سواء كانت لأغراض عسكرية أو غيرها .</a:t>
            </a:r>
          </a:p>
          <a:p>
            <a:pPr algn="ctr" rtl="1">
              <a:buNone/>
            </a:pPr>
            <a:r>
              <a:rPr lang="ar-DZ" dirty="0" smtClean="0"/>
              <a:t>وبعد الحرب العالمية الأولى عرفت السياسة الحضرية في الجزائر تحت وصاية المستعمر الفرنسي للفترة الممتدة من 1919 </a:t>
            </a:r>
            <a:r>
              <a:rPr lang="ar-DZ" dirty="0" err="1" smtClean="0"/>
              <a:t>و</a:t>
            </a:r>
            <a:r>
              <a:rPr lang="ar-DZ" dirty="0" smtClean="0"/>
              <a:t> 1949 ميلاد </a:t>
            </a:r>
            <a:r>
              <a:rPr lang="ar-DZ" b="1" u="sng" dirty="0" smtClean="0"/>
              <a:t>المخطط العمراني </a:t>
            </a:r>
            <a:r>
              <a:rPr lang="fr-FR" b="1" u="sng" dirty="0" smtClean="0"/>
              <a:t> </a:t>
            </a:r>
            <a:r>
              <a:rPr lang="ar-DZ" b="1" u="sng" dirty="0" smtClean="0"/>
              <a:t>   </a:t>
            </a:r>
            <a:r>
              <a:rPr lang="fr-FR" b="1" u="sng" dirty="0" smtClean="0"/>
              <a:t>plan d’urbanisme</a:t>
            </a:r>
            <a:r>
              <a:rPr lang="ar-DZ" dirty="0" smtClean="0"/>
              <a:t>الذي خلص إلى وضع مخططات التهيئة ومخططات التوسع من خلال</a:t>
            </a:r>
            <a:r>
              <a:rPr lang="ar-DZ" b="1" u="sng" dirty="0" smtClean="0"/>
              <a:t> إلزامية </a:t>
            </a:r>
            <a:r>
              <a:rPr lang="ar-DZ" dirty="0" smtClean="0"/>
              <a:t>انجاز مخططات </a:t>
            </a:r>
            <a:r>
              <a:rPr lang="ar-DZ" b="1" u="sng" dirty="0" smtClean="0"/>
              <a:t>التعمير لتسيير التوسعات الحضرية المتسارعة </a:t>
            </a:r>
            <a:r>
              <a:rPr lang="ar-DZ" dirty="0" smtClean="0"/>
              <a:t>الناتجة عن هجرة السكان بسبب التطور الذي عرفه قطاع الصناعة والتجارة وتوفر فرص العمل في المراكز الحضرية .</a:t>
            </a:r>
            <a:endParaRPr lang="en-US" dirty="0" smtClean="0"/>
          </a:p>
          <a:p>
            <a:pPr algn="ctr" rtl="1">
              <a:buNone/>
            </a:pPr>
            <a:endParaRPr lang="en-US" dirty="0" smtClean="0"/>
          </a:p>
          <a:p>
            <a:pPr algn="ctr" rtl="1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71678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961</Words>
  <Application>Microsoft Office PowerPoint</Application>
  <PresentationFormat>Affichage à l'écran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12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Verve</vt:lpstr>
      <vt:lpstr>1_Verve</vt:lpstr>
      <vt:lpstr>2_Verve</vt:lpstr>
      <vt:lpstr>3_Verve</vt:lpstr>
      <vt:lpstr>4_Verve</vt:lpstr>
      <vt:lpstr>5_Verve</vt:lpstr>
      <vt:lpstr>6_Verve</vt:lpstr>
      <vt:lpstr>7_Verve</vt:lpstr>
      <vt:lpstr>8_Verve</vt:lpstr>
      <vt:lpstr>9_Verve</vt:lpstr>
      <vt:lpstr>10_Verve</vt:lpstr>
      <vt:lpstr>11_Verve</vt:lpstr>
      <vt:lpstr>الفاعلون الحضريون و المواطنة</vt:lpstr>
      <vt:lpstr>المحاضرة الاولى  الفاعلون في المدينة</vt:lpstr>
      <vt:lpstr>تعريف الفاعلون حضريون</vt:lpstr>
      <vt:lpstr>الفاعلون في المدينة</vt:lpstr>
      <vt:lpstr>الفاعلون الحضريون الرسميون:</vt:lpstr>
      <vt:lpstr>Présentation PowerPoint</vt:lpstr>
      <vt:lpstr>التجسيد والممارسة الميدانية الرسمية :</vt:lpstr>
      <vt:lpstr>الفاعلون الرسميون و آليات التحكم العمراني:</vt:lpstr>
      <vt:lpstr>Présentation PowerPoint</vt:lpstr>
      <vt:lpstr>Présentation PowerPoint</vt:lpstr>
      <vt:lpstr>Présentation PowerPoint</vt:lpstr>
      <vt:lpstr>الفاعلون الرسمين في ظل السياسة الحضرية بعد الاستقلال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الفاعلون الحضريون و المواطنة</dc:title>
  <dc:creator>copie star</dc:creator>
  <cp:lastModifiedBy>copie star</cp:lastModifiedBy>
  <cp:revision>3</cp:revision>
  <dcterms:created xsi:type="dcterms:W3CDTF">2022-11-24T10:41:22Z</dcterms:created>
  <dcterms:modified xsi:type="dcterms:W3CDTF">2022-11-24T13:00:04Z</dcterms:modified>
</cp:coreProperties>
</file>