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33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8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59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31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32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79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2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3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5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39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6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8114-5735-4D71-94D4-44D01A0B6DE1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D5BE-6AB9-49F3-B9A0-870A31BCD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92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Diethyl-phtalate-1D-1H-80-MHz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23" b="2065"/>
          <a:stretch/>
        </p:blipFill>
        <p:spPr bwMode="auto">
          <a:xfrm>
            <a:off x="63301" y="1700808"/>
            <a:ext cx="8973195" cy="445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0800000">
            <a:off x="4860031" y="2785954"/>
            <a:ext cx="854211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 rot="10800000">
            <a:off x="1763688" y="3674447"/>
            <a:ext cx="854211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08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Diethyl-phtalate-COSY-80-MHz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0"/>
          <a:stretch/>
        </p:blipFill>
        <p:spPr bwMode="auto">
          <a:xfrm>
            <a:off x="1691681" y="0"/>
            <a:ext cx="65760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5400000">
            <a:off x="1264602" y="3289954"/>
            <a:ext cx="3518507" cy="50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 rot="10800000">
            <a:off x="3563887" y="1376801"/>
            <a:ext cx="3672408" cy="251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94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Diethyl-phtalate-HSQC-ME-80-MHz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31"/>
          <a:stretch/>
        </p:blipFill>
        <p:spPr bwMode="auto">
          <a:xfrm>
            <a:off x="1331640" y="350436"/>
            <a:ext cx="6710516" cy="631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5400000">
            <a:off x="611559" y="3429003"/>
            <a:ext cx="4464497" cy="720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 rot="10800000">
            <a:off x="3068215" y="1232807"/>
            <a:ext cx="3087961" cy="46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10800000">
            <a:off x="6156176" y="1232807"/>
            <a:ext cx="1063353" cy="3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70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Hp\Desktop\org104fig43 (1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8" y="2271713"/>
            <a:ext cx="9265028" cy="392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5172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Affichage à l'écran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Thamere</dc:creator>
  <cp:lastModifiedBy>Thamere</cp:lastModifiedBy>
  <cp:revision>5</cp:revision>
  <dcterms:created xsi:type="dcterms:W3CDTF">2019-06-17T21:42:28Z</dcterms:created>
  <dcterms:modified xsi:type="dcterms:W3CDTF">2019-06-30T00:36:29Z</dcterms:modified>
</cp:coreProperties>
</file>