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444" r:id="rId2"/>
    <p:sldId id="482" r:id="rId3"/>
    <p:sldId id="483" r:id="rId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34589" autoAdjust="0"/>
    <p:restoredTop sz="81152" autoAdjust="0"/>
  </p:normalViewPr>
  <p:slideViewPr>
    <p:cSldViewPr>
      <p:cViewPr>
        <p:scale>
          <a:sx n="66" d="100"/>
          <a:sy n="66" d="100"/>
        </p:scale>
        <p:origin x="-246"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2A694E-F807-4CA7-8DC9-DFB8C555252A}" type="datetimeFigureOut">
              <a:rPr lang="fr-FR" smtClean="0"/>
              <a:t>13/12/2020</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9B8DF2-1335-4F81-B607-EFE2219E00B3}" type="slidenum">
              <a:rPr lang="fr-FR" smtClean="0"/>
              <a:t>‹N°›</a:t>
            </a:fld>
            <a:endParaRPr lang="fr-FR" dirty="0"/>
          </a:p>
        </p:txBody>
      </p:sp>
    </p:spTree>
    <p:extLst>
      <p:ext uri="{BB962C8B-B14F-4D97-AF65-F5344CB8AC3E}">
        <p14:creationId xmlns:p14="http://schemas.microsoft.com/office/powerpoint/2010/main" val="3167291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F40E77E-822D-4E19-AC1C-2BCA360A4AFF}" type="datetimeFigureOut">
              <a:rPr lang="fr-FR" smtClean="0"/>
              <a:pPr/>
              <a:t>13/12/2020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222000-71B2-4465-AC8C-DDE5FE99745A}"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F40E77E-822D-4E19-AC1C-2BCA360A4AFF}" type="datetimeFigureOut">
              <a:rPr lang="fr-FR" smtClean="0"/>
              <a:pPr/>
              <a:t>13/12/2020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222000-71B2-4465-AC8C-DDE5FE99745A}"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F40E77E-822D-4E19-AC1C-2BCA360A4AFF}" type="datetimeFigureOut">
              <a:rPr lang="fr-FR" smtClean="0"/>
              <a:pPr/>
              <a:t>13/12/2020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222000-71B2-4465-AC8C-DDE5FE99745A}"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F40E77E-822D-4E19-AC1C-2BCA360A4AFF}" type="datetimeFigureOut">
              <a:rPr lang="fr-FR" smtClean="0"/>
              <a:pPr/>
              <a:t>13/12/2020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222000-71B2-4465-AC8C-DDE5FE99745A}"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F40E77E-822D-4E19-AC1C-2BCA360A4AFF}" type="datetimeFigureOut">
              <a:rPr lang="fr-FR" smtClean="0"/>
              <a:pPr/>
              <a:t>13/12/2020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222000-71B2-4465-AC8C-DDE5FE99745A}"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F40E77E-822D-4E19-AC1C-2BCA360A4AFF}" type="datetimeFigureOut">
              <a:rPr lang="fr-FR" smtClean="0"/>
              <a:pPr/>
              <a:t>13/12/2020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9222000-71B2-4465-AC8C-DDE5FE99745A}"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F40E77E-822D-4E19-AC1C-2BCA360A4AFF}" type="datetimeFigureOut">
              <a:rPr lang="fr-FR" smtClean="0"/>
              <a:pPr/>
              <a:t>13/12/2020</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C9222000-71B2-4465-AC8C-DDE5FE99745A}"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F40E77E-822D-4E19-AC1C-2BCA360A4AFF}" type="datetimeFigureOut">
              <a:rPr lang="fr-FR" smtClean="0"/>
              <a:pPr/>
              <a:t>13/12/2020</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C9222000-71B2-4465-AC8C-DDE5FE99745A}"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F40E77E-822D-4E19-AC1C-2BCA360A4AFF}" type="datetimeFigureOut">
              <a:rPr lang="fr-FR" smtClean="0"/>
              <a:pPr/>
              <a:t>13/12/2020</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C9222000-71B2-4465-AC8C-DDE5FE99745A}"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F40E77E-822D-4E19-AC1C-2BCA360A4AFF}" type="datetimeFigureOut">
              <a:rPr lang="fr-FR" smtClean="0"/>
              <a:pPr/>
              <a:t>13/12/2020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9222000-71B2-4465-AC8C-DDE5FE99745A}"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F40E77E-822D-4E19-AC1C-2BCA360A4AFF}" type="datetimeFigureOut">
              <a:rPr lang="fr-FR" smtClean="0"/>
              <a:pPr/>
              <a:t>13/12/2020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9222000-71B2-4465-AC8C-DDE5FE99745A}"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40E77E-822D-4E19-AC1C-2BCA360A4AFF}" type="datetimeFigureOut">
              <a:rPr lang="fr-FR" smtClean="0"/>
              <a:pPr/>
              <a:t>13/12/2020</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222000-71B2-4465-AC8C-DDE5FE99745A}"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659632" y="1988840"/>
            <a:ext cx="6400800" cy="1752600"/>
          </a:xfrm>
        </p:spPr>
        <p:txBody>
          <a:bodyPr/>
          <a:lstStyle/>
          <a:p>
            <a:r>
              <a:rPr lang="fr-FR" sz="3600" dirty="0" smtClean="0"/>
              <a:t>Support de cours</a:t>
            </a:r>
          </a:p>
          <a:p>
            <a:r>
              <a:rPr lang="fr-FR" sz="2400" dirty="0" smtClean="0"/>
              <a:t>Master en Génie des Matériaux  </a:t>
            </a:r>
            <a:endParaRPr lang="fr-FR" sz="2400" dirty="0"/>
          </a:p>
        </p:txBody>
      </p:sp>
      <p:pic>
        <p:nvPicPr>
          <p:cNvPr id="1843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332656"/>
            <a:ext cx="1066800" cy="118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oneTexte 3"/>
          <p:cNvSpPr txBox="1"/>
          <p:nvPr/>
        </p:nvSpPr>
        <p:spPr>
          <a:xfrm>
            <a:off x="611560" y="476672"/>
            <a:ext cx="6120680" cy="1938992"/>
          </a:xfrm>
          <a:prstGeom prst="rect">
            <a:avLst/>
          </a:prstGeom>
          <a:noFill/>
        </p:spPr>
        <p:txBody>
          <a:bodyPr wrap="square" rtlCol="0">
            <a:spAutoFit/>
          </a:bodyPr>
          <a:lstStyle/>
          <a:p>
            <a:r>
              <a:rPr lang="fr-FR" sz="2000" b="1" dirty="0" smtClean="0">
                <a:solidFill>
                  <a:srgbClr val="000099"/>
                </a:solidFill>
                <a:latin typeface="+mj-lt"/>
              </a:rPr>
              <a:t>Université Mohamed BOUDIAF – M’Sila</a:t>
            </a:r>
            <a:endParaRPr lang="fr-FR" sz="900" b="1" dirty="0" smtClean="0">
              <a:solidFill>
                <a:srgbClr val="000099"/>
              </a:solidFill>
              <a:latin typeface="+mj-lt"/>
            </a:endParaRPr>
          </a:p>
          <a:p>
            <a:r>
              <a:rPr lang="fr-FR" sz="2000" b="1" dirty="0" smtClean="0">
                <a:solidFill>
                  <a:srgbClr val="000099"/>
                </a:solidFill>
                <a:latin typeface="+mj-lt"/>
              </a:rPr>
              <a:t>Faculté de Technologie</a:t>
            </a:r>
            <a:endParaRPr lang="fr-FR" sz="900" b="1" dirty="0" smtClean="0">
              <a:solidFill>
                <a:srgbClr val="000099"/>
              </a:solidFill>
              <a:latin typeface="+mj-lt"/>
            </a:endParaRPr>
          </a:p>
          <a:p>
            <a:r>
              <a:rPr lang="fr-FR" sz="2000" b="1" dirty="0" smtClean="0">
                <a:solidFill>
                  <a:srgbClr val="000099"/>
                </a:solidFill>
                <a:latin typeface="+mj-lt"/>
              </a:rPr>
              <a:t>Département Génie Mécanique</a:t>
            </a:r>
          </a:p>
          <a:p>
            <a:endParaRPr lang="fr-FR" sz="2000" b="1" dirty="0"/>
          </a:p>
          <a:p>
            <a:endParaRPr lang="fr-FR" sz="2000" b="1" dirty="0" smtClean="0"/>
          </a:p>
          <a:p>
            <a:endParaRPr lang="fr-FR" sz="2000" b="1" dirty="0"/>
          </a:p>
        </p:txBody>
      </p:sp>
      <p:sp>
        <p:nvSpPr>
          <p:cNvPr id="5" name="ZoneTexte 4"/>
          <p:cNvSpPr txBox="1"/>
          <p:nvPr/>
        </p:nvSpPr>
        <p:spPr>
          <a:xfrm>
            <a:off x="1697247" y="2996952"/>
            <a:ext cx="6696744" cy="3539430"/>
          </a:xfrm>
          <a:prstGeom prst="rect">
            <a:avLst/>
          </a:prstGeom>
          <a:noFill/>
        </p:spPr>
        <p:txBody>
          <a:bodyPr wrap="square" rtlCol="0">
            <a:spAutoFit/>
          </a:bodyPr>
          <a:lstStyle/>
          <a:p>
            <a:pPr algn="just"/>
            <a:endParaRPr lang="fr-FR" sz="3600" b="1" dirty="0"/>
          </a:p>
          <a:p>
            <a:r>
              <a:rPr lang="fr-FR"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COMPORTEMENT MECANIQUE   DES MATERIAUX METALLIQUES</a:t>
            </a:r>
            <a:endParaRPr lang="fr-FR" sz="3600" b="1" dirty="0" smtClean="0"/>
          </a:p>
          <a:p>
            <a:pPr algn="just"/>
            <a:endParaRPr lang="fr-FR" sz="3600" b="1" dirty="0"/>
          </a:p>
          <a:p>
            <a:pPr algn="ctr"/>
            <a:endParaRPr lang="fr-FR" sz="2000" b="1" dirty="0" smtClean="0"/>
          </a:p>
          <a:p>
            <a:pPr algn="ctr"/>
            <a:endParaRPr lang="fr-FR" sz="2000" b="1" dirty="0"/>
          </a:p>
          <a:p>
            <a:pPr algn="ctr"/>
            <a:endParaRPr lang="fr-FR" sz="2000" b="1" dirty="0" smtClean="0"/>
          </a:p>
          <a:p>
            <a:pPr algn="ctr"/>
            <a:r>
              <a:rPr lang="fr-FR" sz="2000" dirty="0" smtClean="0"/>
              <a:t>2019 - 2020   </a:t>
            </a:r>
            <a:endParaRPr lang="fr-FR" sz="2000" dirty="0"/>
          </a:p>
        </p:txBody>
      </p:sp>
      <p:sp>
        <p:nvSpPr>
          <p:cNvPr id="6" name="ZoneTexte 5"/>
          <p:cNvSpPr txBox="1"/>
          <p:nvPr/>
        </p:nvSpPr>
        <p:spPr>
          <a:xfrm>
            <a:off x="395536" y="5321558"/>
            <a:ext cx="3168352" cy="369332"/>
          </a:xfrm>
          <a:prstGeom prst="rect">
            <a:avLst/>
          </a:prstGeom>
          <a:noFill/>
        </p:spPr>
        <p:txBody>
          <a:bodyPr wrap="square" rtlCol="0">
            <a:spAutoFit/>
          </a:bodyPr>
          <a:lstStyle/>
          <a:p>
            <a:r>
              <a:rPr lang="fr-FR" dirty="0" smtClean="0"/>
              <a:t>    </a:t>
            </a:r>
            <a:r>
              <a:rPr lang="fr-FR" b="1" dirty="0" smtClean="0"/>
              <a:t>Prof. Younès BENARIOUA</a:t>
            </a:r>
            <a:endParaRPr lang="fr-FR" b="1" dirty="0"/>
          </a:p>
        </p:txBody>
      </p:sp>
      <p:cxnSp>
        <p:nvCxnSpPr>
          <p:cNvPr id="11" name="Connecteur droit 10"/>
          <p:cNvCxnSpPr/>
          <p:nvPr/>
        </p:nvCxnSpPr>
        <p:spPr>
          <a:xfrm>
            <a:off x="1547665" y="4869160"/>
            <a:ext cx="662473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38823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15616" y="404664"/>
            <a:ext cx="7272808" cy="5940088"/>
          </a:xfrm>
          <a:prstGeom prst="rect">
            <a:avLst/>
          </a:prstGeom>
        </p:spPr>
        <p:txBody>
          <a:bodyPr wrap="square">
            <a:spAutoFit/>
          </a:bodyPr>
          <a:lstStyle/>
          <a:p>
            <a:r>
              <a:rPr lang="fr-FR" sz="3200" b="1" dirty="0">
                <a:effectLst>
                  <a:outerShdw blurRad="38100" dist="38100" dir="2700000" algn="tl">
                    <a:srgbClr val="000000">
                      <a:alpha val="43137"/>
                    </a:srgbClr>
                  </a:outerShdw>
                </a:effectLst>
              </a:rPr>
              <a:t>I. </a:t>
            </a:r>
            <a:r>
              <a:rPr lang="fr-FR" sz="3200" b="1" dirty="0" smtClean="0">
                <a:effectLst>
                  <a:outerShdw blurRad="38100" dist="38100" dir="2700000" algn="tl">
                    <a:srgbClr val="000000">
                      <a:alpha val="43137"/>
                    </a:srgbClr>
                  </a:outerShdw>
                </a:effectLst>
              </a:rPr>
              <a:t>INTRODUCTION</a:t>
            </a:r>
            <a:endParaRPr lang="fr-FR" sz="3200" b="1" dirty="0">
              <a:effectLst>
                <a:outerShdw blurRad="38100" dist="38100" dir="2700000" algn="tl">
                  <a:srgbClr val="000000">
                    <a:alpha val="43137"/>
                  </a:srgbClr>
                </a:outerShdw>
              </a:effectLst>
            </a:endParaRPr>
          </a:p>
          <a:p>
            <a:endParaRPr lang="fr-FR" dirty="0"/>
          </a:p>
          <a:p>
            <a:pPr algn="just"/>
            <a:r>
              <a:rPr lang="fr-FR" sz="2400" dirty="0"/>
              <a:t>Cette matière traite l’aspect de la mécanique des matériaux notamment les matériaux métalliques, et comporte plusieurs parties. Elle commence par  les essais mécaniques simple comme la traction, la dureté, la résilience et d’autre essais qui présentent des lois simples et donnent  à l’étudiant les définitions des différents paramètres mécaniques. </a:t>
            </a:r>
            <a:endParaRPr lang="fr-FR" sz="2400" dirty="0" smtClean="0"/>
          </a:p>
          <a:p>
            <a:pPr algn="just"/>
            <a:endParaRPr lang="fr-FR" sz="2400" dirty="0"/>
          </a:p>
          <a:p>
            <a:pPr algn="just"/>
            <a:r>
              <a:rPr lang="fr-FR" sz="2400" dirty="0" smtClean="0"/>
              <a:t>L’objectif </a:t>
            </a:r>
            <a:r>
              <a:rPr lang="fr-FR" sz="2400" dirty="0"/>
              <a:t>de cette première partie est d’étudié l’élasticité et la plasticité des matériaux. La  loi  de  Hooke qui détermine le coefficient d’élasticité est généralisé aux d’autres coefficients par une étude  générale des  états  de contrainte  et de déformation.  </a:t>
            </a:r>
            <a:endParaRPr lang="fr-FR" sz="2400" dirty="0" smtClean="0"/>
          </a:p>
          <a:p>
            <a:endParaRPr lang="fr-FR" dirty="0"/>
          </a:p>
        </p:txBody>
      </p:sp>
    </p:spTree>
    <p:extLst>
      <p:ext uri="{BB962C8B-B14F-4D97-AF65-F5344CB8AC3E}">
        <p14:creationId xmlns:p14="http://schemas.microsoft.com/office/powerpoint/2010/main" val="1207648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15616" y="836712"/>
            <a:ext cx="7272808" cy="5447645"/>
          </a:xfrm>
          <a:prstGeom prst="rect">
            <a:avLst/>
          </a:prstGeom>
        </p:spPr>
        <p:txBody>
          <a:bodyPr wrap="square">
            <a:spAutoFit/>
          </a:bodyPr>
          <a:lstStyle/>
          <a:p>
            <a:pPr algn="just"/>
            <a:r>
              <a:rPr lang="fr-FR" sz="2400" dirty="0" smtClean="0"/>
              <a:t>La  </a:t>
            </a:r>
            <a:r>
              <a:rPr lang="fr-FR" sz="2400" dirty="0"/>
              <a:t>mise  en  forme  des  matériaux  par  déformation  plastique  impose  la connaissance  des  modèles  de  comportement  plastique,  c’est  le  but  de  la  deuxième  partie  de  cette matière. </a:t>
            </a:r>
            <a:endParaRPr lang="fr-FR" sz="2400" dirty="0" smtClean="0"/>
          </a:p>
          <a:p>
            <a:pPr algn="just"/>
            <a:endParaRPr lang="fr-FR" sz="2400" dirty="0"/>
          </a:p>
          <a:p>
            <a:pPr algn="just"/>
            <a:r>
              <a:rPr lang="fr-FR" sz="2400" dirty="0" smtClean="0"/>
              <a:t>Le </a:t>
            </a:r>
            <a:r>
              <a:rPr lang="fr-FR" sz="2400" dirty="0"/>
              <a:t>comportement des matériaux fragiles comportant des fissures est un savoir indispensable pour un étudiant en génie des matériaux. </a:t>
            </a:r>
            <a:endParaRPr lang="fr-FR" sz="2400" dirty="0" smtClean="0"/>
          </a:p>
          <a:p>
            <a:pPr algn="just"/>
            <a:endParaRPr lang="fr-FR" sz="2400" dirty="0"/>
          </a:p>
          <a:p>
            <a:pPr algn="just"/>
            <a:r>
              <a:rPr lang="fr-FR" sz="2400" dirty="0" smtClean="0"/>
              <a:t>Une </a:t>
            </a:r>
            <a:r>
              <a:rPr lang="fr-FR" sz="2400" dirty="0"/>
              <a:t>introduction à la mécanique de la rupture linéaire est présentée  dans  la  troisième  partie  de  ce  cours,  cette  partie  permet  d’illustrer  à  l’étudiant  la </a:t>
            </a:r>
            <a:r>
              <a:rPr lang="fr-FR" sz="2400" dirty="0" err="1" smtClean="0"/>
              <a:t>particu-larité</a:t>
            </a:r>
            <a:r>
              <a:rPr lang="fr-FR" sz="2400" dirty="0" smtClean="0"/>
              <a:t> </a:t>
            </a:r>
            <a:r>
              <a:rPr lang="fr-FR" sz="2400" dirty="0"/>
              <a:t>du comportement des matériaux fragiles.</a:t>
            </a:r>
            <a:endParaRPr lang="fr-FR" sz="2400" dirty="0" smtClean="0"/>
          </a:p>
          <a:p>
            <a:endParaRPr lang="fr-FR" dirty="0"/>
          </a:p>
          <a:p>
            <a:endParaRPr lang="fr-FR" dirty="0"/>
          </a:p>
        </p:txBody>
      </p:sp>
    </p:spTree>
    <p:extLst>
      <p:ext uri="{BB962C8B-B14F-4D97-AF65-F5344CB8AC3E}">
        <p14:creationId xmlns:p14="http://schemas.microsoft.com/office/powerpoint/2010/main" val="213981385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14959</TotalTime>
  <Words>211</Words>
  <Application>Microsoft Office PowerPoint</Application>
  <PresentationFormat>Affichage à l'écran (4:3)</PresentationFormat>
  <Paragraphs>24</Paragraphs>
  <Slides>3</Slides>
  <Notes>0</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Thème Office</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Younes</dc:creator>
  <cp:lastModifiedBy>Younes</cp:lastModifiedBy>
  <cp:revision>302</cp:revision>
  <dcterms:created xsi:type="dcterms:W3CDTF">2016-02-15T20:42:50Z</dcterms:created>
  <dcterms:modified xsi:type="dcterms:W3CDTF">2020-12-13T21:22:05Z</dcterms:modified>
</cp:coreProperties>
</file>