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275" r:id="rId2"/>
    <p:sldId id="287" r:id="rId3"/>
    <p:sldId id="286" r:id="rId4"/>
    <p:sldId id="285" r:id="rId5"/>
    <p:sldId id="289" r:id="rId6"/>
    <p:sldId id="292" r:id="rId7"/>
    <p:sldId id="278" r:id="rId8"/>
    <p:sldId id="304" r:id="rId9"/>
    <p:sldId id="290" r:id="rId10"/>
    <p:sldId id="277" r:id="rId11"/>
    <p:sldId id="279" r:id="rId12"/>
    <p:sldId id="271" r:id="rId13"/>
    <p:sldId id="280" r:id="rId14"/>
    <p:sldId id="281" r:id="rId15"/>
    <p:sldId id="282" r:id="rId16"/>
    <p:sldId id="283" r:id="rId17"/>
    <p:sldId id="284" r:id="rId18"/>
    <p:sldId id="306" r:id="rId19"/>
    <p:sldId id="307" r:id="rId20"/>
    <p:sldId id="262" r:id="rId21"/>
    <p:sldId id="263" r:id="rId22"/>
    <p:sldId id="258" r:id="rId23"/>
    <p:sldId id="259" r:id="rId24"/>
    <p:sldId id="260" r:id="rId25"/>
    <p:sldId id="261" r:id="rId26"/>
    <p:sldId id="309" r:id="rId27"/>
    <p:sldId id="311" r:id="rId28"/>
    <p:sldId id="308" r:id="rId29"/>
    <p:sldId id="264" r:id="rId30"/>
    <p:sldId id="266" r:id="rId31"/>
    <p:sldId id="267" r:id="rId32"/>
    <p:sldId id="295" r:id="rId33"/>
    <p:sldId id="268" r:id="rId34"/>
    <p:sldId id="269" r:id="rId35"/>
    <p:sldId id="270" r:id="rId36"/>
    <p:sldId id="272" r:id="rId37"/>
    <p:sldId id="273" r:id="rId38"/>
    <p:sldId id="274" r:id="rId39"/>
    <p:sldId id="296" r:id="rId40"/>
    <p:sldId id="298" r:id="rId41"/>
    <p:sldId id="299" r:id="rId42"/>
    <p:sldId id="300" r:id="rId43"/>
    <p:sldId id="301" r:id="rId44"/>
    <p:sldId id="302" r:id="rId45"/>
    <p:sldId id="303" r:id="rId46"/>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autoAdjust="0"/>
    <p:restoredTop sz="50067" autoAdjust="0"/>
  </p:normalViewPr>
  <p:slideViewPr>
    <p:cSldViewPr>
      <p:cViewPr>
        <p:scale>
          <a:sx n="70" d="100"/>
          <a:sy n="70" d="100"/>
        </p:scale>
        <p:origin x="30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10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_rels/data7.xml.rels><?xml version="1.0" encoding="UTF-8" standalone="yes"?>
<Relationships xmlns="http://schemas.openxmlformats.org/package/2006/relationships"><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FC227-6A2E-4177-805A-D25368C8F520}" type="doc">
      <dgm:prSet loTypeId="urn:microsoft.com/office/officeart/2005/8/layout/radial3" loCatId="cycle" qsTypeId="urn:microsoft.com/office/officeart/2005/8/quickstyle/3d4" qsCatId="3D" csTypeId="urn:microsoft.com/office/officeart/2005/8/colors/accent2_1" csCatId="accent2" phldr="1"/>
      <dgm:spPr/>
      <dgm:t>
        <a:bodyPr/>
        <a:lstStyle/>
        <a:p>
          <a:endParaRPr lang="en-GB"/>
        </a:p>
      </dgm:t>
    </dgm:pt>
    <dgm:pt modelId="{9F9A57C1-8A9A-4A5E-99D9-8D5B33B23BD9}">
      <dgm:prSet phldrT="[Text]" custT="1"/>
      <dgm:spPr/>
      <dgm:t>
        <a:bodyPr/>
        <a:lstStyle/>
        <a:p>
          <a:r>
            <a:rPr lang="fr-FR" sz="2800" b="1" i="1" cap="none" spc="0" dirty="0" smtClean="0">
              <a:ln w="1905"/>
              <a:effectLst>
                <a:glow rad="63500">
                  <a:schemeClr val="accent3">
                    <a:satMod val="175000"/>
                    <a:alpha val="4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LA </a:t>
          </a:r>
          <a:r>
            <a:rPr lang="fr-FR" sz="2800" b="1" i="1" cap="none" spc="0" smtClean="0">
              <a:ln w="1905"/>
              <a:effectLst>
                <a:glow rad="63500">
                  <a:schemeClr val="accent3">
                    <a:satMod val="175000"/>
                    <a:alpha val="4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DÉMARCHE HABITUELLE</a:t>
          </a:r>
          <a:endParaRPr lang="en-GB" sz="2800" b="1" cap="none" spc="0" dirty="0">
            <a:ln w="1905"/>
            <a:effectLst>
              <a:glow rad="63500">
                <a:schemeClr val="accent3">
                  <a:satMod val="175000"/>
                  <a:alpha val="40000"/>
                </a:schemeClr>
              </a:glow>
              <a:innerShdw blurRad="69850" dist="43180" dir="5400000">
                <a:srgbClr val="000000">
                  <a:alpha val="65000"/>
                </a:srgbClr>
              </a:innerShdw>
            </a:effectLst>
          </a:endParaRPr>
        </a:p>
      </dgm:t>
    </dgm:pt>
    <dgm:pt modelId="{8C668A8D-C35E-4139-8CEB-E152EF654DC8}" type="parTrans" cxnId="{1E595AB8-419A-4B28-B277-05B17A3617F1}">
      <dgm:prSet/>
      <dgm:spPr/>
      <dgm:t>
        <a:bodyPr/>
        <a:lstStyle/>
        <a:p>
          <a:endParaRPr lang="en-GB"/>
        </a:p>
      </dgm:t>
    </dgm:pt>
    <dgm:pt modelId="{2415E646-A222-4538-BCC5-BAA92BEE7A8A}" type="sibTrans" cxnId="{1E595AB8-419A-4B28-B277-05B17A3617F1}">
      <dgm:prSet/>
      <dgm:spPr/>
      <dgm:t>
        <a:bodyPr/>
        <a:lstStyle/>
        <a:p>
          <a:endParaRPr lang="en-GB"/>
        </a:p>
      </dgm:t>
    </dgm:pt>
    <dgm:pt modelId="{BD51B8DF-1C0B-412C-942F-76250F04F7DA}">
      <dgm:prSet phldrT="[Text]" custT="1"/>
      <dgm:spPr/>
      <dgm:t>
        <a:bodyPr/>
        <a:lstStyle/>
        <a:p>
          <a:r>
            <a:rPr lang="fr-FR" sz="2400" b="1" cap="none" spc="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 étape d'observation</a:t>
          </a:r>
          <a:endParaRPr lang="en-GB" sz="2400" b="1"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gm:t>
    </dgm:pt>
    <dgm:pt modelId="{C770306E-46CE-4E5C-BFF5-9B42121A3076}" type="parTrans" cxnId="{DA79A1E8-5935-4779-9E34-91F15B84906D}">
      <dgm:prSet/>
      <dgm:spPr/>
      <dgm:t>
        <a:bodyPr/>
        <a:lstStyle/>
        <a:p>
          <a:endParaRPr lang="en-GB"/>
        </a:p>
      </dgm:t>
    </dgm:pt>
    <dgm:pt modelId="{F8ACC5FC-C9CF-4959-ADB5-9F1D3FEED4EF}" type="sibTrans" cxnId="{DA79A1E8-5935-4779-9E34-91F15B84906D}">
      <dgm:prSet/>
      <dgm:spPr/>
      <dgm:t>
        <a:bodyPr/>
        <a:lstStyle/>
        <a:p>
          <a:endParaRPr lang="en-GB"/>
        </a:p>
      </dgm:t>
    </dgm:pt>
    <dgm:pt modelId="{F4C20CC2-7FC4-4A30-A0B6-31EA67A79E40}">
      <dgm:prSet phldrT="[Text]" custT="1"/>
      <dgm:spPr/>
      <dgm:t>
        <a:bodyPr/>
        <a:lstStyle/>
        <a:p>
          <a:r>
            <a:rPr lang="fr-FR" sz="2400" b="1" cap="none" spc="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étape de traitement</a:t>
          </a:r>
          <a:endParaRPr lang="en-GB" sz="2400" b="1"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gm:t>
    </dgm:pt>
    <dgm:pt modelId="{E9624471-2AC4-4DE9-818F-17E5E3B04D18}" type="parTrans" cxnId="{388A8A9A-3CA8-44BD-A172-E1B6A6F06984}">
      <dgm:prSet/>
      <dgm:spPr/>
      <dgm:t>
        <a:bodyPr/>
        <a:lstStyle/>
        <a:p>
          <a:endParaRPr lang="en-GB"/>
        </a:p>
      </dgm:t>
    </dgm:pt>
    <dgm:pt modelId="{14BFE423-49DE-4DCC-A1A3-55F848ECF79D}" type="sibTrans" cxnId="{388A8A9A-3CA8-44BD-A172-E1B6A6F06984}">
      <dgm:prSet/>
      <dgm:spPr/>
      <dgm:t>
        <a:bodyPr/>
        <a:lstStyle/>
        <a:p>
          <a:endParaRPr lang="en-GB"/>
        </a:p>
      </dgm:t>
    </dgm:pt>
    <dgm:pt modelId="{9F1E85E8-2E2E-4E6B-9A4E-FAB6264002BB}">
      <dgm:prSet phldrT="[Tex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fr-FR" sz="2400" b="1" cap="none" spc="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étape d'évaluation</a:t>
          </a:r>
          <a:endParaRPr lang="en-GB" sz="2400" b="1" cap="none" spc="0" dirty="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gm:t>
    </dgm:pt>
    <dgm:pt modelId="{A61CFFBA-5702-4EA9-88F6-9E6D41E7F4EA}" type="parTrans" cxnId="{4A77CCB4-0412-4262-B76A-039FFC1F7286}">
      <dgm:prSet/>
      <dgm:spPr/>
      <dgm:t>
        <a:bodyPr/>
        <a:lstStyle/>
        <a:p>
          <a:endParaRPr lang="en-GB"/>
        </a:p>
      </dgm:t>
    </dgm:pt>
    <dgm:pt modelId="{68AC063C-DE14-455F-BE6B-7279F2F12A87}" type="sibTrans" cxnId="{4A77CCB4-0412-4262-B76A-039FFC1F7286}">
      <dgm:prSet/>
      <dgm:spPr/>
      <dgm:t>
        <a:bodyPr/>
        <a:lstStyle/>
        <a:p>
          <a:endParaRPr lang="en-GB"/>
        </a:p>
      </dgm:t>
    </dgm:pt>
    <dgm:pt modelId="{CC2A9202-A303-45C8-BDE9-8B6FA8D4F410}">
      <dgm:prSet phldrT="[Text]" custT="1"/>
      <dgm:spPr/>
      <dgm:t>
        <a:bodyPr/>
        <a:lstStyle/>
        <a:p>
          <a:r>
            <a:rPr lang="fr-FR" sz="2400" b="1"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étape de la proposition</a:t>
          </a:r>
          <a:endParaRPr lang="en-GB" sz="2400" b="1"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gm:t>
    </dgm:pt>
    <dgm:pt modelId="{DD712A14-3686-4B49-AEE3-B35BC7231E85}" type="parTrans" cxnId="{75EAF8A1-EAD4-4D7D-AE14-B96EB1BDAD0E}">
      <dgm:prSet/>
      <dgm:spPr/>
      <dgm:t>
        <a:bodyPr/>
        <a:lstStyle/>
        <a:p>
          <a:endParaRPr lang="en-GB"/>
        </a:p>
      </dgm:t>
    </dgm:pt>
    <dgm:pt modelId="{57A70EF3-FEA9-46E9-A6EE-F52A48D1C7DD}" type="sibTrans" cxnId="{75EAF8A1-EAD4-4D7D-AE14-B96EB1BDAD0E}">
      <dgm:prSet/>
      <dgm:spPr/>
      <dgm:t>
        <a:bodyPr/>
        <a:lstStyle/>
        <a:p>
          <a:endParaRPr lang="en-GB"/>
        </a:p>
      </dgm:t>
    </dgm:pt>
    <dgm:pt modelId="{1046C865-EAE6-42B1-AC94-0AEBFF2D12E1}" type="pres">
      <dgm:prSet presAssocID="{397FC227-6A2E-4177-805A-D25368C8F520}" presName="composite" presStyleCnt="0">
        <dgm:presLayoutVars>
          <dgm:chMax val="1"/>
          <dgm:dir/>
          <dgm:resizeHandles val="exact"/>
        </dgm:presLayoutVars>
      </dgm:prSet>
      <dgm:spPr/>
      <dgm:t>
        <a:bodyPr/>
        <a:lstStyle/>
        <a:p>
          <a:endParaRPr lang="en-GB"/>
        </a:p>
      </dgm:t>
    </dgm:pt>
    <dgm:pt modelId="{085A3740-7E7A-4D50-89DA-88EE46A64C7E}" type="pres">
      <dgm:prSet presAssocID="{397FC227-6A2E-4177-805A-D25368C8F520}" presName="radial" presStyleCnt="0">
        <dgm:presLayoutVars>
          <dgm:animLvl val="ctr"/>
        </dgm:presLayoutVars>
      </dgm:prSet>
      <dgm:spPr/>
    </dgm:pt>
    <dgm:pt modelId="{21B39624-7FC5-4318-99C5-FC6C4FC41B49}" type="pres">
      <dgm:prSet presAssocID="{9F9A57C1-8A9A-4A5E-99D9-8D5B33B23BD9}" presName="centerShape" presStyleLbl="vennNode1" presStyleIdx="0" presStyleCnt="5"/>
      <dgm:spPr/>
      <dgm:t>
        <a:bodyPr/>
        <a:lstStyle/>
        <a:p>
          <a:endParaRPr lang="en-GB"/>
        </a:p>
      </dgm:t>
    </dgm:pt>
    <dgm:pt modelId="{C0F23348-3467-4F7F-98DD-E8D7B79BE6DB}" type="pres">
      <dgm:prSet presAssocID="{BD51B8DF-1C0B-412C-942F-76250F04F7DA}" presName="node" presStyleLbl="vennNode1" presStyleIdx="1" presStyleCnt="5" custScaleX="150201">
        <dgm:presLayoutVars>
          <dgm:bulletEnabled val="1"/>
        </dgm:presLayoutVars>
      </dgm:prSet>
      <dgm:spPr/>
      <dgm:t>
        <a:bodyPr/>
        <a:lstStyle/>
        <a:p>
          <a:endParaRPr lang="en-GB"/>
        </a:p>
      </dgm:t>
    </dgm:pt>
    <dgm:pt modelId="{33E89049-F9B8-45F9-B8B9-EFA74D450573}" type="pres">
      <dgm:prSet presAssocID="{F4C20CC2-7FC4-4A30-A0B6-31EA67A79E40}" presName="node" presStyleLbl="vennNode1" presStyleIdx="2" presStyleCnt="5" custScaleX="115096" custScaleY="105165">
        <dgm:presLayoutVars>
          <dgm:bulletEnabled val="1"/>
        </dgm:presLayoutVars>
      </dgm:prSet>
      <dgm:spPr/>
      <dgm:t>
        <a:bodyPr/>
        <a:lstStyle/>
        <a:p>
          <a:endParaRPr lang="en-GB"/>
        </a:p>
      </dgm:t>
    </dgm:pt>
    <dgm:pt modelId="{B9737A53-A817-4561-BD0C-E92B32F55912}" type="pres">
      <dgm:prSet presAssocID="{9F1E85E8-2E2E-4E6B-9A4E-FAB6264002BB}" presName="node" presStyleLbl="vennNode1" presStyleIdx="3" presStyleCnt="5" custScaleX="127716">
        <dgm:presLayoutVars>
          <dgm:bulletEnabled val="1"/>
        </dgm:presLayoutVars>
      </dgm:prSet>
      <dgm:spPr/>
      <dgm:t>
        <a:bodyPr/>
        <a:lstStyle/>
        <a:p>
          <a:endParaRPr lang="en-GB"/>
        </a:p>
      </dgm:t>
    </dgm:pt>
    <dgm:pt modelId="{C34512C4-374C-4C55-94C0-567897743F61}" type="pres">
      <dgm:prSet presAssocID="{CC2A9202-A303-45C8-BDE9-8B6FA8D4F410}" presName="node" presStyleLbl="vennNode1" presStyleIdx="4" presStyleCnt="5" custScaleX="130086">
        <dgm:presLayoutVars>
          <dgm:bulletEnabled val="1"/>
        </dgm:presLayoutVars>
      </dgm:prSet>
      <dgm:spPr/>
      <dgm:t>
        <a:bodyPr/>
        <a:lstStyle/>
        <a:p>
          <a:endParaRPr lang="en-GB"/>
        </a:p>
      </dgm:t>
    </dgm:pt>
  </dgm:ptLst>
  <dgm:cxnLst>
    <dgm:cxn modelId="{4A77CCB4-0412-4262-B76A-039FFC1F7286}" srcId="{9F9A57C1-8A9A-4A5E-99D9-8D5B33B23BD9}" destId="{9F1E85E8-2E2E-4E6B-9A4E-FAB6264002BB}" srcOrd="2" destOrd="0" parTransId="{A61CFFBA-5702-4EA9-88F6-9E6D41E7F4EA}" sibTransId="{68AC063C-DE14-455F-BE6B-7279F2F12A87}"/>
    <dgm:cxn modelId="{75EAF8A1-EAD4-4D7D-AE14-B96EB1BDAD0E}" srcId="{9F9A57C1-8A9A-4A5E-99D9-8D5B33B23BD9}" destId="{CC2A9202-A303-45C8-BDE9-8B6FA8D4F410}" srcOrd="3" destOrd="0" parTransId="{DD712A14-3686-4B49-AEE3-B35BC7231E85}" sibTransId="{57A70EF3-FEA9-46E9-A6EE-F52A48D1C7DD}"/>
    <dgm:cxn modelId="{25DE910C-213B-45DF-80FD-69D2335B5411}" type="presOf" srcId="{9F1E85E8-2E2E-4E6B-9A4E-FAB6264002BB}" destId="{B9737A53-A817-4561-BD0C-E92B32F55912}" srcOrd="0" destOrd="0" presId="urn:microsoft.com/office/officeart/2005/8/layout/radial3"/>
    <dgm:cxn modelId="{388A8A9A-3CA8-44BD-A172-E1B6A6F06984}" srcId="{9F9A57C1-8A9A-4A5E-99D9-8D5B33B23BD9}" destId="{F4C20CC2-7FC4-4A30-A0B6-31EA67A79E40}" srcOrd="1" destOrd="0" parTransId="{E9624471-2AC4-4DE9-818F-17E5E3B04D18}" sibTransId="{14BFE423-49DE-4DCC-A1A3-55F848ECF79D}"/>
    <dgm:cxn modelId="{DA79A1E8-5935-4779-9E34-91F15B84906D}" srcId="{9F9A57C1-8A9A-4A5E-99D9-8D5B33B23BD9}" destId="{BD51B8DF-1C0B-412C-942F-76250F04F7DA}" srcOrd="0" destOrd="0" parTransId="{C770306E-46CE-4E5C-BFF5-9B42121A3076}" sibTransId="{F8ACC5FC-C9CF-4959-ADB5-9F1D3FEED4EF}"/>
    <dgm:cxn modelId="{0BF256DE-55F6-4417-9DA2-3F11E9568CB3}" type="presOf" srcId="{CC2A9202-A303-45C8-BDE9-8B6FA8D4F410}" destId="{C34512C4-374C-4C55-94C0-567897743F61}" srcOrd="0" destOrd="0" presId="urn:microsoft.com/office/officeart/2005/8/layout/radial3"/>
    <dgm:cxn modelId="{1A0E907E-F2F9-432B-810A-0D3CA89F6062}" type="presOf" srcId="{BD51B8DF-1C0B-412C-942F-76250F04F7DA}" destId="{C0F23348-3467-4F7F-98DD-E8D7B79BE6DB}" srcOrd="0" destOrd="0" presId="urn:microsoft.com/office/officeart/2005/8/layout/radial3"/>
    <dgm:cxn modelId="{F19F4B60-6E87-43A3-9675-ADA6B7024851}" type="presOf" srcId="{F4C20CC2-7FC4-4A30-A0B6-31EA67A79E40}" destId="{33E89049-F9B8-45F9-B8B9-EFA74D450573}" srcOrd="0" destOrd="0" presId="urn:microsoft.com/office/officeart/2005/8/layout/radial3"/>
    <dgm:cxn modelId="{1E595AB8-419A-4B28-B277-05B17A3617F1}" srcId="{397FC227-6A2E-4177-805A-D25368C8F520}" destId="{9F9A57C1-8A9A-4A5E-99D9-8D5B33B23BD9}" srcOrd="0" destOrd="0" parTransId="{8C668A8D-C35E-4139-8CEB-E152EF654DC8}" sibTransId="{2415E646-A222-4538-BCC5-BAA92BEE7A8A}"/>
    <dgm:cxn modelId="{236C8AC9-3192-4CF6-9B24-26399F9C193E}" type="presOf" srcId="{9F9A57C1-8A9A-4A5E-99D9-8D5B33B23BD9}" destId="{21B39624-7FC5-4318-99C5-FC6C4FC41B49}" srcOrd="0" destOrd="0" presId="urn:microsoft.com/office/officeart/2005/8/layout/radial3"/>
    <dgm:cxn modelId="{D50753A4-4787-4DD2-964D-8DB1B3DA7D01}" type="presOf" srcId="{397FC227-6A2E-4177-805A-D25368C8F520}" destId="{1046C865-EAE6-42B1-AC94-0AEBFF2D12E1}" srcOrd="0" destOrd="0" presId="urn:microsoft.com/office/officeart/2005/8/layout/radial3"/>
    <dgm:cxn modelId="{43427032-8D8B-4047-ACEF-9281D0042984}" type="presParOf" srcId="{1046C865-EAE6-42B1-AC94-0AEBFF2D12E1}" destId="{085A3740-7E7A-4D50-89DA-88EE46A64C7E}" srcOrd="0" destOrd="0" presId="urn:microsoft.com/office/officeart/2005/8/layout/radial3"/>
    <dgm:cxn modelId="{90E0AEFE-F972-4BE0-B911-83FC7A58AD9D}" type="presParOf" srcId="{085A3740-7E7A-4D50-89DA-88EE46A64C7E}" destId="{21B39624-7FC5-4318-99C5-FC6C4FC41B49}" srcOrd="0" destOrd="0" presId="urn:microsoft.com/office/officeart/2005/8/layout/radial3"/>
    <dgm:cxn modelId="{85714DFB-C8D7-422A-B23E-684DCC2B6E2C}" type="presParOf" srcId="{085A3740-7E7A-4D50-89DA-88EE46A64C7E}" destId="{C0F23348-3467-4F7F-98DD-E8D7B79BE6DB}" srcOrd="1" destOrd="0" presId="urn:microsoft.com/office/officeart/2005/8/layout/radial3"/>
    <dgm:cxn modelId="{7CC27EEA-67B0-4400-8B8A-7313B73B77FA}" type="presParOf" srcId="{085A3740-7E7A-4D50-89DA-88EE46A64C7E}" destId="{33E89049-F9B8-45F9-B8B9-EFA74D450573}" srcOrd="2" destOrd="0" presId="urn:microsoft.com/office/officeart/2005/8/layout/radial3"/>
    <dgm:cxn modelId="{1DA79264-FD99-4240-BFCE-0CEFC0CAA08F}" type="presParOf" srcId="{085A3740-7E7A-4D50-89DA-88EE46A64C7E}" destId="{B9737A53-A817-4561-BD0C-E92B32F55912}" srcOrd="3" destOrd="0" presId="urn:microsoft.com/office/officeart/2005/8/layout/radial3"/>
    <dgm:cxn modelId="{0E123504-A5BF-4A66-AF4A-F07F9FEE9204}" type="presParOf" srcId="{085A3740-7E7A-4D50-89DA-88EE46A64C7E}" destId="{C34512C4-374C-4C55-94C0-567897743F6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5A915D-E564-4262-9CD1-5E394015E7D3}" type="doc">
      <dgm:prSet loTypeId="urn:microsoft.com/office/officeart/2005/8/layout/list1" loCatId="list" qsTypeId="urn:microsoft.com/office/officeart/2005/8/quickstyle/3d7" qsCatId="3D" csTypeId="urn:microsoft.com/office/officeart/2005/8/colors/colorful4" csCatId="colorful" phldr="1"/>
      <dgm:spPr/>
      <dgm:t>
        <a:bodyPr/>
        <a:lstStyle/>
        <a:p>
          <a:endParaRPr lang="en-GB"/>
        </a:p>
      </dgm:t>
    </dgm:pt>
    <dgm:pt modelId="{EA1FA5E1-4EBB-49D0-87DE-8B972CC0D9CD}">
      <dgm:prSet phldrT="[Text]" custT="1"/>
      <dgm:spPr/>
      <dgm:t>
        <a:bodyPr/>
        <a:lstStyle/>
        <a:p>
          <a:r>
            <a:rPr lang="fr-FR" sz="2400" dirty="0" smtClean="0">
              <a:latin typeface="Times New Roman" pitchFamily="18" charset="0"/>
              <a:cs typeface="Times New Roman" pitchFamily="18" charset="0"/>
            </a:rPr>
            <a:t>Les données de l’analyse urbaine </a:t>
          </a:r>
          <a:endParaRPr lang="en-GB" sz="2400" dirty="0">
            <a:latin typeface="Times New Roman" pitchFamily="18" charset="0"/>
            <a:cs typeface="Times New Roman" pitchFamily="18" charset="0"/>
          </a:endParaRPr>
        </a:p>
      </dgm:t>
    </dgm:pt>
    <dgm:pt modelId="{B2D40F1E-B739-4DF8-A734-FE28FC9439DE}" type="parTrans" cxnId="{D278FF70-2FC1-4EEC-A3C1-6F0FF4CA4DC3}">
      <dgm:prSet/>
      <dgm:spPr/>
      <dgm:t>
        <a:bodyPr/>
        <a:lstStyle/>
        <a:p>
          <a:endParaRPr lang="en-GB" sz="2400">
            <a:latin typeface="Times New Roman" pitchFamily="18" charset="0"/>
            <a:cs typeface="Times New Roman" pitchFamily="18" charset="0"/>
          </a:endParaRPr>
        </a:p>
      </dgm:t>
    </dgm:pt>
    <dgm:pt modelId="{82CEB4CA-5F9F-44A9-A67B-B54A4FA09927}" type="sibTrans" cxnId="{D278FF70-2FC1-4EEC-A3C1-6F0FF4CA4DC3}">
      <dgm:prSet/>
      <dgm:spPr/>
      <dgm:t>
        <a:bodyPr/>
        <a:lstStyle/>
        <a:p>
          <a:endParaRPr lang="en-GB" sz="2400">
            <a:latin typeface="Times New Roman" pitchFamily="18" charset="0"/>
            <a:cs typeface="Times New Roman" pitchFamily="18" charset="0"/>
          </a:endParaRPr>
        </a:p>
      </dgm:t>
    </dgm:pt>
    <dgm:pt modelId="{6CE5B3B7-4AD1-42FD-B750-44A24BF2C690}">
      <dgm:prSet phldrT="[Text]" custT="1"/>
      <dgm:spPr/>
      <dgm:t>
        <a:bodyPr/>
        <a:lstStyle/>
        <a:p>
          <a:r>
            <a:rPr lang="fr-FR" sz="2400" dirty="0" smtClean="0">
              <a:latin typeface="Times New Roman" pitchFamily="18" charset="0"/>
              <a:cs typeface="Times New Roman" pitchFamily="18" charset="0"/>
            </a:rPr>
            <a:t>Les supports de l’analyse urbaine</a:t>
          </a:r>
          <a:endParaRPr lang="en-GB" sz="2400" dirty="0">
            <a:latin typeface="Times New Roman" pitchFamily="18" charset="0"/>
            <a:cs typeface="Times New Roman" pitchFamily="18" charset="0"/>
          </a:endParaRPr>
        </a:p>
      </dgm:t>
    </dgm:pt>
    <dgm:pt modelId="{64185085-D858-4DDC-9BEC-98CEDED937CD}" type="parTrans" cxnId="{80E687A0-A70F-4291-890F-1D8422900611}">
      <dgm:prSet/>
      <dgm:spPr/>
      <dgm:t>
        <a:bodyPr/>
        <a:lstStyle/>
        <a:p>
          <a:endParaRPr lang="en-GB" sz="2400">
            <a:latin typeface="Times New Roman" pitchFamily="18" charset="0"/>
            <a:cs typeface="Times New Roman" pitchFamily="18" charset="0"/>
          </a:endParaRPr>
        </a:p>
      </dgm:t>
    </dgm:pt>
    <dgm:pt modelId="{486AA023-C21B-4AA3-B074-636EDA1AC9D6}" type="sibTrans" cxnId="{80E687A0-A70F-4291-890F-1D8422900611}">
      <dgm:prSet/>
      <dgm:spPr/>
      <dgm:t>
        <a:bodyPr/>
        <a:lstStyle/>
        <a:p>
          <a:endParaRPr lang="en-GB" sz="2400">
            <a:latin typeface="Times New Roman" pitchFamily="18" charset="0"/>
            <a:cs typeface="Times New Roman" pitchFamily="18" charset="0"/>
          </a:endParaRPr>
        </a:p>
      </dgm:t>
    </dgm:pt>
    <dgm:pt modelId="{322543A0-AC7C-4EB5-8B04-E4421CB0ACD8}">
      <dgm:prSet phldrT="[Text]" custT="1"/>
      <dgm:spPr/>
      <dgm:t>
        <a:bodyPr/>
        <a:lstStyle/>
        <a:p>
          <a:r>
            <a:rPr lang="fr-FR" sz="2400" dirty="0" smtClean="0">
              <a:latin typeface="Times New Roman" pitchFamily="18" charset="0"/>
              <a:cs typeface="Times New Roman" pitchFamily="18" charset="0"/>
            </a:rPr>
            <a:t>Les indices de l’analyse et de mesure de l’occupation du sol</a:t>
          </a:r>
          <a:endParaRPr lang="en-GB" sz="2400" dirty="0">
            <a:latin typeface="Times New Roman" pitchFamily="18" charset="0"/>
            <a:cs typeface="Times New Roman" pitchFamily="18" charset="0"/>
          </a:endParaRPr>
        </a:p>
      </dgm:t>
    </dgm:pt>
    <dgm:pt modelId="{3058DD5A-E3E0-42D4-8EF2-0895E930B5D1}" type="parTrans" cxnId="{C0CBF9EA-E630-4B31-B739-232851799ED0}">
      <dgm:prSet/>
      <dgm:spPr/>
      <dgm:t>
        <a:bodyPr/>
        <a:lstStyle/>
        <a:p>
          <a:endParaRPr lang="en-GB" sz="2400">
            <a:latin typeface="Times New Roman" pitchFamily="18" charset="0"/>
            <a:cs typeface="Times New Roman" pitchFamily="18" charset="0"/>
          </a:endParaRPr>
        </a:p>
      </dgm:t>
    </dgm:pt>
    <dgm:pt modelId="{CDD6866D-C6FF-4847-BE68-EFE26BB780DF}" type="sibTrans" cxnId="{C0CBF9EA-E630-4B31-B739-232851799ED0}">
      <dgm:prSet/>
      <dgm:spPr/>
      <dgm:t>
        <a:bodyPr/>
        <a:lstStyle/>
        <a:p>
          <a:endParaRPr lang="en-GB" sz="2400">
            <a:latin typeface="Times New Roman" pitchFamily="18" charset="0"/>
            <a:cs typeface="Times New Roman" pitchFamily="18" charset="0"/>
          </a:endParaRPr>
        </a:p>
      </dgm:t>
    </dgm:pt>
    <dgm:pt modelId="{DF98F477-B191-468F-8559-BFE6AA7943DF}">
      <dgm:prSet custT="1"/>
      <dgm:spPr/>
      <dgm:t>
        <a:bodyPr/>
        <a:lstStyle/>
        <a:p>
          <a:r>
            <a:rPr lang="fr-FR" sz="2400" dirty="0" smtClean="0">
              <a:latin typeface="Times New Roman" pitchFamily="18" charset="0"/>
              <a:cs typeface="Times New Roman" pitchFamily="18" charset="0"/>
            </a:rPr>
            <a:t>Essai de typologie des entités urbaines</a:t>
          </a:r>
          <a:endParaRPr lang="en-GB" sz="2400" dirty="0">
            <a:latin typeface="Times New Roman" pitchFamily="18" charset="0"/>
            <a:cs typeface="Times New Roman" pitchFamily="18" charset="0"/>
          </a:endParaRPr>
        </a:p>
      </dgm:t>
    </dgm:pt>
    <dgm:pt modelId="{FF2805CF-3196-471B-A75F-B55D2E838883}" type="parTrans" cxnId="{D3FC894A-CDF6-4F75-99D0-BF5E80E98747}">
      <dgm:prSet/>
      <dgm:spPr/>
      <dgm:t>
        <a:bodyPr/>
        <a:lstStyle/>
        <a:p>
          <a:endParaRPr lang="en-GB" sz="2400">
            <a:latin typeface="Times New Roman" pitchFamily="18" charset="0"/>
            <a:cs typeface="Times New Roman" pitchFamily="18" charset="0"/>
          </a:endParaRPr>
        </a:p>
      </dgm:t>
    </dgm:pt>
    <dgm:pt modelId="{395936A2-A2CB-4264-A1B7-2A3CACF9C22D}" type="sibTrans" cxnId="{D3FC894A-CDF6-4F75-99D0-BF5E80E98747}">
      <dgm:prSet/>
      <dgm:spPr/>
      <dgm:t>
        <a:bodyPr/>
        <a:lstStyle/>
        <a:p>
          <a:endParaRPr lang="en-GB" sz="2400">
            <a:latin typeface="Times New Roman" pitchFamily="18" charset="0"/>
            <a:cs typeface="Times New Roman" pitchFamily="18" charset="0"/>
          </a:endParaRPr>
        </a:p>
      </dgm:t>
    </dgm:pt>
    <dgm:pt modelId="{7F418BA1-589E-47EC-A27D-7EC7B95A2CD0}">
      <dgm:prSet custT="1"/>
      <dgm:spPr/>
      <dgm:t>
        <a:bodyPr/>
        <a:lstStyle/>
        <a:p>
          <a:r>
            <a:rPr lang="fr-FR" sz="2400" dirty="0" smtClean="0">
              <a:latin typeface="Times New Roman" pitchFamily="18" charset="0"/>
              <a:cs typeface="Times New Roman" pitchFamily="18" charset="0"/>
            </a:rPr>
            <a:t>Les types d’intervention</a:t>
          </a:r>
          <a:endParaRPr lang="en-GB" sz="2400" dirty="0">
            <a:latin typeface="Times New Roman" pitchFamily="18" charset="0"/>
            <a:cs typeface="Times New Roman" pitchFamily="18" charset="0"/>
          </a:endParaRPr>
        </a:p>
      </dgm:t>
    </dgm:pt>
    <dgm:pt modelId="{2D2B2995-4EDE-4EBF-AA14-AC9A7F7E9065}" type="parTrans" cxnId="{0CB919B2-15AF-4C62-84B9-D394D8D817A3}">
      <dgm:prSet/>
      <dgm:spPr/>
      <dgm:t>
        <a:bodyPr/>
        <a:lstStyle/>
        <a:p>
          <a:endParaRPr lang="en-GB" sz="2400">
            <a:latin typeface="Times New Roman" pitchFamily="18" charset="0"/>
            <a:cs typeface="Times New Roman" pitchFamily="18" charset="0"/>
          </a:endParaRPr>
        </a:p>
      </dgm:t>
    </dgm:pt>
    <dgm:pt modelId="{CA606088-BBA1-4FF9-8D35-2ECB5F2080CB}" type="sibTrans" cxnId="{0CB919B2-15AF-4C62-84B9-D394D8D817A3}">
      <dgm:prSet/>
      <dgm:spPr/>
      <dgm:t>
        <a:bodyPr/>
        <a:lstStyle/>
        <a:p>
          <a:endParaRPr lang="en-GB" sz="2400">
            <a:latin typeface="Times New Roman" pitchFamily="18" charset="0"/>
            <a:cs typeface="Times New Roman" pitchFamily="18" charset="0"/>
          </a:endParaRPr>
        </a:p>
      </dgm:t>
    </dgm:pt>
    <dgm:pt modelId="{16DCE5E4-0974-485F-A117-77F96763BB5F}" type="pres">
      <dgm:prSet presAssocID="{735A915D-E564-4262-9CD1-5E394015E7D3}" presName="linear" presStyleCnt="0">
        <dgm:presLayoutVars>
          <dgm:dir/>
          <dgm:animLvl val="lvl"/>
          <dgm:resizeHandles val="exact"/>
        </dgm:presLayoutVars>
      </dgm:prSet>
      <dgm:spPr/>
      <dgm:t>
        <a:bodyPr/>
        <a:lstStyle/>
        <a:p>
          <a:endParaRPr lang="en-GB"/>
        </a:p>
      </dgm:t>
    </dgm:pt>
    <dgm:pt modelId="{9A4AE45E-2033-4DB6-AA4C-938999A3D04B}" type="pres">
      <dgm:prSet presAssocID="{EA1FA5E1-4EBB-49D0-87DE-8B972CC0D9CD}" presName="parentLin" presStyleCnt="0"/>
      <dgm:spPr/>
    </dgm:pt>
    <dgm:pt modelId="{71CBBF8E-55C2-4F26-8B2B-A185938A1633}" type="pres">
      <dgm:prSet presAssocID="{EA1FA5E1-4EBB-49D0-87DE-8B972CC0D9CD}" presName="parentLeftMargin" presStyleLbl="node1" presStyleIdx="0" presStyleCnt="5"/>
      <dgm:spPr/>
      <dgm:t>
        <a:bodyPr/>
        <a:lstStyle/>
        <a:p>
          <a:endParaRPr lang="en-GB"/>
        </a:p>
      </dgm:t>
    </dgm:pt>
    <dgm:pt modelId="{9A238543-6F54-4E34-8CAC-3C1EE043922F}" type="pres">
      <dgm:prSet presAssocID="{EA1FA5E1-4EBB-49D0-87DE-8B972CC0D9CD}" presName="parentText" presStyleLbl="node1" presStyleIdx="0" presStyleCnt="5">
        <dgm:presLayoutVars>
          <dgm:chMax val="0"/>
          <dgm:bulletEnabled val="1"/>
        </dgm:presLayoutVars>
      </dgm:prSet>
      <dgm:spPr/>
      <dgm:t>
        <a:bodyPr/>
        <a:lstStyle/>
        <a:p>
          <a:endParaRPr lang="en-GB"/>
        </a:p>
      </dgm:t>
    </dgm:pt>
    <dgm:pt modelId="{80F0AE79-0DD7-4244-8147-1390874635E1}" type="pres">
      <dgm:prSet presAssocID="{EA1FA5E1-4EBB-49D0-87DE-8B972CC0D9CD}" presName="negativeSpace" presStyleCnt="0"/>
      <dgm:spPr/>
    </dgm:pt>
    <dgm:pt modelId="{71B50E63-32AD-4BB1-90EF-A04D90346FC8}" type="pres">
      <dgm:prSet presAssocID="{EA1FA5E1-4EBB-49D0-87DE-8B972CC0D9CD}" presName="childText" presStyleLbl="conFgAcc1" presStyleIdx="0" presStyleCnt="5">
        <dgm:presLayoutVars>
          <dgm:bulletEnabled val="1"/>
        </dgm:presLayoutVars>
      </dgm:prSet>
      <dgm:spPr/>
    </dgm:pt>
    <dgm:pt modelId="{AFD0FEC0-64B9-493A-8492-39F2627442BB}" type="pres">
      <dgm:prSet presAssocID="{82CEB4CA-5F9F-44A9-A67B-B54A4FA09927}" presName="spaceBetweenRectangles" presStyleCnt="0"/>
      <dgm:spPr/>
    </dgm:pt>
    <dgm:pt modelId="{5AB79EB3-6E29-4B11-81B3-4CD0FCF55CC1}" type="pres">
      <dgm:prSet presAssocID="{6CE5B3B7-4AD1-42FD-B750-44A24BF2C690}" presName="parentLin" presStyleCnt="0"/>
      <dgm:spPr/>
    </dgm:pt>
    <dgm:pt modelId="{32D4AC40-D10C-42B8-A9D1-698AADE5A94A}" type="pres">
      <dgm:prSet presAssocID="{6CE5B3B7-4AD1-42FD-B750-44A24BF2C690}" presName="parentLeftMargin" presStyleLbl="node1" presStyleIdx="0" presStyleCnt="5"/>
      <dgm:spPr/>
      <dgm:t>
        <a:bodyPr/>
        <a:lstStyle/>
        <a:p>
          <a:endParaRPr lang="en-GB"/>
        </a:p>
      </dgm:t>
    </dgm:pt>
    <dgm:pt modelId="{DE611AE1-4DAC-4970-A5A7-5A56E31FE27F}" type="pres">
      <dgm:prSet presAssocID="{6CE5B3B7-4AD1-42FD-B750-44A24BF2C690}" presName="parentText" presStyleLbl="node1" presStyleIdx="1" presStyleCnt="5">
        <dgm:presLayoutVars>
          <dgm:chMax val="0"/>
          <dgm:bulletEnabled val="1"/>
        </dgm:presLayoutVars>
      </dgm:prSet>
      <dgm:spPr/>
      <dgm:t>
        <a:bodyPr/>
        <a:lstStyle/>
        <a:p>
          <a:endParaRPr lang="en-GB"/>
        </a:p>
      </dgm:t>
    </dgm:pt>
    <dgm:pt modelId="{62A971CB-1F3E-4F91-84CF-2A6D7315E40D}" type="pres">
      <dgm:prSet presAssocID="{6CE5B3B7-4AD1-42FD-B750-44A24BF2C690}" presName="negativeSpace" presStyleCnt="0"/>
      <dgm:spPr/>
    </dgm:pt>
    <dgm:pt modelId="{1D614542-4FEC-44F3-90BF-DFB7E44FE49F}" type="pres">
      <dgm:prSet presAssocID="{6CE5B3B7-4AD1-42FD-B750-44A24BF2C690}" presName="childText" presStyleLbl="conFgAcc1" presStyleIdx="1" presStyleCnt="5">
        <dgm:presLayoutVars>
          <dgm:bulletEnabled val="1"/>
        </dgm:presLayoutVars>
      </dgm:prSet>
      <dgm:spPr/>
    </dgm:pt>
    <dgm:pt modelId="{646FBF65-80B5-43AF-AE1B-DC02D8432F72}" type="pres">
      <dgm:prSet presAssocID="{486AA023-C21B-4AA3-B074-636EDA1AC9D6}" presName="spaceBetweenRectangles" presStyleCnt="0"/>
      <dgm:spPr/>
    </dgm:pt>
    <dgm:pt modelId="{61D474A7-7F1B-4BAD-8624-7EC907DDFFD0}" type="pres">
      <dgm:prSet presAssocID="{322543A0-AC7C-4EB5-8B04-E4421CB0ACD8}" presName="parentLin" presStyleCnt="0"/>
      <dgm:spPr/>
    </dgm:pt>
    <dgm:pt modelId="{0F2F4AA2-3BDE-4D3F-96B0-53159A9D43FB}" type="pres">
      <dgm:prSet presAssocID="{322543A0-AC7C-4EB5-8B04-E4421CB0ACD8}" presName="parentLeftMargin" presStyleLbl="node1" presStyleIdx="1" presStyleCnt="5"/>
      <dgm:spPr/>
      <dgm:t>
        <a:bodyPr/>
        <a:lstStyle/>
        <a:p>
          <a:endParaRPr lang="en-GB"/>
        </a:p>
      </dgm:t>
    </dgm:pt>
    <dgm:pt modelId="{2757F84A-C78A-4FB9-94B0-EC6719E23BFD}" type="pres">
      <dgm:prSet presAssocID="{322543A0-AC7C-4EB5-8B04-E4421CB0ACD8}" presName="parentText" presStyleLbl="node1" presStyleIdx="2" presStyleCnt="5">
        <dgm:presLayoutVars>
          <dgm:chMax val="0"/>
          <dgm:bulletEnabled val="1"/>
        </dgm:presLayoutVars>
      </dgm:prSet>
      <dgm:spPr/>
      <dgm:t>
        <a:bodyPr/>
        <a:lstStyle/>
        <a:p>
          <a:endParaRPr lang="en-GB"/>
        </a:p>
      </dgm:t>
    </dgm:pt>
    <dgm:pt modelId="{50EBF653-3494-4714-9479-A77B25D101FC}" type="pres">
      <dgm:prSet presAssocID="{322543A0-AC7C-4EB5-8B04-E4421CB0ACD8}" presName="negativeSpace" presStyleCnt="0"/>
      <dgm:spPr/>
    </dgm:pt>
    <dgm:pt modelId="{451F783B-E002-4C34-BEFC-1559E91D8D24}" type="pres">
      <dgm:prSet presAssocID="{322543A0-AC7C-4EB5-8B04-E4421CB0ACD8}" presName="childText" presStyleLbl="conFgAcc1" presStyleIdx="2" presStyleCnt="5">
        <dgm:presLayoutVars>
          <dgm:bulletEnabled val="1"/>
        </dgm:presLayoutVars>
      </dgm:prSet>
      <dgm:spPr/>
    </dgm:pt>
    <dgm:pt modelId="{A9C0F169-782B-4DBD-A809-7E0E012C184E}" type="pres">
      <dgm:prSet presAssocID="{CDD6866D-C6FF-4847-BE68-EFE26BB780DF}" presName="spaceBetweenRectangles" presStyleCnt="0"/>
      <dgm:spPr/>
    </dgm:pt>
    <dgm:pt modelId="{E0DD6C6E-85AA-4B67-96F6-6D23A2D91AE9}" type="pres">
      <dgm:prSet presAssocID="{DF98F477-B191-468F-8559-BFE6AA7943DF}" presName="parentLin" presStyleCnt="0"/>
      <dgm:spPr/>
    </dgm:pt>
    <dgm:pt modelId="{76848478-76BE-4A70-B827-4E2EA8895889}" type="pres">
      <dgm:prSet presAssocID="{DF98F477-B191-468F-8559-BFE6AA7943DF}" presName="parentLeftMargin" presStyleLbl="node1" presStyleIdx="2" presStyleCnt="5"/>
      <dgm:spPr/>
      <dgm:t>
        <a:bodyPr/>
        <a:lstStyle/>
        <a:p>
          <a:endParaRPr lang="en-GB"/>
        </a:p>
      </dgm:t>
    </dgm:pt>
    <dgm:pt modelId="{89C227C7-5027-4ED6-840F-8E13312FA5D0}" type="pres">
      <dgm:prSet presAssocID="{DF98F477-B191-468F-8559-BFE6AA7943DF}" presName="parentText" presStyleLbl="node1" presStyleIdx="3" presStyleCnt="5" custLinFactNeighborX="9369" custLinFactNeighborY="13194">
        <dgm:presLayoutVars>
          <dgm:chMax val="0"/>
          <dgm:bulletEnabled val="1"/>
        </dgm:presLayoutVars>
      </dgm:prSet>
      <dgm:spPr/>
      <dgm:t>
        <a:bodyPr/>
        <a:lstStyle/>
        <a:p>
          <a:endParaRPr lang="en-GB"/>
        </a:p>
      </dgm:t>
    </dgm:pt>
    <dgm:pt modelId="{0E783889-19D4-4F1F-84BF-DA25DEC3E07B}" type="pres">
      <dgm:prSet presAssocID="{DF98F477-B191-468F-8559-BFE6AA7943DF}" presName="negativeSpace" presStyleCnt="0"/>
      <dgm:spPr/>
    </dgm:pt>
    <dgm:pt modelId="{3A6DCC55-C8B3-42E0-AEC8-2DEF6D30ED7F}" type="pres">
      <dgm:prSet presAssocID="{DF98F477-B191-468F-8559-BFE6AA7943DF}" presName="childText" presStyleLbl="conFgAcc1" presStyleIdx="3" presStyleCnt="5">
        <dgm:presLayoutVars>
          <dgm:bulletEnabled val="1"/>
        </dgm:presLayoutVars>
      </dgm:prSet>
      <dgm:spPr/>
    </dgm:pt>
    <dgm:pt modelId="{B88926C0-C5DB-4300-AE99-86061A3D5EBF}" type="pres">
      <dgm:prSet presAssocID="{395936A2-A2CB-4264-A1B7-2A3CACF9C22D}" presName="spaceBetweenRectangles" presStyleCnt="0"/>
      <dgm:spPr/>
    </dgm:pt>
    <dgm:pt modelId="{6331DDCF-593D-4BC4-ACB5-DE7123F2EF55}" type="pres">
      <dgm:prSet presAssocID="{7F418BA1-589E-47EC-A27D-7EC7B95A2CD0}" presName="parentLin" presStyleCnt="0"/>
      <dgm:spPr/>
    </dgm:pt>
    <dgm:pt modelId="{63214F19-17B6-45AE-9A6C-9D7BC873001F}" type="pres">
      <dgm:prSet presAssocID="{7F418BA1-589E-47EC-A27D-7EC7B95A2CD0}" presName="parentLeftMargin" presStyleLbl="node1" presStyleIdx="3" presStyleCnt="5"/>
      <dgm:spPr/>
      <dgm:t>
        <a:bodyPr/>
        <a:lstStyle/>
        <a:p>
          <a:endParaRPr lang="en-GB"/>
        </a:p>
      </dgm:t>
    </dgm:pt>
    <dgm:pt modelId="{4258D675-FB77-4682-B67D-B2139BBB8B89}" type="pres">
      <dgm:prSet presAssocID="{7F418BA1-589E-47EC-A27D-7EC7B95A2CD0}" presName="parentText" presStyleLbl="node1" presStyleIdx="4" presStyleCnt="5">
        <dgm:presLayoutVars>
          <dgm:chMax val="0"/>
          <dgm:bulletEnabled val="1"/>
        </dgm:presLayoutVars>
      </dgm:prSet>
      <dgm:spPr/>
      <dgm:t>
        <a:bodyPr/>
        <a:lstStyle/>
        <a:p>
          <a:endParaRPr lang="en-GB"/>
        </a:p>
      </dgm:t>
    </dgm:pt>
    <dgm:pt modelId="{4785CAEA-460C-4F6B-B3AB-8071308994E8}" type="pres">
      <dgm:prSet presAssocID="{7F418BA1-589E-47EC-A27D-7EC7B95A2CD0}" presName="negativeSpace" presStyleCnt="0"/>
      <dgm:spPr/>
    </dgm:pt>
    <dgm:pt modelId="{EA7F8494-05B4-4ABD-84F3-A9A637A3CF36}" type="pres">
      <dgm:prSet presAssocID="{7F418BA1-589E-47EC-A27D-7EC7B95A2CD0}" presName="childText" presStyleLbl="conFgAcc1" presStyleIdx="4" presStyleCnt="5">
        <dgm:presLayoutVars>
          <dgm:bulletEnabled val="1"/>
        </dgm:presLayoutVars>
      </dgm:prSet>
      <dgm:spPr/>
    </dgm:pt>
  </dgm:ptLst>
  <dgm:cxnLst>
    <dgm:cxn modelId="{FBE26294-10E6-4B38-9133-129E8856A255}" type="presOf" srcId="{6CE5B3B7-4AD1-42FD-B750-44A24BF2C690}" destId="{DE611AE1-4DAC-4970-A5A7-5A56E31FE27F}" srcOrd="1" destOrd="0" presId="urn:microsoft.com/office/officeart/2005/8/layout/list1"/>
    <dgm:cxn modelId="{D3FC894A-CDF6-4F75-99D0-BF5E80E98747}" srcId="{735A915D-E564-4262-9CD1-5E394015E7D3}" destId="{DF98F477-B191-468F-8559-BFE6AA7943DF}" srcOrd="3" destOrd="0" parTransId="{FF2805CF-3196-471B-A75F-B55D2E838883}" sibTransId="{395936A2-A2CB-4264-A1B7-2A3CACF9C22D}"/>
    <dgm:cxn modelId="{381FA439-5F67-4DC3-A5D2-3D8165C91483}" type="presOf" srcId="{EA1FA5E1-4EBB-49D0-87DE-8B972CC0D9CD}" destId="{71CBBF8E-55C2-4F26-8B2B-A185938A1633}" srcOrd="0" destOrd="0" presId="urn:microsoft.com/office/officeart/2005/8/layout/list1"/>
    <dgm:cxn modelId="{9D0F5A80-88C5-49F0-811E-361613919C2D}" type="presOf" srcId="{DF98F477-B191-468F-8559-BFE6AA7943DF}" destId="{76848478-76BE-4A70-B827-4E2EA8895889}" srcOrd="0" destOrd="0" presId="urn:microsoft.com/office/officeart/2005/8/layout/list1"/>
    <dgm:cxn modelId="{0CB919B2-15AF-4C62-84B9-D394D8D817A3}" srcId="{735A915D-E564-4262-9CD1-5E394015E7D3}" destId="{7F418BA1-589E-47EC-A27D-7EC7B95A2CD0}" srcOrd="4" destOrd="0" parTransId="{2D2B2995-4EDE-4EBF-AA14-AC9A7F7E9065}" sibTransId="{CA606088-BBA1-4FF9-8D35-2ECB5F2080CB}"/>
    <dgm:cxn modelId="{80E687A0-A70F-4291-890F-1D8422900611}" srcId="{735A915D-E564-4262-9CD1-5E394015E7D3}" destId="{6CE5B3B7-4AD1-42FD-B750-44A24BF2C690}" srcOrd="1" destOrd="0" parTransId="{64185085-D858-4DDC-9BEC-98CEDED937CD}" sibTransId="{486AA023-C21B-4AA3-B074-636EDA1AC9D6}"/>
    <dgm:cxn modelId="{0D2EEEB9-78F5-4BB0-ABC3-69DD37F10EA4}" type="presOf" srcId="{322543A0-AC7C-4EB5-8B04-E4421CB0ACD8}" destId="{2757F84A-C78A-4FB9-94B0-EC6719E23BFD}" srcOrd="1" destOrd="0" presId="urn:microsoft.com/office/officeart/2005/8/layout/list1"/>
    <dgm:cxn modelId="{E156E3AD-0AED-42F5-92D3-827941309F99}" type="presOf" srcId="{322543A0-AC7C-4EB5-8B04-E4421CB0ACD8}" destId="{0F2F4AA2-3BDE-4D3F-96B0-53159A9D43FB}" srcOrd="0" destOrd="0" presId="urn:microsoft.com/office/officeart/2005/8/layout/list1"/>
    <dgm:cxn modelId="{AC8D3D05-8B31-465B-AB28-197093CD1F84}" type="presOf" srcId="{7F418BA1-589E-47EC-A27D-7EC7B95A2CD0}" destId="{63214F19-17B6-45AE-9A6C-9D7BC873001F}" srcOrd="0" destOrd="0" presId="urn:microsoft.com/office/officeart/2005/8/layout/list1"/>
    <dgm:cxn modelId="{E8FE90D8-407F-4FBF-82FA-4BAFB25C4C8A}" type="presOf" srcId="{735A915D-E564-4262-9CD1-5E394015E7D3}" destId="{16DCE5E4-0974-485F-A117-77F96763BB5F}" srcOrd="0" destOrd="0" presId="urn:microsoft.com/office/officeart/2005/8/layout/list1"/>
    <dgm:cxn modelId="{C0CBF9EA-E630-4B31-B739-232851799ED0}" srcId="{735A915D-E564-4262-9CD1-5E394015E7D3}" destId="{322543A0-AC7C-4EB5-8B04-E4421CB0ACD8}" srcOrd="2" destOrd="0" parTransId="{3058DD5A-E3E0-42D4-8EF2-0895E930B5D1}" sibTransId="{CDD6866D-C6FF-4847-BE68-EFE26BB780DF}"/>
    <dgm:cxn modelId="{D278FF70-2FC1-4EEC-A3C1-6F0FF4CA4DC3}" srcId="{735A915D-E564-4262-9CD1-5E394015E7D3}" destId="{EA1FA5E1-4EBB-49D0-87DE-8B972CC0D9CD}" srcOrd="0" destOrd="0" parTransId="{B2D40F1E-B739-4DF8-A734-FE28FC9439DE}" sibTransId="{82CEB4CA-5F9F-44A9-A67B-B54A4FA09927}"/>
    <dgm:cxn modelId="{4BE4CDC1-C7E1-4306-8A0F-5B922CC51682}" type="presOf" srcId="{EA1FA5E1-4EBB-49D0-87DE-8B972CC0D9CD}" destId="{9A238543-6F54-4E34-8CAC-3C1EE043922F}" srcOrd="1" destOrd="0" presId="urn:microsoft.com/office/officeart/2005/8/layout/list1"/>
    <dgm:cxn modelId="{ED8914EB-3DCF-4511-A38A-571AE7D8F3CA}" type="presOf" srcId="{6CE5B3B7-4AD1-42FD-B750-44A24BF2C690}" destId="{32D4AC40-D10C-42B8-A9D1-698AADE5A94A}" srcOrd="0" destOrd="0" presId="urn:microsoft.com/office/officeart/2005/8/layout/list1"/>
    <dgm:cxn modelId="{2F64F801-D442-4E59-87D7-C747C33CABE4}" type="presOf" srcId="{DF98F477-B191-468F-8559-BFE6AA7943DF}" destId="{89C227C7-5027-4ED6-840F-8E13312FA5D0}" srcOrd="1" destOrd="0" presId="urn:microsoft.com/office/officeart/2005/8/layout/list1"/>
    <dgm:cxn modelId="{79A7ABF2-1D19-425D-B4C8-9D69D6F40CDE}" type="presOf" srcId="{7F418BA1-589E-47EC-A27D-7EC7B95A2CD0}" destId="{4258D675-FB77-4682-B67D-B2139BBB8B89}" srcOrd="1" destOrd="0" presId="urn:microsoft.com/office/officeart/2005/8/layout/list1"/>
    <dgm:cxn modelId="{1575BF34-9862-4152-8FF1-8079933C4411}" type="presParOf" srcId="{16DCE5E4-0974-485F-A117-77F96763BB5F}" destId="{9A4AE45E-2033-4DB6-AA4C-938999A3D04B}" srcOrd="0" destOrd="0" presId="urn:microsoft.com/office/officeart/2005/8/layout/list1"/>
    <dgm:cxn modelId="{D3BA1717-DD2E-4FF4-A718-424F0AA1D050}" type="presParOf" srcId="{9A4AE45E-2033-4DB6-AA4C-938999A3D04B}" destId="{71CBBF8E-55C2-4F26-8B2B-A185938A1633}" srcOrd="0" destOrd="0" presId="urn:microsoft.com/office/officeart/2005/8/layout/list1"/>
    <dgm:cxn modelId="{DED73346-42F4-48EA-92F4-5BE8DA3FCE78}" type="presParOf" srcId="{9A4AE45E-2033-4DB6-AA4C-938999A3D04B}" destId="{9A238543-6F54-4E34-8CAC-3C1EE043922F}" srcOrd="1" destOrd="0" presId="urn:microsoft.com/office/officeart/2005/8/layout/list1"/>
    <dgm:cxn modelId="{E3682DFD-432F-445C-BBEE-1E75C6B51EE5}" type="presParOf" srcId="{16DCE5E4-0974-485F-A117-77F96763BB5F}" destId="{80F0AE79-0DD7-4244-8147-1390874635E1}" srcOrd="1" destOrd="0" presId="urn:microsoft.com/office/officeart/2005/8/layout/list1"/>
    <dgm:cxn modelId="{E7C1BE1D-ACAB-4E7D-8AB9-60D628ECA9BC}" type="presParOf" srcId="{16DCE5E4-0974-485F-A117-77F96763BB5F}" destId="{71B50E63-32AD-4BB1-90EF-A04D90346FC8}" srcOrd="2" destOrd="0" presId="urn:microsoft.com/office/officeart/2005/8/layout/list1"/>
    <dgm:cxn modelId="{29E37052-E731-4E0B-904C-A3856D5DBAB9}" type="presParOf" srcId="{16DCE5E4-0974-485F-A117-77F96763BB5F}" destId="{AFD0FEC0-64B9-493A-8492-39F2627442BB}" srcOrd="3" destOrd="0" presId="urn:microsoft.com/office/officeart/2005/8/layout/list1"/>
    <dgm:cxn modelId="{DE21660A-C9DD-4A2A-A994-ADDA3771208A}" type="presParOf" srcId="{16DCE5E4-0974-485F-A117-77F96763BB5F}" destId="{5AB79EB3-6E29-4B11-81B3-4CD0FCF55CC1}" srcOrd="4" destOrd="0" presId="urn:microsoft.com/office/officeart/2005/8/layout/list1"/>
    <dgm:cxn modelId="{752941AA-E459-4905-8F28-6C8E0C63D15E}" type="presParOf" srcId="{5AB79EB3-6E29-4B11-81B3-4CD0FCF55CC1}" destId="{32D4AC40-D10C-42B8-A9D1-698AADE5A94A}" srcOrd="0" destOrd="0" presId="urn:microsoft.com/office/officeart/2005/8/layout/list1"/>
    <dgm:cxn modelId="{F1CDFF71-C3E1-45EA-90FE-D3552E22C1EF}" type="presParOf" srcId="{5AB79EB3-6E29-4B11-81B3-4CD0FCF55CC1}" destId="{DE611AE1-4DAC-4970-A5A7-5A56E31FE27F}" srcOrd="1" destOrd="0" presId="urn:microsoft.com/office/officeart/2005/8/layout/list1"/>
    <dgm:cxn modelId="{BB5557EF-266B-4931-937B-A9479DA2D812}" type="presParOf" srcId="{16DCE5E4-0974-485F-A117-77F96763BB5F}" destId="{62A971CB-1F3E-4F91-84CF-2A6D7315E40D}" srcOrd="5" destOrd="0" presId="urn:microsoft.com/office/officeart/2005/8/layout/list1"/>
    <dgm:cxn modelId="{5E14186A-32DB-4697-9C23-4C8B2164D92B}" type="presParOf" srcId="{16DCE5E4-0974-485F-A117-77F96763BB5F}" destId="{1D614542-4FEC-44F3-90BF-DFB7E44FE49F}" srcOrd="6" destOrd="0" presId="urn:microsoft.com/office/officeart/2005/8/layout/list1"/>
    <dgm:cxn modelId="{198B21F9-862C-457E-A42B-93EAD383F9B4}" type="presParOf" srcId="{16DCE5E4-0974-485F-A117-77F96763BB5F}" destId="{646FBF65-80B5-43AF-AE1B-DC02D8432F72}" srcOrd="7" destOrd="0" presId="urn:microsoft.com/office/officeart/2005/8/layout/list1"/>
    <dgm:cxn modelId="{2D2BE406-F719-4390-9BA8-1183E66D0037}" type="presParOf" srcId="{16DCE5E4-0974-485F-A117-77F96763BB5F}" destId="{61D474A7-7F1B-4BAD-8624-7EC907DDFFD0}" srcOrd="8" destOrd="0" presId="urn:microsoft.com/office/officeart/2005/8/layout/list1"/>
    <dgm:cxn modelId="{61F5F035-A9B2-43D2-8FE3-331071C20644}" type="presParOf" srcId="{61D474A7-7F1B-4BAD-8624-7EC907DDFFD0}" destId="{0F2F4AA2-3BDE-4D3F-96B0-53159A9D43FB}" srcOrd="0" destOrd="0" presId="urn:microsoft.com/office/officeart/2005/8/layout/list1"/>
    <dgm:cxn modelId="{32466C53-2E47-4C81-BFFD-19A916C05AF3}" type="presParOf" srcId="{61D474A7-7F1B-4BAD-8624-7EC907DDFFD0}" destId="{2757F84A-C78A-4FB9-94B0-EC6719E23BFD}" srcOrd="1" destOrd="0" presId="urn:microsoft.com/office/officeart/2005/8/layout/list1"/>
    <dgm:cxn modelId="{FAEEE14F-AE71-4425-BFD6-464E2EC2CD51}" type="presParOf" srcId="{16DCE5E4-0974-485F-A117-77F96763BB5F}" destId="{50EBF653-3494-4714-9479-A77B25D101FC}" srcOrd="9" destOrd="0" presId="urn:microsoft.com/office/officeart/2005/8/layout/list1"/>
    <dgm:cxn modelId="{722A7643-36DF-4F6D-8CEF-077907324550}" type="presParOf" srcId="{16DCE5E4-0974-485F-A117-77F96763BB5F}" destId="{451F783B-E002-4C34-BEFC-1559E91D8D24}" srcOrd="10" destOrd="0" presId="urn:microsoft.com/office/officeart/2005/8/layout/list1"/>
    <dgm:cxn modelId="{BB650609-E4D6-4012-841C-847DFF05C685}" type="presParOf" srcId="{16DCE5E4-0974-485F-A117-77F96763BB5F}" destId="{A9C0F169-782B-4DBD-A809-7E0E012C184E}" srcOrd="11" destOrd="0" presId="urn:microsoft.com/office/officeart/2005/8/layout/list1"/>
    <dgm:cxn modelId="{32BE385C-87CC-41C1-A699-27DF14CB926D}" type="presParOf" srcId="{16DCE5E4-0974-485F-A117-77F96763BB5F}" destId="{E0DD6C6E-85AA-4B67-96F6-6D23A2D91AE9}" srcOrd="12" destOrd="0" presId="urn:microsoft.com/office/officeart/2005/8/layout/list1"/>
    <dgm:cxn modelId="{99E9694B-98EF-4032-B304-85D0E072B801}" type="presParOf" srcId="{E0DD6C6E-85AA-4B67-96F6-6D23A2D91AE9}" destId="{76848478-76BE-4A70-B827-4E2EA8895889}" srcOrd="0" destOrd="0" presId="urn:microsoft.com/office/officeart/2005/8/layout/list1"/>
    <dgm:cxn modelId="{74BFD92F-1553-4AE7-8AF6-A3087230130F}" type="presParOf" srcId="{E0DD6C6E-85AA-4B67-96F6-6D23A2D91AE9}" destId="{89C227C7-5027-4ED6-840F-8E13312FA5D0}" srcOrd="1" destOrd="0" presId="urn:microsoft.com/office/officeart/2005/8/layout/list1"/>
    <dgm:cxn modelId="{BCE7C5A9-3EE5-4A05-8A64-5CF20A96D2F6}" type="presParOf" srcId="{16DCE5E4-0974-485F-A117-77F96763BB5F}" destId="{0E783889-19D4-4F1F-84BF-DA25DEC3E07B}" srcOrd="13" destOrd="0" presId="urn:microsoft.com/office/officeart/2005/8/layout/list1"/>
    <dgm:cxn modelId="{B92A497D-3DC5-4189-894A-D77D58EF55EA}" type="presParOf" srcId="{16DCE5E4-0974-485F-A117-77F96763BB5F}" destId="{3A6DCC55-C8B3-42E0-AEC8-2DEF6D30ED7F}" srcOrd="14" destOrd="0" presId="urn:microsoft.com/office/officeart/2005/8/layout/list1"/>
    <dgm:cxn modelId="{D08A3CC0-8BBE-4626-AC78-BAFD5081ED6C}" type="presParOf" srcId="{16DCE5E4-0974-485F-A117-77F96763BB5F}" destId="{B88926C0-C5DB-4300-AE99-86061A3D5EBF}" srcOrd="15" destOrd="0" presId="urn:microsoft.com/office/officeart/2005/8/layout/list1"/>
    <dgm:cxn modelId="{A371BBAE-446C-4B9E-B642-53BA30CEE329}" type="presParOf" srcId="{16DCE5E4-0974-485F-A117-77F96763BB5F}" destId="{6331DDCF-593D-4BC4-ACB5-DE7123F2EF55}" srcOrd="16" destOrd="0" presId="urn:microsoft.com/office/officeart/2005/8/layout/list1"/>
    <dgm:cxn modelId="{C91F7849-2E0A-4F90-A7C5-40F5A04D7BC3}" type="presParOf" srcId="{6331DDCF-593D-4BC4-ACB5-DE7123F2EF55}" destId="{63214F19-17B6-45AE-9A6C-9D7BC873001F}" srcOrd="0" destOrd="0" presId="urn:microsoft.com/office/officeart/2005/8/layout/list1"/>
    <dgm:cxn modelId="{98E5F566-F55D-4443-8B8E-995578DF15D9}" type="presParOf" srcId="{6331DDCF-593D-4BC4-ACB5-DE7123F2EF55}" destId="{4258D675-FB77-4682-B67D-B2139BBB8B89}" srcOrd="1" destOrd="0" presId="urn:microsoft.com/office/officeart/2005/8/layout/list1"/>
    <dgm:cxn modelId="{5FF9BFD6-4076-4259-ABF7-9C045D2A8A7C}" type="presParOf" srcId="{16DCE5E4-0974-485F-A117-77F96763BB5F}" destId="{4785CAEA-460C-4F6B-B3AB-8071308994E8}" srcOrd="17" destOrd="0" presId="urn:microsoft.com/office/officeart/2005/8/layout/list1"/>
    <dgm:cxn modelId="{C3B5DD07-4430-44A6-82B9-0EBD0745AC2F}" type="presParOf" srcId="{16DCE5E4-0974-485F-A117-77F96763BB5F}" destId="{EA7F8494-05B4-4ABD-84F3-A9A637A3CF3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68CC91-AFA2-4003-9241-58D9A539FB0E}" type="doc">
      <dgm:prSet loTypeId="urn:microsoft.com/office/officeart/2005/8/layout/hProcess4" loCatId="process" qsTypeId="urn:microsoft.com/office/officeart/2005/8/quickstyle/simple3" qsCatId="simple" csTypeId="urn:microsoft.com/office/officeart/2005/8/colors/accent4_1" csCatId="accent4" phldr="1"/>
      <dgm:spPr/>
      <dgm:t>
        <a:bodyPr/>
        <a:lstStyle/>
        <a:p>
          <a:endParaRPr lang="fr-FR"/>
        </a:p>
      </dgm:t>
    </dgm:pt>
    <dgm:pt modelId="{F0FC948B-53AA-4D64-820C-48B0914D0DDE}">
      <dgm:prSet phldrT="[Texte]" custT="1"/>
      <dgm:spPr/>
      <dgm:t>
        <a:bodyPr/>
        <a:lstStyle/>
        <a:p>
          <a:r>
            <a:rPr lang="fr-FR" sz="1400" b="0" i="0" dirty="0">
              <a:latin typeface="Times New Roman" pitchFamily="18" charset="0"/>
              <a:cs typeface="Times New Roman" pitchFamily="18" charset="0"/>
            </a:rPr>
            <a:t>la population</a:t>
          </a:r>
        </a:p>
      </dgm:t>
    </dgm:pt>
    <dgm:pt modelId="{BF548239-83DE-4B43-9B7E-A0815FBDA78A}" type="parTrans" cxnId="{D9D0F331-D254-4FB1-A51B-507D9E490FF2}">
      <dgm:prSet/>
      <dgm:spPr/>
      <dgm:t>
        <a:bodyPr/>
        <a:lstStyle/>
        <a:p>
          <a:endParaRPr lang="fr-FR"/>
        </a:p>
      </dgm:t>
    </dgm:pt>
    <dgm:pt modelId="{AFA216C0-7B6A-49A6-A787-0349AB0F0779}" type="sibTrans" cxnId="{D9D0F331-D254-4FB1-A51B-507D9E490FF2}">
      <dgm:prSet/>
      <dgm:spPr/>
      <dgm:t>
        <a:bodyPr/>
        <a:lstStyle/>
        <a:p>
          <a:endParaRPr lang="fr-FR"/>
        </a:p>
      </dgm:t>
    </dgm:pt>
    <dgm:pt modelId="{159D7976-4349-4563-8BA9-505D7822ABED}">
      <dgm:prSet phldrT="[Texte]" custT="1"/>
      <dgm:spPr/>
      <dgm:t>
        <a:bodyPr/>
        <a:lstStyle/>
        <a:p>
          <a:r>
            <a:rPr lang="fr-FR" sz="1200" dirty="0">
              <a:latin typeface="Times New Roman" pitchFamily="18" charset="0"/>
              <a:cs typeface="Times New Roman" pitchFamily="18" charset="0"/>
            </a:rPr>
            <a:t>le nombre</a:t>
          </a:r>
        </a:p>
      </dgm:t>
    </dgm:pt>
    <dgm:pt modelId="{8669E4E1-3354-44EB-B38B-704D6E568FD3}" type="parTrans" cxnId="{AA4822EB-EDC8-4BF0-8DD1-603D0A6331EA}">
      <dgm:prSet/>
      <dgm:spPr/>
      <dgm:t>
        <a:bodyPr/>
        <a:lstStyle/>
        <a:p>
          <a:endParaRPr lang="fr-FR"/>
        </a:p>
      </dgm:t>
    </dgm:pt>
    <dgm:pt modelId="{051A591C-0621-46F2-8B67-4456ADEB781C}" type="sibTrans" cxnId="{AA4822EB-EDC8-4BF0-8DD1-603D0A6331EA}">
      <dgm:prSet/>
      <dgm:spPr/>
      <dgm:t>
        <a:bodyPr/>
        <a:lstStyle/>
        <a:p>
          <a:endParaRPr lang="fr-FR"/>
        </a:p>
      </dgm:t>
    </dgm:pt>
    <dgm:pt modelId="{E7B1ED88-AA68-41EB-BE4A-8277225D3F70}">
      <dgm:prSet phldrT="[Texte]" custT="1"/>
      <dgm:spPr/>
      <dgm:t>
        <a:bodyPr/>
        <a:lstStyle/>
        <a:p>
          <a:r>
            <a:rPr lang="fr-FR" sz="1400" dirty="0">
              <a:latin typeface="Times New Roman" pitchFamily="18" charset="0"/>
              <a:cs typeface="Times New Roman" pitchFamily="18" charset="0"/>
            </a:rPr>
            <a:t>activité et emploi</a:t>
          </a:r>
        </a:p>
      </dgm:t>
    </dgm:pt>
    <dgm:pt modelId="{E21A0917-7217-4ADA-9E12-1AEE0315E238}" type="parTrans" cxnId="{5235AE0C-FF11-49C3-823C-ADA852EAD7B4}">
      <dgm:prSet/>
      <dgm:spPr/>
      <dgm:t>
        <a:bodyPr/>
        <a:lstStyle/>
        <a:p>
          <a:endParaRPr lang="fr-FR"/>
        </a:p>
      </dgm:t>
    </dgm:pt>
    <dgm:pt modelId="{1A9AF0AD-5282-448A-8F51-B60E5F2D059C}" type="sibTrans" cxnId="{5235AE0C-FF11-49C3-823C-ADA852EAD7B4}">
      <dgm:prSet/>
      <dgm:spPr/>
      <dgm:t>
        <a:bodyPr/>
        <a:lstStyle/>
        <a:p>
          <a:endParaRPr lang="fr-FR"/>
        </a:p>
      </dgm:t>
    </dgm:pt>
    <dgm:pt modelId="{15931F0F-2825-44F8-8B86-3EA216B467A5}">
      <dgm:prSet phldrT="[Texte]" custT="1"/>
      <dgm:spPr/>
      <dgm:t>
        <a:bodyPr/>
        <a:lstStyle/>
        <a:p>
          <a:r>
            <a:rPr lang="fr-FR" sz="1000" dirty="0">
              <a:latin typeface="Times New Roman" pitchFamily="18" charset="0"/>
              <a:cs typeface="Times New Roman" pitchFamily="18" charset="0"/>
            </a:rPr>
            <a:t>population active</a:t>
          </a:r>
        </a:p>
      </dgm:t>
    </dgm:pt>
    <dgm:pt modelId="{B9A61FE6-00D8-487E-99C7-DD4D67F21EC7}" type="parTrans" cxnId="{B8EBF56D-9260-4FA2-B57A-FE2595241D78}">
      <dgm:prSet/>
      <dgm:spPr/>
      <dgm:t>
        <a:bodyPr/>
        <a:lstStyle/>
        <a:p>
          <a:endParaRPr lang="fr-FR"/>
        </a:p>
      </dgm:t>
    </dgm:pt>
    <dgm:pt modelId="{7CB57E1E-5081-4DB1-972A-257CC9A438D7}" type="sibTrans" cxnId="{B8EBF56D-9260-4FA2-B57A-FE2595241D78}">
      <dgm:prSet/>
      <dgm:spPr/>
      <dgm:t>
        <a:bodyPr/>
        <a:lstStyle/>
        <a:p>
          <a:endParaRPr lang="fr-FR"/>
        </a:p>
      </dgm:t>
    </dgm:pt>
    <dgm:pt modelId="{DA8663A8-F85C-49F3-98AA-8C6C712C0FDD}">
      <dgm:prSet phldrT="[Texte]" custT="1"/>
      <dgm:spPr/>
      <dgm:t>
        <a:bodyPr/>
        <a:lstStyle/>
        <a:p>
          <a:r>
            <a:rPr lang="fr-FR" sz="1400" dirty="0">
              <a:latin typeface="Times New Roman" pitchFamily="18" charset="0"/>
              <a:cs typeface="Times New Roman" pitchFamily="18" charset="0"/>
            </a:rPr>
            <a:t>le domaine foncier</a:t>
          </a:r>
        </a:p>
      </dgm:t>
    </dgm:pt>
    <dgm:pt modelId="{09BFF010-CAEC-49EF-9AC2-BB63145FA4E4}" type="parTrans" cxnId="{2C607B21-BE7C-47C4-8BC2-2DE996881C32}">
      <dgm:prSet/>
      <dgm:spPr/>
      <dgm:t>
        <a:bodyPr/>
        <a:lstStyle/>
        <a:p>
          <a:endParaRPr lang="fr-FR"/>
        </a:p>
      </dgm:t>
    </dgm:pt>
    <dgm:pt modelId="{7581709A-270D-4ED2-92F2-456C5AD4DD5A}" type="sibTrans" cxnId="{2C607B21-BE7C-47C4-8BC2-2DE996881C32}">
      <dgm:prSet/>
      <dgm:spPr/>
      <dgm:t>
        <a:bodyPr/>
        <a:lstStyle/>
        <a:p>
          <a:endParaRPr lang="fr-FR"/>
        </a:p>
      </dgm:t>
    </dgm:pt>
    <dgm:pt modelId="{6902A38C-D23B-4082-A63F-7881887C8E7F}">
      <dgm:prSet phldrT="[Texte]" custT="1"/>
      <dgm:spPr/>
      <dgm:t>
        <a:bodyPr/>
        <a:lstStyle/>
        <a:p>
          <a:r>
            <a:rPr lang="fr-FR" sz="1200" dirty="0">
              <a:latin typeface="Times New Roman" pitchFamily="18" charset="0"/>
              <a:cs typeface="Times New Roman" pitchFamily="18" charset="0"/>
            </a:rPr>
            <a:t>la surface totale en ha</a:t>
          </a:r>
        </a:p>
      </dgm:t>
    </dgm:pt>
    <dgm:pt modelId="{6350DECD-953A-4AA9-B666-C2CC71DD1AE1}" type="parTrans" cxnId="{92970017-B500-4263-9958-463A986AD249}">
      <dgm:prSet/>
      <dgm:spPr/>
      <dgm:t>
        <a:bodyPr/>
        <a:lstStyle/>
        <a:p>
          <a:endParaRPr lang="fr-FR"/>
        </a:p>
      </dgm:t>
    </dgm:pt>
    <dgm:pt modelId="{FF8E26FB-0871-43C1-8C2C-90D37D09EEEC}" type="sibTrans" cxnId="{92970017-B500-4263-9958-463A986AD249}">
      <dgm:prSet/>
      <dgm:spPr/>
      <dgm:t>
        <a:bodyPr/>
        <a:lstStyle/>
        <a:p>
          <a:endParaRPr lang="fr-FR"/>
        </a:p>
      </dgm:t>
    </dgm:pt>
    <dgm:pt modelId="{07FBFEFF-EE1E-4851-906E-AC323B62B326}">
      <dgm:prSet phldrT="[Texte]" custT="1"/>
      <dgm:spPr/>
      <dgm:t>
        <a:bodyPr/>
        <a:lstStyle/>
        <a:p>
          <a:r>
            <a:rPr lang="fr-FR" sz="1200" dirty="0">
              <a:latin typeface="Times New Roman" pitchFamily="18" charset="0"/>
              <a:cs typeface="Times New Roman" pitchFamily="18" charset="0"/>
            </a:rPr>
            <a:t>la densité</a:t>
          </a:r>
        </a:p>
      </dgm:t>
    </dgm:pt>
    <dgm:pt modelId="{F3675D8A-0AF9-4E48-A660-6B6729C9A64C}" type="parTrans" cxnId="{519B89AD-D026-49F0-A12D-070D448C5B3F}">
      <dgm:prSet/>
      <dgm:spPr/>
      <dgm:t>
        <a:bodyPr/>
        <a:lstStyle/>
        <a:p>
          <a:endParaRPr lang="fr-FR"/>
        </a:p>
      </dgm:t>
    </dgm:pt>
    <dgm:pt modelId="{87845E51-F6E3-43B9-BB3F-C540B3F626B7}" type="sibTrans" cxnId="{519B89AD-D026-49F0-A12D-070D448C5B3F}">
      <dgm:prSet/>
      <dgm:spPr/>
      <dgm:t>
        <a:bodyPr/>
        <a:lstStyle/>
        <a:p>
          <a:endParaRPr lang="fr-FR"/>
        </a:p>
      </dgm:t>
    </dgm:pt>
    <dgm:pt modelId="{BACA8819-BEE0-4FB3-998A-B812AB207FD7}">
      <dgm:prSet phldrT="[Texte]" custT="1"/>
      <dgm:spPr/>
      <dgm:t>
        <a:bodyPr/>
        <a:lstStyle/>
        <a:p>
          <a:r>
            <a:rPr lang="fr-FR" sz="1200" dirty="0">
              <a:latin typeface="Times New Roman" pitchFamily="18" charset="0"/>
              <a:cs typeface="Times New Roman" pitchFamily="18" charset="0"/>
            </a:rPr>
            <a:t>le taux de croissance</a:t>
          </a:r>
        </a:p>
      </dgm:t>
    </dgm:pt>
    <dgm:pt modelId="{C0288C9E-9F57-4A5F-8942-13041213E761}" type="parTrans" cxnId="{C734264F-20F8-4FFD-BDC5-C0DFD0295130}">
      <dgm:prSet/>
      <dgm:spPr/>
      <dgm:t>
        <a:bodyPr/>
        <a:lstStyle/>
        <a:p>
          <a:endParaRPr lang="fr-FR"/>
        </a:p>
      </dgm:t>
    </dgm:pt>
    <dgm:pt modelId="{269FBF6C-BED9-426B-8D89-DA761D11C6B1}" type="sibTrans" cxnId="{C734264F-20F8-4FFD-BDC5-C0DFD0295130}">
      <dgm:prSet/>
      <dgm:spPr/>
      <dgm:t>
        <a:bodyPr/>
        <a:lstStyle/>
        <a:p>
          <a:endParaRPr lang="fr-FR"/>
        </a:p>
      </dgm:t>
    </dgm:pt>
    <dgm:pt modelId="{C4A94FFD-0FE4-425E-A0E3-6DEA75D9F4C3}">
      <dgm:prSet phldrT="[Texte]" custT="1"/>
      <dgm:spPr/>
      <dgm:t>
        <a:bodyPr/>
        <a:lstStyle/>
        <a:p>
          <a:r>
            <a:rPr lang="fr-FR" sz="1200" dirty="0">
              <a:latin typeface="Times New Roman" pitchFamily="18" charset="0"/>
              <a:cs typeface="Times New Roman" pitchFamily="18" charset="0"/>
            </a:rPr>
            <a:t>les tranches d'</a:t>
          </a:r>
          <a:r>
            <a:rPr lang="fr-FR" sz="1200" dirty="0" err="1">
              <a:latin typeface="Times New Roman" pitchFamily="18" charset="0"/>
              <a:cs typeface="Times New Roman" pitchFamily="18" charset="0"/>
            </a:rPr>
            <a:t>age</a:t>
          </a:r>
          <a:endParaRPr lang="fr-FR" sz="1200" dirty="0">
            <a:latin typeface="Times New Roman" pitchFamily="18" charset="0"/>
            <a:cs typeface="Times New Roman" pitchFamily="18" charset="0"/>
          </a:endParaRPr>
        </a:p>
      </dgm:t>
    </dgm:pt>
    <dgm:pt modelId="{E9B9DEF2-0C29-46E6-A6E7-927FFA06287B}" type="parTrans" cxnId="{70B03D5E-F82B-4AB3-82A2-F6CEC94765F7}">
      <dgm:prSet/>
      <dgm:spPr/>
      <dgm:t>
        <a:bodyPr/>
        <a:lstStyle/>
        <a:p>
          <a:endParaRPr lang="fr-FR"/>
        </a:p>
      </dgm:t>
    </dgm:pt>
    <dgm:pt modelId="{1AB8B3D9-4552-4E5B-A40C-B44FE422A34A}" type="sibTrans" cxnId="{70B03D5E-F82B-4AB3-82A2-F6CEC94765F7}">
      <dgm:prSet/>
      <dgm:spPr/>
      <dgm:t>
        <a:bodyPr/>
        <a:lstStyle/>
        <a:p>
          <a:endParaRPr lang="fr-FR"/>
        </a:p>
      </dgm:t>
    </dgm:pt>
    <dgm:pt modelId="{D324B0F8-4491-4D7B-8446-D1433C1E6647}">
      <dgm:prSet phldrT="[Texte]" custT="1"/>
      <dgm:spPr/>
      <dgm:t>
        <a:bodyPr/>
        <a:lstStyle/>
        <a:p>
          <a:r>
            <a:rPr lang="fr-FR" sz="1200" dirty="0" err="1">
              <a:latin typeface="Times New Roman" pitchFamily="18" charset="0"/>
              <a:cs typeface="Times New Roman" pitchFamily="18" charset="0"/>
            </a:rPr>
            <a:t>tol</a:t>
          </a:r>
          <a:endParaRPr lang="fr-FR" sz="1200" dirty="0">
            <a:latin typeface="Times New Roman" pitchFamily="18" charset="0"/>
            <a:cs typeface="Times New Roman" pitchFamily="18" charset="0"/>
          </a:endParaRPr>
        </a:p>
      </dgm:t>
    </dgm:pt>
    <dgm:pt modelId="{70B72254-9900-4B86-914A-9FA3CF7198C2}" type="parTrans" cxnId="{09EBC01C-3F8B-4C18-A3B6-4609716DB22F}">
      <dgm:prSet/>
      <dgm:spPr/>
      <dgm:t>
        <a:bodyPr/>
        <a:lstStyle/>
        <a:p>
          <a:endParaRPr lang="fr-FR"/>
        </a:p>
      </dgm:t>
    </dgm:pt>
    <dgm:pt modelId="{6EBA0A3A-A073-4EC9-9B3B-DB50834A02F2}" type="sibTrans" cxnId="{09EBC01C-3F8B-4C18-A3B6-4609716DB22F}">
      <dgm:prSet/>
      <dgm:spPr/>
      <dgm:t>
        <a:bodyPr/>
        <a:lstStyle/>
        <a:p>
          <a:endParaRPr lang="fr-FR"/>
        </a:p>
      </dgm:t>
    </dgm:pt>
    <dgm:pt modelId="{AA2B3AD4-5896-408D-86F1-C9785A0C118B}">
      <dgm:prSet phldrT="[Texte]" custT="1"/>
      <dgm:spPr/>
      <dgm:t>
        <a:bodyPr/>
        <a:lstStyle/>
        <a:p>
          <a:r>
            <a:rPr lang="fr-FR" sz="1200" dirty="0">
              <a:latin typeface="Times New Roman" pitchFamily="18" charset="0"/>
              <a:cs typeface="Times New Roman" pitchFamily="18" charset="0"/>
            </a:rPr>
            <a:t>top</a:t>
          </a:r>
        </a:p>
      </dgm:t>
    </dgm:pt>
    <dgm:pt modelId="{F77727AC-496A-4B49-B366-F97839791ED7}" type="parTrans" cxnId="{15E5D017-22C1-4ADA-B5C9-847370278952}">
      <dgm:prSet/>
      <dgm:spPr/>
      <dgm:t>
        <a:bodyPr/>
        <a:lstStyle/>
        <a:p>
          <a:endParaRPr lang="fr-FR"/>
        </a:p>
      </dgm:t>
    </dgm:pt>
    <dgm:pt modelId="{DF09A330-0E27-4F68-BB1C-7E7D51FE40B0}" type="sibTrans" cxnId="{15E5D017-22C1-4ADA-B5C9-847370278952}">
      <dgm:prSet/>
      <dgm:spPr/>
      <dgm:t>
        <a:bodyPr/>
        <a:lstStyle/>
        <a:p>
          <a:endParaRPr lang="fr-FR"/>
        </a:p>
      </dgm:t>
    </dgm:pt>
    <dgm:pt modelId="{37644B8F-B7D3-4EA2-9D0C-221A78FC7DDB}">
      <dgm:prSet phldrT="[Texte]" custT="1"/>
      <dgm:spPr/>
      <dgm:t>
        <a:bodyPr/>
        <a:lstStyle/>
        <a:p>
          <a:r>
            <a:rPr lang="fr-FR" sz="1200" dirty="0">
              <a:latin typeface="Times New Roman" pitchFamily="18" charset="0"/>
              <a:cs typeface="Times New Roman" pitchFamily="18" charset="0"/>
            </a:rPr>
            <a:t>...</a:t>
          </a:r>
        </a:p>
      </dgm:t>
    </dgm:pt>
    <dgm:pt modelId="{03BB511E-23EF-458D-9CB1-27D8EB8A1C0D}" type="parTrans" cxnId="{EB5D2E9C-9A71-4020-94D2-72566C9C25B9}">
      <dgm:prSet/>
      <dgm:spPr/>
      <dgm:t>
        <a:bodyPr/>
        <a:lstStyle/>
        <a:p>
          <a:endParaRPr lang="fr-FR"/>
        </a:p>
      </dgm:t>
    </dgm:pt>
    <dgm:pt modelId="{267A34DD-7705-4371-B92F-9994ED8A192A}" type="sibTrans" cxnId="{EB5D2E9C-9A71-4020-94D2-72566C9C25B9}">
      <dgm:prSet/>
      <dgm:spPr/>
      <dgm:t>
        <a:bodyPr/>
        <a:lstStyle/>
        <a:p>
          <a:endParaRPr lang="fr-FR"/>
        </a:p>
      </dgm:t>
    </dgm:pt>
    <dgm:pt modelId="{C82C3753-625B-4212-AF27-220247F16B76}">
      <dgm:prSet phldrT="[Texte]" custT="1"/>
      <dgm:spPr/>
      <dgm:t>
        <a:bodyPr/>
        <a:lstStyle/>
        <a:p>
          <a:r>
            <a:rPr lang="fr-FR" sz="1000" dirty="0">
              <a:latin typeface="Times New Roman" pitchFamily="18" charset="0"/>
              <a:cs typeface="Times New Roman" pitchFamily="18" charset="0"/>
            </a:rPr>
            <a:t>taux d'emploi</a:t>
          </a:r>
        </a:p>
      </dgm:t>
    </dgm:pt>
    <dgm:pt modelId="{0670A5DC-9CFB-465C-BF1E-9643EDE95431}" type="parTrans" cxnId="{D5EE10CA-7178-45D8-B902-061E94A60FB2}">
      <dgm:prSet/>
      <dgm:spPr/>
      <dgm:t>
        <a:bodyPr/>
        <a:lstStyle/>
        <a:p>
          <a:endParaRPr lang="fr-FR"/>
        </a:p>
      </dgm:t>
    </dgm:pt>
    <dgm:pt modelId="{E88DAD07-C258-4A4B-BFBE-0BEDA3AF2076}" type="sibTrans" cxnId="{D5EE10CA-7178-45D8-B902-061E94A60FB2}">
      <dgm:prSet/>
      <dgm:spPr/>
      <dgm:t>
        <a:bodyPr/>
        <a:lstStyle/>
        <a:p>
          <a:endParaRPr lang="fr-FR"/>
        </a:p>
      </dgm:t>
    </dgm:pt>
    <dgm:pt modelId="{1B55C294-6D96-44D4-94FC-3D436A4D6055}">
      <dgm:prSet phldrT="[Texte]" custT="1"/>
      <dgm:spPr/>
      <dgm:t>
        <a:bodyPr/>
        <a:lstStyle/>
        <a:p>
          <a:r>
            <a:rPr lang="fr-FR" sz="1000" dirty="0">
              <a:latin typeface="Times New Roman" pitchFamily="18" charset="0"/>
              <a:cs typeface="Times New Roman" pitchFamily="18" charset="0"/>
            </a:rPr>
            <a:t>taux de chaumage</a:t>
          </a:r>
        </a:p>
      </dgm:t>
    </dgm:pt>
    <dgm:pt modelId="{97012126-E480-44CF-AFB4-7B5BE188EBC3}" type="parTrans" cxnId="{36D7B125-59CF-4F43-803B-959A562AC719}">
      <dgm:prSet/>
      <dgm:spPr/>
      <dgm:t>
        <a:bodyPr/>
        <a:lstStyle/>
        <a:p>
          <a:endParaRPr lang="fr-FR"/>
        </a:p>
      </dgm:t>
    </dgm:pt>
    <dgm:pt modelId="{AE7620A8-4C8B-4F14-A520-8F0C14319F2A}" type="sibTrans" cxnId="{36D7B125-59CF-4F43-803B-959A562AC719}">
      <dgm:prSet/>
      <dgm:spPr/>
      <dgm:t>
        <a:bodyPr/>
        <a:lstStyle/>
        <a:p>
          <a:endParaRPr lang="fr-FR"/>
        </a:p>
      </dgm:t>
    </dgm:pt>
    <dgm:pt modelId="{EB313AB9-32D1-4835-80FB-35AC872E352B}">
      <dgm:prSet phldrT="[Texte]" custT="1"/>
      <dgm:spPr/>
      <dgm:t>
        <a:bodyPr/>
        <a:lstStyle/>
        <a:p>
          <a:r>
            <a:rPr lang="fr-FR" sz="1000" dirty="0">
              <a:latin typeface="Times New Roman" pitchFamily="18" charset="0"/>
              <a:cs typeface="Times New Roman" pitchFamily="18" charset="0"/>
            </a:rPr>
            <a:t>les revenus</a:t>
          </a:r>
        </a:p>
      </dgm:t>
    </dgm:pt>
    <dgm:pt modelId="{4AB1DDA0-2BA4-4590-B9F7-025E1A23C9E9}" type="parTrans" cxnId="{740A1756-1EDB-4980-8553-3C868F77699E}">
      <dgm:prSet/>
      <dgm:spPr/>
      <dgm:t>
        <a:bodyPr/>
        <a:lstStyle/>
        <a:p>
          <a:endParaRPr lang="fr-FR"/>
        </a:p>
      </dgm:t>
    </dgm:pt>
    <dgm:pt modelId="{786881A3-716B-40C0-B480-7D82A0477AC1}" type="sibTrans" cxnId="{740A1756-1EDB-4980-8553-3C868F77699E}">
      <dgm:prSet/>
      <dgm:spPr/>
      <dgm:t>
        <a:bodyPr/>
        <a:lstStyle/>
        <a:p>
          <a:endParaRPr lang="fr-FR"/>
        </a:p>
      </dgm:t>
    </dgm:pt>
    <dgm:pt modelId="{1665232A-A9B5-4E70-9C8B-B0B2C81C91F1}">
      <dgm:prSet phldrT="[Texte]" custT="1"/>
      <dgm:spPr/>
      <dgm:t>
        <a:bodyPr/>
        <a:lstStyle/>
        <a:p>
          <a:r>
            <a:rPr lang="fr-FR" sz="1000" dirty="0">
              <a:latin typeface="Times New Roman" pitchFamily="18" charset="0"/>
              <a:cs typeface="Times New Roman" pitchFamily="18" charset="0"/>
            </a:rPr>
            <a:t>taux de croissance des emplois</a:t>
          </a:r>
        </a:p>
      </dgm:t>
    </dgm:pt>
    <dgm:pt modelId="{38CB2C75-8103-4AF7-BD31-03819CA5EEC2}" type="parTrans" cxnId="{9C03AED3-B25F-46F9-B11A-0CF131AFA48F}">
      <dgm:prSet/>
      <dgm:spPr/>
      <dgm:t>
        <a:bodyPr/>
        <a:lstStyle/>
        <a:p>
          <a:endParaRPr lang="fr-FR"/>
        </a:p>
      </dgm:t>
    </dgm:pt>
    <dgm:pt modelId="{1B60141A-9B49-4275-823A-7412DE08A76E}" type="sibTrans" cxnId="{9C03AED3-B25F-46F9-B11A-0CF131AFA48F}">
      <dgm:prSet/>
      <dgm:spPr/>
      <dgm:t>
        <a:bodyPr/>
        <a:lstStyle/>
        <a:p>
          <a:endParaRPr lang="fr-FR"/>
        </a:p>
      </dgm:t>
    </dgm:pt>
    <dgm:pt modelId="{E4E2B27E-6524-4892-B692-740D572204DA}">
      <dgm:prSet phldrT="[Texte]" custT="1"/>
      <dgm:spPr/>
      <dgm:t>
        <a:bodyPr/>
        <a:lstStyle/>
        <a:p>
          <a:r>
            <a:rPr lang="fr-FR" sz="1000" dirty="0">
              <a:latin typeface="Times New Roman" pitchFamily="18" charset="0"/>
              <a:cs typeface="Times New Roman" pitchFamily="18" charset="0"/>
            </a:rPr>
            <a:t>la surface des activités</a:t>
          </a:r>
        </a:p>
      </dgm:t>
    </dgm:pt>
    <dgm:pt modelId="{6DF568C0-6BCF-44D7-9B9D-D3386A17C133}" type="parTrans" cxnId="{F359A22A-BD71-42B4-8619-6BF3E4F6C861}">
      <dgm:prSet/>
      <dgm:spPr/>
      <dgm:t>
        <a:bodyPr/>
        <a:lstStyle/>
        <a:p>
          <a:endParaRPr lang="fr-FR"/>
        </a:p>
      </dgm:t>
    </dgm:pt>
    <dgm:pt modelId="{0031D9F4-343B-47D2-81DA-E1773A9D4754}" type="sibTrans" cxnId="{F359A22A-BD71-42B4-8619-6BF3E4F6C861}">
      <dgm:prSet/>
      <dgm:spPr/>
      <dgm:t>
        <a:bodyPr/>
        <a:lstStyle/>
        <a:p>
          <a:endParaRPr lang="fr-FR"/>
        </a:p>
      </dgm:t>
    </dgm:pt>
    <dgm:pt modelId="{6BC3ED4A-9086-4319-9039-3A4A6EAF7F5E}">
      <dgm:prSet phldrT="[Texte]" custT="1"/>
      <dgm:spPr/>
      <dgm:t>
        <a:bodyPr/>
        <a:lstStyle/>
        <a:p>
          <a:r>
            <a:rPr lang="fr-FR" sz="1000" dirty="0">
              <a:latin typeface="Times New Roman" pitchFamily="18" charset="0"/>
              <a:cs typeface="Times New Roman" pitchFamily="18" charset="0"/>
            </a:rPr>
            <a:t>la surface des activités intégrées</a:t>
          </a:r>
        </a:p>
      </dgm:t>
    </dgm:pt>
    <dgm:pt modelId="{AE060AFC-61B3-44FE-BCE6-F8DE96514D59}" type="parTrans" cxnId="{1AD847B1-5330-4DCB-AB15-DE65C07BB3AE}">
      <dgm:prSet/>
      <dgm:spPr/>
      <dgm:t>
        <a:bodyPr/>
        <a:lstStyle/>
        <a:p>
          <a:endParaRPr lang="fr-FR"/>
        </a:p>
      </dgm:t>
    </dgm:pt>
    <dgm:pt modelId="{440E2CC8-8FEE-4898-A87B-36BF19D5AEE9}" type="sibTrans" cxnId="{1AD847B1-5330-4DCB-AB15-DE65C07BB3AE}">
      <dgm:prSet/>
      <dgm:spPr/>
      <dgm:t>
        <a:bodyPr/>
        <a:lstStyle/>
        <a:p>
          <a:endParaRPr lang="fr-FR"/>
        </a:p>
      </dgm:t>
    </dgm:pt>
    <dgm:pt modelId="{979669E4-ED73-47CC-B889-75794CC69348}">
      <dgm:prSet phldrT="[Texte]" custT="1"/>
      <dgm:spPr/>
      <dgm:t>
        <a:bodyPr/>
        <a:lstStyle/>
        <a:p>
          <a:r>
            <a:rPr lang="fr-FR" sz="1000" dirty="0">
              <a:latin typeface="Times New Roman" pitchFamily="18" charset="0"/>
              <a:cs typeface="Times New Roman" pitchFamily="18" charset="0"/>
            </a:rPr>
            <a:t>...</a:t>
          </a:r>
        </a:p>
      </dgm:t>
    </dgm:pt>
    <dgm:pt modelId="{3D5EBDDB-D3BD-4B98-9B7B-F0F74DC910BE}" type="parTrans" cxnId="{68BE4C60-3519-4385-90A0-CFA622DC711A}">
      <dgm:prSet/>
      <dgm:spPr/>
      <dgm:t>
        <a:bodyPr/>
        <a:lstStyle/>
        <a:p>
          <a:endParaRPr lang="fr-FR"/>
        </a:p>
      </dgm:t>
    </dgm:pt>
    <dgm:pt modelId="{FE0D1F2E-4A6A-4DE8-A45F-3716BDAB18C0}" type="sibTrans" cxnId="{68BE4C60-3519-4385-90A0-CFA622DC711A}">
      <dgm:prSet/>
      <dgm:spPr/>
      <dgm:t>
        <a:bodyPr/>
        <a:lstStyle/>
        <a:p>
          <a:endParaRPr lang="fr-FR"/>
        </a:p>
      </dgm:t>
    </dgm:pt>
    <dgm:pt modelId="{39FA4E4B-CF20-46E1-9DE5-BBD8A7C54597}">
      <dgm:prSet phldrT="[Texte]" custT="1"/>
      <dgm:spPr/>
      <dgm:t>
        <a:bodyPr/>
        <a:lstStyle/>
        <a:p>
          <a:r>
            <a:rPr lang="fr-FR" sz="1200" dirty="0">
              <a:latin typeface="Times New Roman" pitchFamily="18" charset="0"/>
              <a:cs typeface="Times New Roman" pitchFamily="18" charset="0"/>
            </a:rPr>
            <a:t>la surface non bâtie</a:t>
          </a:r>
        </a:p>
      </dgm:t>
    </dgm:pt>
    <dgm:pt modelId="{1432FFBF-73F4-4514-97E3-C70C94CA6755}" type="parTrans" cxnId="{BB0C6926-36CF-42A4-9FC2-639A8E4CDA3D}">
      <dgm:prSet/>
      <dgm:spPr/>
      <dgm:t>
        <a:bodyPr/>
        <a:lstStyle/>
        <a:p>
          <a:endParaRPr lang="fr-FR"/>
        </a:p>
      </dgm:t>
    </dgm:pt>
    <dgm:pt modelId="{3AE457D1-38A5-44EA-B9CA-56551DFACB4F}" type="sibTrans" cxnId="{BB0C6926-36CF-42A4-9FC2-639A8E4CDA3D}">
      <dgm:prSet/>
      <dgm:spPr/>
      <dgm:t>
        <a:bodyPr/>
        <a:lstStyle/>
        <a:p>
          <a:endParaRPr lang="fr-FR"/>
        </a:p>
      </dgm:t>
    </dgm:pt>
    <dgm:pt modelId="{C8585666-0B39-4E6D-ACD7-ECD4AD31DF19}">
      <dgm:prSet phldrT="[Texte]" custT="1"/>
      <dgm:spPr/>
      <dgm:t>
        <a:bodyPr/>
        <a:lstStyle/>
        <a:p>
          <a:r>
            <a:rPr lang="fr-FR" sz="1200" dirty="0">
              <a:latin typeface="Times New Roman" pitchFamily="18" charset="0"/>
              <a:cs typeface="Times New Roman" pitchFamily="18" charset="0"/>
            </a:rPr>
            <a:t>la surface non utilisée</a:t>
          </a:r>
        </a:p>
      </dgm:t>
    </dgm:pt>
    <dgm:pt modelId="{605C196E-3C48-48A2-9BBC-9ACE633F48D0}" type="parTrans" cxnId="{DBCC80D9-23F0-45CC-9363-32C92AC205EC}">
      <dgm:prSet/>
      <dgm:spPr/>
      <dgm:t>
        <a:bodyPr/>
        <a:lstStyle/>
        <a:p>
          <a:endParaRPr lang="fr-FR"/>
        </a:p>
      </dgm:t>
    </dgm:pt>
    <dgm:pt modelId="{F618E1AD-7B00-4344-A148-35E860B345BC}" type="sibTrans" cxnId="{DBCC80D9-23F0-45CC-9363-32C92AC205EC}">
      <dgm:prSet/>
      <dgm:spPr/>
      <dgm:t>
        <a:bodyPr/>
        <a:lstStyle/>
        <a:p>
          <a:endParaRPr lang="fr-FR"/>
        </a:p>
      </dgm:t>
    </dgm:pt>
    <dgm:pt modelId="{0E2FFFB4-0C81-4AFE-A1FF-706235799F54}">
      <dgm:prSet phldrT="[Texte]" custT="1"/>
      <dgm:spPr/>
      <dgm:t>
        <a:bodyPr/>
        <a:lstStyle/>
        <a:p>
          <a:r>
            <a:rPr lang="fr-FR" sz="1200" dirty="0">
              <a:latin typeface="Times New Roman" pitchFamily="18" charset="0"/>
              <a:cs typeface="Times New Roman" pitchFamily="18" charset="0"/>
            </a:rPr>
            <a:t>la surface de la voirie</a:t>
          </a:r>
        </a:p>
      </dgm:t>
    </dgm:pt>
    <dgm:pt modelId="{4F13D742-2219-47AA-90AF-85D3D91D75D5}" type="parTrans" cxnId="{2B6257F2-FD4F-42AF-B4DD-8DABBA690946}">
      <dgm:prSet/>
      <dgm:spPr/>
      <dgm:t>
        <a:bodyPr/>
        <a:lstStyle/>
        <a:p>
          <a:endParaRPr lang="fr-FR"/>
        </a:p>
      </dgm:t>
    </dgm:pt>
    <dgm:pt modelId="{C476D5FD-7CC8-4A93-B3C7-B680D5248AF3}" type="sibTrans" cxnId="{2B6257F2-FD4F-42AF-B4DD-8DABBA690946}">
      <dgm:prSet/>
      <dgm:spPr/>
      <dgm:t>
        <a:bodyPr/>
        <a:lstStyle/>
        <a:p>
          <a:endParaRPr lang="fr-FR"/>
        </a:p>
      </dgm:t>
    </dgm:pt>
    <dgm:pt modelId="{16DE74BA-C4DA-42D4-8324-D781AA276A70}">
      <dgm:prSet phldrT="[Texte]" custT="1"/>
      <dgm:spPr/>
      <dgm:t>
        <a:bodyPr/>
        <a:lstStyle/>
        <a:p>
          <a:r>
            <a:rPr lang="fr-FR" sz="1200" dirty="0">
              <a:latin typeface="Times New Roman" pitchFamily="18" charset="0"/>
              <a:cs typeface="Times New Roman" pitchFamily="18" charset="0"/>
            </a:rPr>
            <a:t>le prix moyen du sol</a:t>
          </a:r>
        </a:p>
      </dgm:t>
    </dgm:pt>
    <dgm:pt modelId="{C49514E8-4FEA-4AF7-8A54-916F1CA3613E}" type="parTrans" cxnId="{9ED0B0C6-CD48-48B5-BC79-E040A513FA99}">
      <dgm:prSet/>
      <dgm:spPr/>
      <dgm:t>
        <a:bodyPr/>
        <a:lstStyle/>
        <a:p>
          <a:endParaRPr lang="fr-FR"/>
        </a:p>
      </dgm:t>
    </dgm:pt>
    <dgm:pt modelId="{D2164436-E837-47E5-804D-6DDF45CA8172}" type="sibTrans" cxnId="{9ED0B0C6-CD48-48B5-BC79-E040A513FA99}">
      <dgm:prSet/>
      <dgm:spPr/>
      <dgm:t>
        <a:bodyPr/>
        <a:lstStyle/>
        <a:p>
          <a:endParaRPr lang="fr-FR"/>
        </a:p>
      </dgm:t>
    </dgm:pt>
    <dgm:pt modelId="{901D2D29-EBF1-4B4C-A4F5-E3D704B7994A}">
      <dgm:prSet phldrT="[Texte]" custT="1"/>
      <dgm:spPr/>
      <dgm:t>
        <a:bodyPr/>
        <a:lstStyle/>
        <a:p>
          <a:r>
            <a:rPr lang="fr-FR" sz="1200" dirty="0">
              <a:latin typeface="Times New Roman" pitchFamily="18" charset="0"/>
              <a:cs typeface="Times New Roman" pitchFamily="18" charset="0"/>
            </a:rPr>
            <a:t>ces</a:t>
          </a:r>
        </a:p>
      </dgm:t>
    </dgm:pt>
    <dgm:pt modelId="{B5161B88-F4F0-4C9A-8E39-C1DEA2358468}" type="parTrans" cxnId="{755AEB6D-2A2E-4239-9C56-FE0A9AE65836}">
      <dgm:prSet/>
      <dgm:spPr/>
      <dgm:t>
        <a:bodyPr/>
        <a:lstStyle/>
        <a:p>
          <a:endParaRPr lang="fr-FR"/>
        </a:p>
      </dgm:t>
    </dgm:pt>
    <dgm:pt modelId="{C1EE9B8D-2BA4-41C6-97ED-28096B4DF0F0}" type="sibTrans" cxnId="{755AEB6D-2A2E-4239-9C56-FE0A9AE65836}">
      <dgm:prSet/>
      <dgm:spPr/>
      <dgm:t>
        <a:bodyPr/>
        <a:lstStyle/>
        <a:p>
          <a:endParaRPr lang="fr-FR"/>
        </a:p>
      </dgm:t>
    </dgm:pt>
    <dgm:pt modelId="{2B709275-8A0C-45E5-99B0-21CDC8C44486}">
      <dgm:prSet phldrT="[Texte]" custT="1"/>
      <dgm:spPr/>
      <dgm:t>
        <a:bodyPr/>
        <a:lstStyle/>
        <a:p>
          <a:r>
            <a:rPr lang="fr-FR" sz="1200" dirty="0">
              <a:latin typeface="Times New Roman" pitchFamily="18" charset="0"/>
              <a:cs typeface="Times New Roman" pitchFamily="18" charset="0"/>
            </a:rPr>
            <a:t>cos</a:t>
          </a:r>
        </a:p>
      </dgm:t>
    </dgm:pt>
    <dgm:pt modelId="{4B25B089-C597-40DC-AA14-6A48C61BDE8A}" type="parTrans" cxnId="{A60EFBDF-DD6D-4E74-AE29-B4DC8F9825A1}">
      <dgm:prSet/>
      <dgm:spPr/>
      <dgm:t>
        <a:bodyPr/>
        <a:lstStyle/>
        <a:p>
          <a:endParaRPr lang="fr-FR"/>
        </a:p>
      </dgm:t>
    </dgm:pt>
    <dgm:pt modelId="{78033C40-1B41-448B-9274-6207FE486A5E}" type="sibTrans" cxnId="{A60EFBDF-DD6D-4E74-AE29-B4DC8F9825A1}">
      <dgm:prSet/>
      <dgm:spPr/>
      <dgm:t>
        <a:bodyPr/>
        <a:lstStyle/>
        <a:p>
          <a:endParaRPr lang="fr-FR"/>
        </a:p>
      </dgm:t>
    </dgm:pt>
    <dgm:pt modelId="{B5802650-A4BE-4716-8DD1-94C37FD4F38A}">
      <dgm:prSet phldrT="[Texte]" custT="1"/>
      <dgm:spPr/>
      <dgm:t>
        <a:bodyPr/>
        <a:lstStyle/>
        <a:p>
          <a:r>
            <a:rPr lang="fr-FR" sz="1200" dirty="0">
              <a:latin typeface="Times New Roman" pitchFamily="18" charset="0"/>
              <a:cs typeface="Times New Roman" pitchFamily="18" charset="0"/>
            </a:rPr>
            <a:t>la hauteur ou gabarit des constructions</a:t>
          </a:r>
        </a:p>
      </dgm:t>
    </dgm:pt>
    <dgm:pt modelId="{E39CE91D-F29E-4E03-9567-D893C5F9FA64}" type="parTrans" cxnId="{5AF2C992-D47B-4430-88B7-9ADB50C6CB02}">
      <dgm:prSet/>
      <dgm:spPr/>
      <dgm:t>
        <a:bodyPr/>
        <a:lstStyle/>
        <a:p>
          <a:endParaRPr lang="fr-FR"/>
        </a:p>
      </dgm:t>
    </dgm:pt>
    <dgm:pt modelId="{3F8AA304-FF0A-46DC-885D-B09EA678F857}" type="sibTrans" cxnId="{5AF2C992-D47B-4430-88B7-9ADB50C6CB02}">
      <dgm:prSet/>
      <dgm:spPr/>
      <dgm:t>
        <a:bodyPr/>
        <a:lstStyle/>
        <a:p>
          <a:endParaRPr lang="fr-FR"/>
        </a:p>
      </dgm:t>
    </dgm:pt>
    <dgm:pt modelId="{2F4A1A71-C0C3-435F-96FB-3C965C73DEB4}">
      <dgm:prSet phldrT="[Texte]" custT="1"/>
      <dgm:spPr/>
      <dgm:t>
        <a:bodyPr/>
        <a:lstStyle/>
        <a:p>
          <a:r>
            <a:rPr lang="fr-FR" sz="1200" dirty="0">
              <a:latin typeface="Times New Roman" pitchFamily="18" charset="0"/>
              <a:cs typeface="Times New Roman" pitchFamily="18" charset="0"/>
            </a:rPr>
            <a:t>le prospect</a:t>
          </a:r>
        </a:p>
      </dgm:t>
    </dgm:pt>
    <dgm:pt modelId="{C4270F5F-8D1F-42AF-A90B-383F43F55CBA}" type="parTrans" cxnId="{579FC9DD-2224-4298-A50F-57EF13AF66F0}">
      <dgm:prSet/>
      <dgm:spPr/>
      <dgm:t>
        <a:bodyPr/>
        <a:lstStyle/>
        <a:p>
          <a:endParaRPr lang="fr-FR"/>
        </a:p>
      </dgm:t>
    </dgm:pt>
    <dgm:pt modelId="{71CCC8C2-579D-459B-A409-37B45C0979B8}" type="sibTrans" cxnId="{579FC9DD-2224-4298-A50F-57EF13AF66F0}">
      <dgm:prSet/>
      <dgm:spPr/>
      <dgm:t>
        <a:bodyPr/>
        <a:lstStyle/>
        <a:p>
          <a:endParaRPr lang="fr-FR"/>
        </a:p>
      </dgm:t>
    </dgm:pt>
    <dgm:pt modelId="{44110899-9721-41AC-9DF5-90490816340F}">
      <dgm:prSet phldrT="[Texte]" custT="1"/>
      <dgm:spPr/>
      <dgm:t>
        <a:bodyPr/>
        <a:lstStyle/>
        <a:p>
          <a:r>
            <a:rPr lang="fr-FR" sz="1200" dirty="0">
              <a:latin typeface="Times New Roman" pitchFamily="18" charset="0"/>
              <a:cs typeface="Times New Roman" pitchFamily="18" charset="0"/>
            </a:rPr>
            <a:t>....</a:t>
          </a:r>
        </a:p>
      </dgm:t>
    </dgm:pt>
    <dgm:pt modelId="{4A0DA9F7-F305-4B12-BCFA-61D732B8E247}" type="parTrans" cxnId="{E8F5C1EA-BEE1-4648-9758-865B5476ADF3}">
      <dgm:prSet/>
      <dgm:spPr/>
      <dgm:t>
        <a:bodyPr/>
        <a:lstStyle/>
        <a:p>
          <a:endParaRPr lang="fr-FR"/>
        </a:p>
      </dgm:t>
    </dgm:pt>
    <dgm:pt modelId="{D8457552-8383-4499-A556-D247818847BD}" type="sibTrans" cxnId="{E8F5C1EA-BEE1-4648-9758-865B5476ADF3}">
      <dgm:prSet/>
      <dgm:spPr/>
      <dgm:t>
        <a:bodyPr/>
        <a:lstStyle/>
        <a:p>
          <a:endParaRPr lang="fr-FR"/>
        </a:p>
      </dgm:t>
    </dgm:pt>
    <dgm:pt modelId="{2D1F8051-B8EF-491D-A430-1954F0CBA05D}">
      <dgm:prSet custT="1"/>
      <dgm:spPr/>
      <dgm:t>
        <a:bodyPr/>
        <a:lstStyle/>
        <a:p>
          <a:r>
            <a:rPr lang="fr-FR" sz="1400" dirty="0">
              <a:latin typeface="Times New Roman" pitchFamily="18" charset="0"/>
              <a:cs typeface="Times New Roman" pitchFamily="18" charset="0"/>
            </a:rPr>
            <a:t>le logement</a:t>
          </a:r>
        </a:p>
      </dgm:t>
    </dgm:pt>
    <dgm:pt modelId="{E4D29F17-5CA8-4D90-A274-7D7D99809640}" type="parTrans" cxnId="{F562EE2C-B2EC-48FE-BDE1-9E05AA18D95E}">
      <dgm:prSet/>
      <dgm:spPr/>
      <dgm:t>
        <a:bodyPr/>
        <a:lstStyle/>
        <a:p>
          <a:endParaRPr lang="fr-FR"/>
        </a:p>
      </dgm:t>
    </dgm:pt>
    <dgm:pt modelId="{6E448368-81F3-476B-9347-BBB922DAB69E}" type="sibTrans" cxnId="{F562EE2C-B2EC-48FE-BDE1-9E05AA18D95E}">
      <dgm:prSet/>
      <dgm:spPr/>
      <dgm:t>
        <a:bodyPr/>
        <a:lstStyle/>
        <a:p>
          <a:endParaRPr lang="fr-FR"/>
        </a:p>
      </dgm:t>
    </dgm:pt>
    <dgm:pt modelId="{376AA48C-18E5-49CC-96C5-984D6C0C8CA2}">
      <dgm:prSet custT="1"/>
      <dgm:spPr/>
      <dgm:t>
        <a:bodyPr/>
        <a:lstStyle/>
        <a:p>
          <a:r>
            <a:rPr lang="fr-FR" sz="1200" dirty="0">
              <a:latin typeface="Times New Roman" pitchFamily="18" charset="0"/>
              <a:cs typeface="Times New Roman" pitchFamily="18" charset="0"/>
            </a:rPr>
            <a:t>N</a:t>
          </a:r>
          <a:r>
            <a:rPr lang="fr-FR" sz="1200" baseline="30000" dirty="0">
              <a:latin typeface="Times New Roman" pitchFamily="18" charset="0"/>
              <a:cs typeface="Times New Roman" pitchFamily="18" charset="0"/>
            </a:rPr>
            <a:t>bre </a:t>
          </a:r>
          <a:r>
            <a:rPr lang="fr-FR" sz="1200" baseline="0" dirty="0">
              <a:latin typeface="Times New Roman" pitchFamily="18" charset="0"/>
              <a:cs typeface="Times New Roman" pitchFamily="18" charset="0"/>
            </a:rPr>
            <a:t>total de logements</a:t>
          </a:r>
          <a:endParaRPr lang="fr-FR" sz="1200" baseline="30000" dirty="0">
            <a:latin typeface="Times New Roman" pitchFamily="18" charset="0"/>
            <a:cs typeface="Times New Roman" pitchFamily="18" charset="0"/>
          </a:endParaRPr>
        </a:p>
      </dgm:t>
    </dgm:pt>
    <dgm:pt modelId="{5BFA5AA3-665D-4D7E-B8D5-CC284B710829}" type="parTrans" cxnId="{34BB2D17-67CB-46B8-A181-FA08236E4DE6}">
      <dgm:prSet/>
      <dgm:spPr/>
      <dgm:t>
        <a:bodyPr/>
        <a:lstStyle/>
        <a:p>
          <a:endParaRPr lang="fr-FR"/>
        </a:p>
      </dgm:t>
    </dgm:pt>
    <dgm:pt modelId="{67FA1DBD-CA90-43B0-A76F-C05173E7B4C4}" type="sibTrans" cxnId="{34BB2D17-67CB-46B8-A181-FA08236E4DE6}">
      <dgm:prSet/>
      <dgm:spPr/>
      <dgm:t>
        <a:bodyPr/>
        <a:lstStyle/>
        <a:p>
          <a:endParaRPr lang="fr-FR"/>
        </a:p>
      </dgm:t>
    </dgm:pt>
    <dgm:pt modelId="{7016C8D4-3520-4230-8E62-D1BF18C29C97}">
      <dgm:prSet custT="1"/>
      <dgm:spPr/>
      <dgm:t>
        <a:bodyPr/>
        <a:lstStyle/>
        <a:p>
          <a:r>
            <a:rPr lang="fr-FR" sz="1200" baseline="0" dirty="0">
              <a:latin typeface="Times New Roman" pitchFamily="18" charset="0"/>
              <a:cs typeface="Times New Roman" pitchFamily="18" charset="0"/>
            </a:rPr>
            <a:t>la surface moyenne de logement</a:t>
          </a:r>
        </a:p>
      </dgm:t>
    </dgm:pt>
    <dgm:pt modelId="{C12AD433-36A7-49E9-8C91-074CE8D7C280}" type="parTrans" cxnId="{53AA424C-D232-49EB-85EE-30666A4A33B1}">
      <dgm:prSet/>
      <dgm:spPr/>
      <dgm:t>
        <a:bodyPr/>
        <a:lstStyle/>
        <a:p>
          <a:endParaRPr lang="fr-FR"/>
        </a:p>
      </dgm:t>
    </dgm:pt>
    <dgm:pt modelId="{E65AF8FC-7E66-4783-8F0F-0AF1408B563D}" type="sibTrans" cxnId="{53AA424C-D232-49EB-85EE-30666A4A33B1}">
      <dgm:prSet/>
      <dgm:spPr/>
      <dgm:t>
        <a:bodyPr/>
        <a:lstStyle/>
        <a:p>
          <a:endParaRPr lang="fr-FR"/>
        </a:p>
      </dgm:t>
    </dgm:pt>
    <dgm:pt modelId="{A714CEC2-FFDC-4091-8EA0-EBC701D36B65}">
      <dgm:prSet custT="1"/>
      <dgm:spPr/>
      <dgm:t>
        <a:bodyPr/>
        <a:lstStyle/>
        <a:p>
          <a:r>
            <a:rPr lang="fr-FR" sz="1200" baseline="0" dirty="0">
              <a:latin typeface="Times New Roman" pitchFamily="18" charset="0"/>
              <a:cs typeface="Times New Roman" pitchFamily="18" charset="0"/>
            </a:rPr>
            <a:t>cos et ces</a:t>
          </a:r>
        </a:p>
      </dgm:t>
    </dgm:pt>
    <dgm:pt modelId="{9CCA513B-6A27-483E-9F69-AF17D9EB88DC}" type="parTrans" cxnId="{04D3FD7C-A923-47CA-8637-49EFC5580CDE}">
      <dgm:prSet/>
      <dgm:spPr/>
      <dgm:t>
        <a:bodyPr/>
        <a:lstStyle/>
        <a:p>
          <a:endParaRPr lang="fr-FR"/>
        </a:p>
      </dgm:t>
    </dgm:pt>
    <dgm:pt modelId="{7092E4B9-EA0D-416A-9DB3-8E761DBFE696}" type="sibTrans" cxnId="{04D3FD7C-A923-47CA-8637-49EFC5580CDE}">
      <dgm:prSet/>
      <dgm:spPr/>
      <dgm:t>
        <a:bodyPr/>
        <a:lstStyle/>
        <a:p>
          <a:endParaRPr lang="fr-FR"/>
        </a:p>
      </dgm:t>
    </dgm:pt>
    <dgm:pt modelId="{B2BCA19C-67E2-42E3-8A16-AC325632A05C}">
      <dgm:prSet custT="1"/>
      <dgm:spPr/>
      <dgm:t>
        <a:bodyPr/>
        <a:lstStyle/>
        <a:p>
          <a:r>
            <a:rPr lang="fr-FR" sz="1200" baseline="0" dirty="0" err="1">
              <a:latin typeface="Times New Roman" pitchFamily="18" charset="0"/>
              <a:cs typeface="Times New Roman" pitchFamily="18" charset="0"/>
            </a:rPr>
            <a:t>tol</a:t>
          </a:r>
          <a:r>
            <a:rPr lang="fr-FR" sz="1200" baseline="0" dirty="0">
              <a:latin typeface="Times New Roman" pitchFamily="18" charset="0"/>
              <a:cs typeface="Times New Roman" pitchFamily="18" charset="0"/>
            </a:rPr>
            <a:t> et top</a:t>
          </a:r>
        </a:p>
      </dgm:t>
    </dgm:pt>
    <dgm:pt modelId="{497F2082-9307-4045-AE6C-C45F9727EECD}" type="parTrans" cxnId="{D4027225-8852-43DB-949A-4ABC6D092B4B}">
      <dgm:prSet/>
      <dgm:spPr/>
      <dgm:t>
        <a:bodyPr/>
        <a:lstStyle/>
        <a:p>
          <a:endParaRPr lang="fr-FR"/>
        </a:p>
      </dgm:t>
    </dgm:pt>
    <dgm:pt modelId="{29BE1969-6149-44ED-87A4-E4656E813217}" type="sibTrans" cxnId="{D4027225-8852-43DB-949A-4ABC6D092B4B}">
      <dgm:prSet/>
      <dgm:spPr/>
      <dgm:t>
        <a:bodyPr/>
        <a:lstStyle/>
        <a:p>
          <a:endParaRPr lang="fr-FR"/>
        </a:p>
      </dgm:t>
    </dgm:pt>
    <dgm:pt modelId="{226FF1BC-6D0D-4B45-A3F0-91BBEC7709A4}">
      <dgm:prSet custT="1"/>
      <dgm:spPr/>
      <dgm:t>
        <a:bodyPr/>
        <a:lstStyle/>
        <a:p>
          <a:r>
            <a:rPr lang="fr-FR" sz="1200" baseline="0" dirty="0" err="1">
              <a:latin typeface="Times New Roman" pitchFamily="18" charset="0"/>
              <a:cs typeface="Times New Roman" pitchFamily="18" charset="0"/>
            </a:rPr>
            <a:t>Sp</a:t>
          </a:r>
          <a:r>
            <a:rPr lang="fr-FR" sz="1200" baseline="0" dirty="0">
              <a:latin typeface="Times New Roman" pitchFamily="18" charset="0"/>
              <a:cs typeface="Times New Roman" pitchFamily="18" charset="0"/>
            </a:rPr>
            <a:t> totale</a:t>
          </a:r>
        </a:p>
      </dgm:t>
    </dgm:pt>
    <dgm:pt modelId="{76E54E1E-60FF-4B52-A432-B7DBB86A8A9F}" type="parTrans" cxnId="{8BBE3D15-F04C-4E58-BF82-DA92CB7F50E2}">
      <dgm:prSet/>
      <dgm:spPr/>
      <dgm:t>
        <a:bodyPr/>
        <a:lstStyle/>
        <a:p>
          <a:endParaRPr lang="fr-FR"/>
        </a:p>
      </dgm:t>
    </dgm:pt>
    <dgm:pt modelId="{ED2085D1-02F8-48F0-BD60-99046E24902A}" type="sibTrans" cxnId="{8BBE3D15-F04C-4E58-BF82-DA92CB7F50E2}">
      <dgm:prSet/>
      <dgm:spPr/>
      <dgm:t>
        <a:bodyPr/>
        <a:lstStyle/>
        <a:p>
          <a:endParaRPr lang="fr-FR"/>
        </a:p>
      </dgm:t>
    </dgm:pt>
    <dgm:pt modelId="{6F07AFD3-C9AE-4D6F-85B9-D783B21FE7F1}">
      <dgm:prSet custT="1"/>
      <dgm:spPr/>
      <dgm:t>
        <a:bodyPr/>
        <a:lstStyle/>
        <a:p>
          <a:r>
            <a:rPr lang="fr-FR" sz="1200" baseline="0" dirty="0" err="1">
              <a:latin typeface="Times New Roman" pitchFamily="18" charset="0"/>
              <a:cs typeface="Times New Roman" pitchFamily="18" charset="0"/>
            </a:rPr>
            <a:t>SFr</a:t>
          </a:r>
          <a:endParaRPr lang="fr-FR" sz="1200" baseline="0" dirty="0">
            <a:latin typeface="Times New Roman" pitchFamily="18" charset="0"/>
            <a:cs typeface="Times New Roman" pitchFamily="18" charset="0"/>
          </a:endParaRPr>
        </a:p>
      </dgm:t>
    </dgm:pt>
    <dgm:pt modelId="{3210A3C1-F742-4A53-9053-CF291F830D2C}" type="parTrans" cxnId="{2FC3A57D-B06F-49C0-B789-BD274E539F70}">
      <dgm:prSet/>
      <dgm:spPr/>
      <dgm:t>
        <a:bodyPr/>
        <a:lstStyle/>
        <a:p>
          <a:endParaRPr lang="fr-FR"/>
        </a:p>
      </dgm:t>
    </dgm:pt>
    <dgm:pt modelId="{BEBBB360-0FC9-4AFF-B107-3C9FE118CC1E}" type="sibTrans" cxnId="{2FC3A57D-B06F-49C0-B789-BD274E539F70}">
      <dgm:prSet/>
      <dgm:spPr/>
      <dgm:t>
        <a:bodyPr/>
        <a:lstStyle/>
        <a:p>
          <a:endParaRPr lang="fr-FR"/>
        </a:p>
      </dgm:t>
    </dgm:pt>
    <dgm:pt modelId="{92B4C2C2-2D2A-44F6-86AE-2F83AF5D74AA}">
      <dgm:prSet custT="1"/>
      <dgm:spPr/>
      <dgm:t>
        <a:bodyPr/>
        <a:lstStyle/>
        <a:p>
          <a:r>
            <a:rPr lang="fr-FR" sz="1200" baseline="0" dirty="0">
              <a:latin typeface="Times New Roman" pitchFamily="18" charset="0"/>
              <a:cs typeface="Times New Roman" pitchFamily="18" charset="0"/>
            </a:rPr>
            <a:t>la densité  </a:t>
          </a:r>
        </a:p>
      </dgm:t>
    </dgm:pt>
    <dgm:pt modelId="{0BC5C6FC-9EDD-40ED-B3A2-B5F842E13F3B}" type="parTrans" cxnId="{780CEF3C-A146-492F-903B-78546DCE066F}">
      <dgm:prSet/>
      <dgm:spPr/>
      <dgm:t>
        <a:bodyPr/>
        <a:lstStyle/>
        <a:p>
          <a:endParaRPr lang="fr-FR"/>
        </a:p>
      </dgm:t>
    </dgm:pt>
    <dgm:pt modelId="{77787A5F-0CE2-437A-BA9D-7482144DF337}" type="sibTrans" cxnId="{780CEF3C-A146-492F-903B-78546DCE066F}">
      <dgm:prSet/>
      <dgm:spPr/>
      <dgm:t>
        <a:bodyPr/>
        <a:lstStyle/>
        <a:p>
          <a:endParaRPr lang="fr-FR"/>
        </a:p>
      </dgm:t>
    </dgm:pt>
    <dgm:pt modelId="{7B26B9B6-74DF-48C7-8702-0B4FA4B18D0F}">
      <dgm:prSet custT="1"/>
      <dgm:spPr/>
      <dgm:t>
        <a:bodyPr/>
        <a:lstStyle/>
        <a:p>
          <a:r>
            <a:rPr lang="fr-FR" sz="1400" dirty="0">
              <a:latin typeface="Times New Roman" pitchFamily="18" charset="0"/>
              <a:cs typeface="Times New Roman" pitchFamily="18" charset="0"/>
            </a:rPr>
            <a:t>les équipements</a:t>
          </a:r>
        </a:p>
      </dgm:t>
    </dgm:pt>
    <dgm:pt modelId="{1820D708-8FA9-4478-A311-5892BF590A4D}" type="parTrans" cxnId="{4B026E2B-658C-4975-AD82-5F6979ED783A}">
      <dgm:prSet/>
      <dgm:spPr/>
      <dgm:t>
        <a:bodyPr/>
        <a:lstStyle/>
        <a:p>
          <a:endParaRPr lang="fr-FR"/>
        </a:p>
      </dgm:t>
    </dgm:pt>
    <dgm:pt modelId="{241BE229-CD6F-4EF4-9607-B53AA8625B9D}" type="sibTrans" cxnId="{4B026E2B-658C-4975-AD82-5F6979ED783A}">
      <dgm:prSet/>
      <dgm:spPr/>
      <dgm:t>
        <a:bodyPr/>
        <a:lstStyle/>
        <a:p>
          <a:endParaRPr lang="fr-FR"/>
        </a:p>
      </dgm:t>
    </dgm:pt>
    <dgm:pt modelId="{99A9E490-A175-468A-9DC3-DAA1B10D5755}">
      <dgm:prSet custT="1"/>
      <dgm:spPr/>
      <dgm:t>
        <a:bodyPr/>
        <a:lstStyle/>
        <a:p>
          <a:r>
            <a:rPr lang="fr-FR" sz="1200" dirty="0" err="1">
              <a:latin typeface="Times New Roman" pitchFamily="18" charset="0"/>
              <a:cs typeface="Times New Roman" pitchFamily="18" charset="0"/>
            </a:rPr>
            <a:t>Sp</a:t>
          </a:r>
          <a:r>
            <a:rPr lang="fr-FR" sz="1200" dirty="0">
              <a:latin typeface="Times New Roman" pitchFamily="18" charset="0"/>
              <a:cs typeface="Times New Roman" pitchFamily="18" charset="0"/>
            </a:rPr>
            <a:t> des équipements</a:t>
          </a:r>
        </a:p>
      </dgm:t>
    </dgm:pt>
    <dgm:pt modelId="{899BE621-FD39-45B3-9461-C83608178A3B}" type="parTrans" cxnId="{260A973F-8BAE-4F8C-9903-E0C3AD251DAA}">
      <dgm:prSet/>
      <dgm:spPr/>
      <dgm:t>
        <a:bodyPr/>
        <a:lstStyle/>
        <a:p>
          <a:endParaRPr lang="fr-FR"/>
        </a:p>
      </dgm:t>
    </dgm:pt>
    <dgm:pt modelId="{442B91B6-B962-4270-95A6-D6C1C8360B80}" type="sibTrans" cxnId="{260A973F-8BAE-4F8C-9903-E0C3AD251DAA}">
      <dgm:prSet/>
      <dgm:spPr/>
      <dgm:t>
        <a:bodyPr/>
        <a:lstStyle/>
        <a:p>
          <a:endParaRPr lang="fr-FR"/>
        </a:p>
      </dgm:t>
    </dgm:pt>
    <dgm:pt modelId="{C4F12AF8-0B31-4628-BA6B-A05199E9DF2A}">
      <dgm:prSet custT="1"/>
      <dgm:spPr/>
      <dgm:t>
        <a:bodyPr/>
        <a:lstStyle/>
        <a:p>
          <a:r>
            <a:rPr lang="fr-FR" sz="1200" dirty="0">
              <a:latin typeface="Times New Roman" pitchFamily="18" charset="0"/>
              <a:cs typeface="Times New Roman" pitchFamily="18" charset="0"/>
            </a:rPr>
            <a:t>la surface foncière</a:t>
          </a:r>
        </a:p>
      </dgm:t>
    </dgm:pt>
    <dgm:pt modelId="{1B8864F3-3823-4A93-876C-BB5D9E6771EE}" type="parTrans" cxnId="{6539A567-8423-41E8-974A-F2229F0A0A0D}">
      <dgm:prSet/>
      <dgm:spPr/>
      <dgm:t>
        <a:bodyPr/>
        <a:lstStyle/>
        <a:p>
          <a:endParaRPr lang="fr-FR"/>
        </a:p>
      </dgm:t>
    </dgm:pt>
    <dgm:pt modelId="{664A6E77-A2F4-4BC8-9068-7F3CDF422BA2}" type="sibTrans" cxnId="{6539A567-8423-41E8-974A-F2229F0A0A0D}">
      <dgm:prSet/>
      <dgm:spPr/>
      <dgm:t>
        <a:bodyPr/>
        <a:lstStyle/>
        <a:p>
          <a:endParaRPr lang="fr-FR"/>
        </a:p>
      </dgm:t>
    </dgm:pt>
    <dgm:pt modelId="{4B92BDEC-7228-48DB-BA47-B337D2447FF5}">
      <dgm:prSet custT="1"/>
      <dgm:spPr/>
      <dgm:t>
        <a:bodyPr/>
        <a:lstStyle/>
        <a:p>
          <a:r>
            <a:rPr lang="fr-FR" sz="1200" dirty="0">
              <a:latin typeface="Times New Roman" pitchFamily="18" charset="0"/>
              <a:cs typeface="Times New Roman" pitchFamily="18" charset="0"/>
            </a:rPr>
            <a:t>la surface bâtie</a:t>
          </a:r>
        </a:p>
      </dgm:t>
    </dgm:pt>
    <dgm:pt modelId="{179B6370-25EC-4704-916D-3C32510EA452}" type="parTrans" cxnId="{392E776A-6E91-4043-BA7C-E3D519A8B724}">
      <dgm:prSet/>
      <dgm:spPr/>
      <dgm:t>
        <a:bodyPr/>
        <a:lstStyle/>
        <a:p>
          <a:endParaRPr lang="fr-FR"/>
        </a:p>
      </dgm:t>
    </dgm:pt>
    <dgm:pt modelId="{0C080E33-4D91-4AEC-B964-1C90817F0790}" type="sibTrans" cxnId="{392E776A-6E91-4043-BA7C-E3D519A8B724}">
      <dgm:prSet/>
      <dgm:spPr/>
      <dgm:t>
        <a:bodyPr/>
        <a:lstStyle/>
        <a:p>
          <a:endParaRPr lang="fr-FR"/>
        </a:p>
      </dgm:t>
    </dgm:pt>
    <dgm:pt modelId="{22CBE44B-7CF4-481E-908D-B9405257667E}">
      <dgm:prSet custT="1"/>
      <dgm:spPr/>
      <dgm:t>
        <a:bodyPr/>
        <a:lstStyle/>
        <a:p>
          <a:r>
            <a:rPr lang="fr-FR" sz="1200" dirty="0">
              <a:latin typeface="Times New Roman" pitchFamily="18" charset="0"/>
              <a:cs typeface="Times New Roman" pitchFamily="18" charset="0"/>
            </a:rPr>
            <a:t>cos et ces</a:t>
          </a:r>
        </a:p>
      </dgm:t>
    </dgm:pt>
    <dgm:pt modelId="{7568449F-0E3A-428A-B708-FA5359EA4CDC}" type="parTrans" cxnId="{F6844838-AD52-4955-9673-CFB2197D368D}">
      <dgm:prSet/>
      <dgm:spPr/>
      <dgm:t>
        <a:bodyPr/>
        <a:lstStyle/>
        <a:p>
          <a:endParaRPr lang="fr-FR"/>
        </a:p>
      </dgm:t>
    </dgm:pt>
    <dgm:pt modelId="{9F61E621-E1D7-45A9-A653-9FBC6411971D}" type="sibTrans" cxnId="{F6844838-AD52-4955-9673-CFB2197D368D}">
      <dgm:prSet/>
      <dgm:spPr/>
      <dgm:t>
        <a:bodyPr/>
        <a:lstStyle/>
        <a:p>
          <a:endParaRPr lang="fr-FR"/>
        </a:p>
      </dgm:t>
    </dgm:pt>
    <dgm:pt modelId="{962EFE22-D964-4346-86D9-2472E9663E5B}">
      <dgm:prSet custT="1"/>
      <dgm:spPr/>
      <dgm:t>
        <a:bodyPr/>
        <a:lstStyle/>
        <a:p>
          <a:r>
            <a:rPr lang="fr-FR" sz="1200" dirty="0" err="1">
              <a:latin typeface="Times New Roman" pitchFamily="18" charset="0"/>
              <a:cs typeface="Times New Roman" pitchFamily="18" charset="0"/>
            </a:rPr>
            <a:t>coéq</a:t>
          </a:r>
          <a:endParaRPr lang="fr-FR" sz="1200" dirty="0">
            <a:latin typeface="Times New Roman" pitchFamily="18" charset="0"/>
            <a:cs typeface="Times New Roman" pitchFamily="18" charset="0"/>
          </a:endParaRPr>
        </a:p>
      </dgm:t>
    </dgm:pt>
    <dgm:pt modelId="{8D96E4AF-9C4C-4D72-8650-F1C55AFA7E2C}" type="parTrans" cxnId="{B1514651-7EE8-4B5B-A946-9DBCD0B9946C}">
      <dgm:prSet/>
      <dgm:spPr/>
      <dgm:t>
        <a:bodyPr/>
        <a:lstStyle/>
        <a:p>
          <a:endParaRPr lang="fr-FR"/>
        </a:p>
      </dgm:t>
    </dgm:pt>
    <dgm:pt modelId="{03387855-97C9-4C41-B2BE-8ED4E5ED2787}" type="sibTrans" cxnId="{B1514651-7EE8-4B5B-A946-9DBCD0B9946C}">
      <dgm:prSet/>
      <dgm:spPr/>
      <dgm:t>
        <a:bodyPr/>
        <a:lstStyle/>
        <a:p>
          <a:endParaRPr lang="fr-FR"/>
        </a:p>
      </dgm:t>
    </dgm:pt>
    <dgm:pt modelId="{ADB3DD11-C44B-4C47-818E-B448D211FF21}">
      <dgm:prSet custT="1"/>
      <dgm:spPr/>
      <dgm:t>
        <a:bodyPr/>
        <a:lstStyle/>
        <a:p>
          <a:r>
            <a:rPr lang="fr-FR" sz="1200" dirty="0">
              <a:latin typeface="Times New Roman" pitchFamily="18" charset="0"/>
              <a:cs typeface="Times New Roman" pitchFamily="18" charset="0"/>
            </a:rPr>
            <a:t>...</a:t>
          </a:r>
        </a:p>
      </dgm:t>
    </dgm:pt>
    <dgm:pt modelId="{1D912639-EF72-4677-AECF-52305CE13487}" type="parTrans" cxnId="{63EB8EBD-E2AA-43EA-A968-6D5121190E00}">
      <dgm:prSet/>
      <dgm:spPr/>
      <dgm:t>
        <a:bodyPr/>
        <a:lstStyle/>
        <a:p>
          <a:endParaRPr lang="fr-FR"/>
        </a:p>
      </dgm:t>
    </dgm:pt>
    <dgm:pt modelId="{7E9D1F6F-9B72-4110-AAFE-CC3752919263}" type="sibTrans" cxnId="{63EB8EBD-E2AA-43EA-A968-6D5121190E00}">
      <dgm:prSet/>
      <dgm:spPr/>
      <dgm:t>
        <a:bodyPr/>
        <a:lstStyle/>
        <a:p>
          <a:endParaRPr lang="fr-FR"/>
        </a:p>
      </dgm:t>
    </dgm:pt>
    <dgm:pt modelId="{10DFCD91-5AD0-436B-864D-0F61D4AAEA4C}">
      <dgm:prSet/>
      <dgm:spPr/>
      <dgm:t>
        <a:bodyPr/>
        <a:lstStyle/>
        <a:p>
          <a:r>
            <a:rPr lang="fr-FR" dirty="0" smtClean="0">
              <a:latin typeface="Times New Roman" pitchFamily="18" charset="0"/>
              <a:cs typeface="Times New Roman" pitchFamily="18" charset="0"/>
            </a:rPr>
            <a:t>La circulation et le transport</a:t>
          </a:r>
          <a:endParaRPr lang="fr-FR" dirty="0">
            <a:latin typeface="Times New Roman" pitchFamily="18" charset="0"/>
            <a:cs typeface="Times New Roman" pitchFamily="18" charset="0"/>
          </a:endParaRPr>
        </a:p>
      </dgm:t>
    </dgm:pt>
    <dgm:pt modelId="{7CCA2440-C503-4D69-B2EB-57B6AB19A4FF}" type="parTrans" cxnId="{44C8F8C3-EA96-46BA-BD89-958E34661574}">
      <dgm:prSet/>
      <dgm:spPr/>
      <dgm:t>
        <a:bodyPr/>
        <a:lstStyle/>
        <a:p>
          <a:endParaRPr lang="fr-FR"/>
        </a:p>
      </dgm:t>
    </dgm:pt>
    <dgm:pt modelId="{87312B77-569B-421A-A586-56F6F785B2F5}" type="sibTrans" cxnId="{44C8F8C3-EA96-46BA-BD89-958E34661574}">
      <dgm:prSet/>
      <dgm:spPr/>
      <dgm:t>
        <a:bodyPr/>
        <a:lstStyle/>
        <a:p>
          <a:endParaRPr lang="fr-FR"/>
        </a:p>
      </dgm:t>
    </dgm:pt>
    <dgm:pt modelId="{02E6F351-10F0-4E74-8403-A91A5A4D4DE6}">
      <dgm:prSet custT="1"/>
      <dgm:spPr/>
      <dgm:t>
        <a:bodyPr/>
        <a:lstStyle/>
        <a:p>
          <a:r>
            <a:rPr lang="fr-FR" sz="1000" dirty="0" smtClean="0">
              <a:latin typeface="Times New Roman" pitchFamily="18" charset="0"/>
              <a:cs typeface="Times New Roman" pitchFamily="18" charset="0"/>
            </a:rPr>
            <a:t>Volume ou flux de déplacement</a:t>
          </a:r>
          <a:endParaRPr lang="fr-FR" sz="1000" dirty="0">
            <a:latin typeface="Times New Roman" pitchFamily="18" charset="0"/>
            <a:cs typeface="Times New Roman" pitchFamily="18" charset="0"/>
          </a:endParaRPr>
        </a:p>
      </dgm:t>
    </dgm:pt>
    <dgm:pt modelId="{3345EE45-B9EA-4246-A169-52E7C0E5065C}" type="parTrans" cxnId="{49D1DB33-F5ED-4A0B-87D0-9B66D054496A}">
      <dgm:prSet/>
      <dgm:spPr/>
      <dgm:t>
        <a:bodyPr/>
        <a:lstStyle/>
        <a:p>
          <a:endParaRPr lang="fr-FR"/>
        </a:p>
      </dgm:t>
    </dgm:pt>
    <dgm:pt modelId="{A3935BD9-2905-43AE-86C1-BB4323B863E3}" type="sibTrans" cxnId="{49D1DB33-F5ED-4A0B-87D0-9B66D054496A}">
      <dgm:prSet/>
      <dgm:spPr/>
      <dgm:t>
        <a:bodyPr/>
        <a:lstStyle/>
        <a:p>
          <a:endParaRPr lang="fr-FR"/>
        </a:p>
      </dgm:t>
    </dgm:pt>
    <dgm:pt modelId="{7A2A7F9B-4AB0-4460-89A2-57F78607542C}">
      <dgm:prSet custT="1"/>
      <dgm:spPr/>
      <dgm:t>
        <a:bodyPr/>
        <a:lstStyle/>
        <a:p>
          <a:r>
            <a:rPr lang="fr-FR" sz="1000" dirty="0" smtClean="0">
              <a:latin typeface="Times New Roman" pitchFamily="18" charset="0"/>
              <a:cs typeface="Times New Roman" pitchFamily="18" charset="0"/>
            </a:rPr>
            <a:t>Migration alternantes </a:t>
          </a:r>
          <a:endParaRPr lang="fr-FR" sz="1000" dirty="0">
            <a:latin typeface="Times New Roman" pitchFamily="18" charset="0"/>
            <a:cs typeface="Times New Roman" pitchFamily="18" charset="0"/>
          </a:endParaRPr>
        </a:p>
      </dgm:t>
    </dgm:pt>
    <dgm:pt modelId="{F07E2EA2-A7A6-4B3F-8C5F-DB312B1E19A3}" type="parTrans" cxnId="{31039A64-CF77-4837-956D-C1658EADC91A}">
      <dgm:prSet/>
      <dgm:spPr/>
      <dgm:t>
        <a:bodyPr/>
        <a:lstStyle/>
        <a:p>
          <a:endParaRPr lang="fr-FR"/>
        </a:p>
      </dgm:t>
    </dgm:pt>
    <dgm:pt modelId="{5FEF977F-BF0E-4725-8F43-152273AAE267}" type="sibTrans" cxnId="{31039A64-CF77-4837-956D-C1658EADC91A}">
      <dgm:prSet/>
      <dgm:spPr/>
      <dgm:t>
        <a:bodyPr/>
        <a:lstStyle/>
        <a:p>
          <a:endParaRPr lang="fr-FR"/>
        </a:p>
      </dgm:t>
    </dgm:pt>
    <dgm:pt modelId="{28738D62-B53C-4FF1-A112-6FCCB4D7E030}">
      <dgm:prSet custT="1"/>
      <dgm:spPr/>
      <dgm:t>
        <a:bodyPr/>
        <a:lstStyle/>
        <a:p>
          <a:r>
            <a:rPr lang="fr-FR" sz="1000" dirty="0" smtClean="0">
              <a:latin typeface="Times New Roman" pitchFamily="18" charset="0"/>
              <a:cs typeface="Times New Roman" pitchFamily="18" charset="0"/>
            </a:rPr>
            <a:t>Modes de transport</a:t>
          </a:r>
          <a:endParaRPr lang="fr-FR" sz="1000" dirty="0">
            <a:latin typeface="Times New Roman" pitchFamily="18" charset="0"/>
            <a:cs typeface="Times New Roman" pitchFamily="18" charset="0"/>
          </a:endParaRPr>
        </a:p>
      </dgm:t>
    </dgm:pt>
    <dgm:pt modelId="{51EB965D-69C0-479D-8DBF-83EEDE239CAA}" type="parTrans" cxnId="{4A4DCA3E-FD70-4E64-8B52-CD30C0068B09}">
      <dgm:prSet/>
      <dgm:spPr/>
      <dgm:t>
        <a:bodyPr/>
        <a:lstStyle/>
        <a:p>
          <a:endParaRPr lang="fr-FR"/>
        </a:p>
      </dgm:t>
    </dgm:pt>
    <dgm:pt modelId="{1F69C048-9251-4857-BF49-99BF516394AB}" type="sibTrans" cxnId="{4A4DCA3E-FD70-4E64-8B52-CD30C0068B09}">
      <dgm:prSet/>
      <dgm:spPr/>
      <dgm:t>
        <a:bodyPr/>
        <a:lstStyle/>
        <a:p>
          <a:endParaRPr lang="fr-FR"/>
        </a:p>
      </dgm:t>
    </dgm:pt>
    <dgm:pt modelId="{43B02B59-B801-4F21-9CA0-928EC408356E}">
      <dgm:prSet custT="1"/>
      <dgm:spPr/>
      <dgm:t>
        <a:bodyPr/>
        <a:lstStyle/>
        <a:p>
          <a:r>
            <a:rPr lang="fr-FR" sz="1000" dirty="0" smtClean="0">
              <a:latin typeface="Times New Roman" pitchFamily="18" charset="0"/>
              <a:cs typeface="Times New Roman" pitchFamily="18" charset="0"/>
            </a:rPr>
            <a:t>Taux de motorisation</a:t>
          </a:r>
          <a:endParaRPr lang="fr-FR" sz="1000" dirty="0">
            <a:latin typeface="Times New Roman" pitchFamily="18" charset="0"/>
            <a:cs typeface="Times New Roman" pitchFamily="18" charset="0"/>
          </a:endParaRPr>
        </a:p>
      </dgm:t>
    </dgm:pt>
    <dgm:pt modelId="{B105DF9C-3296-4DB0-9D79-77EF3662ECB9}" type="parTrans" cxnId="{F50A6F70-322C-4A4C-889F-8E1486848CAE}">
      <dgm:prSet/>
      <dgm:spPr/>
      <dgm:t>
        <a:bodyPr/>
        <a:lstStyle/>
        <a:p>
          <a:endParaRPr lang="fr-FR"/>
        </a:p>
      </dgm:t>
    </dgm:pt>
    <dgm:pt modelId="{1A1CCAA7-3AF9-4A7A-90E4-9F2F9E14B367}" type="sibTrans" cxnId="{F50A6F70-322C-4A4C-889F-8E1486848CAE}">
      <dgm:prSet/>
      <dgm:spPr/>
      <dgm:t>
        <a:bodyPr/>
        <a:lstStyle/>
        <a:p>
          <a:endParaRPr lang="fr-FR"/>
        </a:p>
      </dgm:t>
    </dgm:pt>
    <dgm:pt modelId="{0B8CE08B-D3B7-474A-922B-D2028F1CA1D0}">
      <dgm:prSet custT="1"/>
      <dgm:spPr/>
      <dgm:t>
        <a:bodyPr/>
        <a:lstStyle/>
        <a:p>
          <a:r>
            <a:rPr lang="fr-FR" sz="1000" dirty="0" smtClean="0">
              <a:latin typeface="Times New Roman" pitchFamily="18" charset="0"/>
              <a:cs typeface="Times New Roman" pitchFamily="18" charset="0"/>
            </a:rPr>
            <a:t>Aires de stationnement</a:t>
          </a:r>
          <a:endParaRPr lang="fr-FR" sz="1000" dirty="0">
            <a:latin typeface="Times New Roman" pitchFamily="18" charset="0"/>
            <a:cs typeface="Times New Roman" pitchFamily="18" charset="0"/>
          </a:endParaRPr>
        </a:p>
      </dgm:t>
    </dgm:pt>
    <dgm:pt modelId="{95CF5031-A2AF-417D-80F0-B2851A2AB71B}" type="parTrans" cxnId="{10090EC9-6F70-45B2-98E3-937DD17C8814}">
      <dgm:prSet/>
      <dgm:spPr/>
      <dgm:t>
        <a:bodyPr/>
        <a:lstStyle/>
        <a:p>
          <a:endParaRPr lang="fr-FR"/>
        </a:p>
      </dgm:t>
    </dgm:pt>
    <dgm:pt modelId="{89294F82-3298-4A97-B3F1-FD57E074671F}" type="sibTrans" cxnId="{10090EC9-6F70-45B2-98E3-937DD17C8814}">
      <dgm:prSet/>
      <dgm:spPr/>
      <dgm:t>
        <a:bodyPr/>
        <a:lstStyle/>
        <a:p>
          <a:endParaRPr lang="fr-FR"/>
        </a:p>
      </dgm:t>
    </dgm:pt>
    <dgm:pt modelId="{389E4520-89EE-49FA-821D-92D9A3780B2F}" type="pres">
      <dgm:prSet presAssocID="{D768CC91-AFA2-4003-9241-58D9A539FB0E}" presName="Name0" presStyleCnt="0">
        <dgm:presLayoutVars>
          <dgm:dir/>
          <dgm:animLvl val="lvl"/>
          <dgm:resizeHandles val="exact"/>
        </dgm:presLayoutVars>
      </dgm:prSet>
      <dgm:spPr/>
      <dgm:t>
        <a:bodyPr/>
        <a:lstStyle/>
        <a:p>
          <a:endParaRPr lang="fr-FR"/>
        </a:p>
      </dgm:t>
    </dgm:pt>
    <dgm:pt modelId="{C0E76F2B-A149-44FF-81BB-CE9586C36FAF}" type="pres">
      <dgm:prSet presAssocID="{D768CC91-AFA2-4003-9241-58D9A539FB0E}" presName="tSp" presStyleCnt="0"/>
      <dgm:spPr/>
      <dgm:t>
        <a:bodyPr/>
        <a:lstStyle/>
        <a:p>
          <a:endParaRPr lang="fr-FR"/>
        </a:p>
      </dgm:t>
    </dgm:pt>
    <dgm:pt modelId="{FEB72FEE-9512-40A7-99BE-73914923BCBE}" type="pres">
      <dgm:prSet presAssocID="{D768CC91-AFA2-4003-9241-58D9A539FB0E}" presName="bSp" presStyleCnt="0"/>
      <dgm:spPr/>
      <dgm:t>
        <a:bodyPr/>
        <a:lstStyle/>
        <a:p>
          <a:endParaRPr lang="fr-FR"/>
        </a:p>
      </dgm:t>
    </dgm:pt>
    <dgm:pt modelId="{181931AC-C484-490D-AB36-FD3C06644182}" type="pres">
      <dgm:prSet presAssocID="{D768CC91-AFA2-4003-9241-58D9A539FB0E}" presName="process" presStyleCnt="0"/>
      <dgm:spPr/>
      <dgm:t>
        <a:bodyPr/>
        <a:lstStyle/>
        <a:p>
          <a:endParaRPr lang="fr-FR"/>
        </a:p>
      </dgm:t>
    </dgm:pt>
    <dgm:pt modelId="{E4881B90-C488-42CD-A727-D4E8713F13A6}" type="pres">
      <dgm:prSet presAssocID="{F0FC948B-53AA-4D64-820C-48B0914D0DDE}" presName="composite1" presStyleCnt="0"/>
      <dgm:spPr/>
      <dgm:t>
        <a:bodyPr/>
        <a:lstStyle/>
        <a:p>
          <a:endParaRPr lang="fr-FR"/>
        </a:p>
      </dgm:t>
    </dgm:pt>
    <dgm:pt modelId="{16317077-E1F1-4CA2-A535-801BA9703422}" type="pres">
      <dgm:prSet presAssocID="{F0FC948B-53AA-4D64-820C-48B0914D0DDE}" presName="dummyNode1" presStyleLbl="node1" presStyleIdx="0" presStyleCnt="6"/>
      <dgm:spPr/>
      <dgm:t>
        <a:bodyPr/>
        <a:lstStyle/>
        <a:p>
          <a:endParaRPr lang="fr-FR"/>
        </a:p>
      </dgm:t>
    </dgm:pt>
    <dgm:pt modelId="{5BBC2560-4151-4FD0-8F1D-7629FEFC331D}" type="pres">
      <dgm:prSet presAssocID="{F0FC948B-53AA-4D64-820C-48B0914D0DDE}" presName="childNode1" presStyleLbl="bgAcc1" presStyleIdx="0" presStyleCnt="6" custScaleX="116031" custScaleY="229176" custLinFactNeighborX="13019" custLinFactNeighborY="-79132">
        <dgm:presLayoutVars>
          <dgm:bulletEnabled val="1"/>
        </dgm:presLayoutVars>
      </dgm:prSet>
      <dgm:spPr/>
      <dgm:t>
        <a:bodyPr/>
        <a:lstStyle/>
        <a:p>
          <a:endParaRPr lang="fr-FR"/>
        </a:p>
      </dgm:t>
    </dgm:pt>
    <dgm:pt modelId="{FA3C07E7-DC7A-4DC2-B560-5DD2D147A6ED}" type="pres">
      <dgm:prSet presAssocID="{F0FC948B-53AA-4D64-820C-48B0914D0DDE}" presName="childNode1tx" presStyleLbl="bgAcc1" presStyleIdx="0" presStyleCnt="6">
        <dgm:presLayoutVars>
          <dgm:bulletEnabled val="1"/>
        </dgm:presLayoutVars>
      </dgm:prSet>
      <dgm:spPr/>
      <dgm:t>
        <a:bodyPr/>
        <a:lstStyle/>
        <a:p>
          <a:endParaRPr lang="fr-FR"/>
        </a:p>
      </dgm:t>
    </dgm:pt>
    <dgm:pt modelId="{11734E1B-7D0B-4990-AAB9-06CD542348D5}" type="pres">
      <dgm:prSet presAssocID="{F0FC948B-53AA-4D64-820C-48B0914D0DDE}" presName="parentNode1" presStyleLbl="node1" presStyleIdx="0" presStyleCnt="6">
        <dgm:presLayoutVars>
          <dgm:chMax val="1"/>
          <dgm:bulletEnabled val="1"/>
        </dgm:presLayoutVars>
      </dgm:prSet>
      <dgm:spPr/>
      <dgm:t>
        <a:bodyPr/>
        <a:lstStyle/>
        <a:p>
          <a:endParaRPr lang="fr-FR"/>
        </a:p>
      </dgm:t>
    </dgm:pt>
    <dgm:pt modelId="{BDE6A4E7-F8DB-4D87-94F2-BAF6C43266FB}" type="pres">
      <dgm:prSet presAssocID="{F0FC948B-53AA-4D64-820C-48B0914D0DDE}" presName="connSite1" presStyleCnt="0"/>
      <dgm:spPr/>
      <dgm:t>
        <a:bodyPr/>
        <a:lstStyle/>
        <a:p>
          <a:endParaRPr lang="fr-FR"/>
        </a:p>
      </dgm:t>
    </dgm:pt>
    <dgm:pt modelId="{2DF37C71-9CC7-4B3C-83D6-EF448A30CBC4}" type="pres">
      <dgm:prSet presAssocID="{AFA216C0-7B6A-49A6-A787-0349AB0F0779}" presName="Name9" presStyleLbl="sibTrans2D1" presStyleIdx="0" presStyleCnt="5"/>
      <dgm:spPr/>
      <dgm:t>
        <a:bodyPr/>
        <a:lstStyle/>
        <a:p>
          <a:endParaRPr lang="fr-FR"/>
        </a:p>
      </dgm:t>
    </dgm:pt>
    <dgm:pt modelId="{69016AC3-2C11-4C6F-9ACA-199ACDD0E76B}" type="pres">
      <dgm:prSet presAssocID="{E7B1ED88-AA68-41EB-BE4A-8277225D3F70}" presName="composite2" presStyleCnt="0"/>
      <dgm:spPr/>
      <dgm:t>
        <a:bodyPr/>
        <a:lstStyle/>
        <a:p>
          <a:endParaRPr lang="fr-FR"/>
        </a:p>
      </dgm:t>
    </dgm:pt>
    <dgm:pt modelId="{F9B4072E-8898-4BF9-BB5E-7852C554108D}" type="pres">
      <dgm:prSet presAssocID="{E7B1ED88-AA68-41EB-BE4A-8277225D3F70}" presName="dummyNode2" presStyleLbl="node1" presStyleIdx="0" presStyleCnt="6"/>
      <dgm:spPr/>
      <dgm:t>
        <a:bodyPr/>
        <a:lstStyle/>
        <a:p>
          <a:endParaRPr lang="fr-FR"/>
        </a:p>
      </dgm:t>
    </dgm:pt>
    <dgm:pt modelId="{2A0D13A6-9D38-482A-BCFB-5314D7FBF1A5}" type="pres">
      <dgm:prSet presAssocID="{E7B1ED88-AA68-41EB-BE4A-8277225D3F70}" presName="childNode2" presStyleLbl="bgAcc1" presStyleIdx="1" presStyleCnt="6" custScaleY="365770" custLinFactY="11630" custLinFactNeighborX="-2024" custLinFactNeighborY="100000">
        <dgm:presLayoutVars>
          <dgm:bulletEnabled val="1"/>
        </dgm:presLayoutVars>
      </dgm:prSet>
      <dgm:spPr/>
      <dgm:t>
        <a:bodyPr/>
        <a:lstStyle/>
        <a:p>
          <a:endParaRPr lang="fr-FR"/>
        </a:p>
      </dgm:t>
    </dgm:pt>
    <dgm:pt modelId="{8E4AA914-1312-4CAD-AD7C-7A7821A8C521}" type="pres">
      <dgm:prSet presAssocID="{E7B1ED88-AA68-41EB-BE4A-8277225D3F70}" presName="childNode2tx" presStyleLbl="bgAcc1" presStyleIdx="1" presStyleCnt="6">
        <dgm:presLayoutVars>
          <dgm:bulletEnabled val="1"/>
        </dgm:presLayoutVars>
      </dgm:prSet>
      <dgm:spPr/>
      <dgm:t>
        <a:bodyPr/>
        <a:lstStyle/>
        <a:p>
          <a:endParaRPr lang="fr-FR"/>
        </a:p>
      </dgm:t>
    </dgm:pt>
    <dgm:pt modelId="{90DB68F1-735D-4CA9-9947-6E1F98859B0E}" type="pres">
      <dgm:prSet presAssocID="{E7B1ED88-AA68-41EB-BE4A-8277225D3F70}" presName="parentNode2" presStyleLbl="node1" presStyleIdx="1" presStyleCnt="6" custLinFactNeighborX="-22615" custLinFactNeighborY="1580">
        <dgm:presLayoutVars>
          <dgm:chMax val="0"/>
          <dgm:bulletEnabled val="1"/>
        </dgm:presLayoutVars>
      </dgm:prSet>
      <dgm:spPr/>
      <dgm:t>
        <a:bodyPr/>
        <a:lstStyle/>
        <a:p>
          <a:endParaRPr lang="fr-FR"/>
        </a:p>
      </dgm:t>
    </dgm:pt>
    <dgm:pt modelId="{60A75CC4-850C-4248-8C4D-D4EE9BC33123}" type="pres">
      <dgm:prSet presAssocID="{E7B1ED88-AA68-41EB-BE4A-8277225D3F70}" presName="connSite2" presStyleCnt="0"/>
      <dgm:spPr/>
      <dgm:t>
        <a:bodyPr/>
        <a:lstStyle/>
        <a:p>
          <a:endParaRPr lang="fr-FR"/>
        </a:p>
      </dgm:t>
    </dgm:pt>
    <dgm:pt modelId="{7E28D723-9DD3-4F10-9A13-799CCEF58622}" type="pres">
      <dgm:prSet presAssocID="{1A9AF0AD-5282-448A-8F51-B60E5F2D059C}" presName="Name18" presStyleLbl="sibTrans2D1" presStyleIdx="1" presStyleCnt="5"/>
      <dgm:spPr/>
      <dgm:t>
        <a:bodyPr/>
        <a:lstStyle/>
        <a:p>
          <a:endParaRPr lang="fr-FR"/>
        </a:p>
      </dgm:t>
    </dgm:pt>
    <dgm:pt modelId="{DA0C3176-71CE-47C3-81F0-8B051380E20B}" type="pres">
      <dgm:prSet presAssocID="{DA8663A8-F85C-49F3-98AA-8C6C712C0FDD}" presName="composite1" presStyleCnt="0"/>
      <dgm:spPr/>
      <dgm:t>
        <a:bodyPr/>
        <a:lstStyle/>
        <a:p>
          <a:endParaRPr lang="fr-FR"/>
        </a:p>
      </dgm:t>
    </dgm:pt>
    <dgm:pt modelId="{9DDC558D-4634-4E89-8D9D-7AE203E4E6DC}" type="pres">
      <dgm:prSet presAssocID="{DA8663A8-F85C-49F3-98AA-8C6C712C0FDD}" presName="dummyNode1" presStyleLbl="node1" presStyleIdx="1" presStyleCnt="6"/>
      <dgm:spPr/>
      <dgm:t>
        <a:bodyPr/>
        <a:lstStyle/>
        <a:p>
          <a:endParaRPr lang="fr-FR"/>
        </a:p>
      </dgm:t>
    </dgm:pt>
    <dgm:pt modelId="{6B9DBFCF-F778-4AD4-BE3A-1C5D4D429514}" type="pres">
      <dgm:prSet presAssocID="{DA8663A8-F85C-49F3-98AA-8C6C712C0FDD}" presName="childNode1" presStyleLbl="bgAcc1" presStyleIdx="2" presStyleCnt="6" custScaleX="138305" custScaleY="390006" custLinFactY="-43700" custLinFactNeighborX="-16758" custLinFactNeighborY="-100000">
        <dgm:presLayoutVars>
          <dgm:bulletEnabled val="1"/>
        </dgm:presLayoutVars>
      </dgm:prSet>
      <dgm:spPr/>
      <dgm:t>
        <a:bodyPr/>
        <a:lstStyle/>
        <a:p>
          <a:endParaRPr lang="fr-FR"/>
        </a:p>
      </dgm:t>
    </dgm:pt>
    <dgm:pt modelId="{4739F5D6-8EB3-4232-8A64-FBE956404E11}" type="pres">
      <dgm:prSet presAssocID="{DA8663A8-F85C-49F3-98AA-8C6C712C0FDD}" presName="childNode1tx" presStyleLbl="bgAcc1" presStyleIdx="2" presStyleCnt="6">
        <dgm:presLayoutVars>
          <dgm:bulletEnabled val="1"/>
        </dgm:presLayoutVars>
      </dgm:prSet>
      <dgm:spPr/>
      <dgm:t>
        <a:bodyPr/>
        <a:lstStyle/>
        <a:p>
          <a:endParaRPr lang="fr-FR"/>
        </a:p>
      </dgm:t>
    </dgm:pt>
    <dgm:pt modelId="{7D0AB8AD-1EF7-4BA3-9282-6BA7C63F0A60}" type="pres">
      <dgm:prSet presAssocID="{DA8663A8-F85C-49F3-98AA-8C6C712C0FDD}" presName="parentNode1" presStyleLbl="node1" presStyleIdx="2" presStyleCnt="6" custLinFactNeighborX="-39796" custLinFactNeighborY="43541">
        <dgm:presLayoutVars>
          <dgm:chMax val="1"/>
          <dgm:bulletEnabled val="1"/>
        </dgm:presLayoutVars>
      </dgm:prSet>
      <dgm:spPr/>
      <dgm:t>
        <a:bodyPr/>
        <a:lstStyle/>
        <a:p>
          <a:endParaRPr lang="fr-FR"/>
        </a:p>
      </dgm:t>
    </dgm:pt>
    <dgm:pt modelId="{C25947C0-0DF2-4FAC-9EB2-3BC2E0B24C39}" type="pres">
      <dgm:prSet presAssocID="{DA8663A8-F85C-49F3-98AA-8C6C712C0FDD}" presName="connSite1" presStyleCnt="0"/>
      <dgm:spPr/>
      <dgm:t>
        <a:bodyPr/>
        <a:lstStyle/>
        <a:p>
          <a:endParaRPr lang="fr-FR"/>
        </a:p>
      </dgm:t>
    </dgm:pt>
    <dgm:pt modelId="{506D4A9C-4192-4EF8-B679-DF1427F7CF31}" type="pres">
      <dgm:prSet presAssocID="{7581709A-270D-4ED2-92F2-456C5AD4DD5A}" presName="Name9" presStyleLbl="sibTrans2D1" presStyleIdx="2" presStyleCnt="5"/>
      <dgm:spPr/>
      <dgm:t>
        <a:bodyPr/>
        <a:lstStyle/>
        <a:p>
          <a:endParaRPr lang="fr-FR"/>
        </a:p>
      </dgm:t>
    </dgm:pt>
    <dgm:pt modelId="{12872246-0E1A-43C5-9A1D-FCADE99F4B59}" type="pres">
      <dgm:prSet presAssocID="{2D1F8051-B8EF-491D-A430-1954F0CBA05D}" presName="composite2" presStyleCnt="0"/>
      <dgm:spPr/>
      <dgm:t>
        <a:bodyPr/>
        <a:lstStyle/>
        <a:p>
          <a:endParaRPr lang="fr-FR"/>
        </a:p>
      </dgm:t>
    </dgm:pt>
    <dgm:pt modelId="{4E40A982-355B-420F-8721-C1E5394B1631}" type="pres">
      <dgm:prSet presAssocID="{2D1F8051-B8EF-491D-A430-1954F0CBA05D}" presName="dummyNode2" presStyleLbl="node1" presStyleIdx="2" presStyleCnt="6"/>
      <dgm:spPr/>
      <dgm:t>
        <a:bodyPr/>
        <a:lstStyle/>
        <a:p>
          <a:endParaRPr lang="fr-FR"/>
        </a:p>
      </dgm:t>
    </dgm:pt>
    <dgm:pt modelId="{360B5CCE-47AA-4D40-A1C1-B6BE258B2FCC}" type="pres">
      <dgm:prSet presAssocID="{2D1F8051-B8EF-491D-A430-1954F0CBA05D}" presName="childNode2" presStyleLbl="bgAcc1" presStyleIdx="3" presStyleCnt="6" custScaleX="127674" custScaleY="323963" custLinFactY="6047" custLinFactNeighborX="-21797" custLinFactNeighborY="100000">
        <dgm:presLayoutVars>
          <dgm:bulletEnabled val="1"/>
        </dgm:presLayoutVars>
      </dgm:prSet>
      <dgm:spPr/>
      <dgm:t>
        <a:bodyPr/>
        <a:lstStyle/>
        <a:p>
          <a:endParaRPr lang="fr-FR"/>
        </a:p>
      </dgm:t>
    </dgm:pt>
    <dgm:pt modelId="{713F7CE0-EB2D-4011-B61E-8D474045E27B}" type="pres">
      <dgm:prSet presAssocID="{2D1F8051-B8EF-491D-A430-1954F0CBA05D}" presName="childNode2tx" presStyleLbl="bgAcc1" presStyleIdx="3" presStyleCnt="6">
        <dgm:presLayoutVars>
          <dgm:bulletEnabled val="1"/>
        </dgm:presLayoutVars>
      </dgm:prSet>
      <dgm:spPr/>
      <dgm:t>
        <a:bodyPr/>
        <a:lstStyle/>
        <a:p>
          <a:endParaRPr lang="fr-FR"/>
        </a:p>
      </dgm:t>
    </dgm:pt>
    <dgm:pt modelId="{ACD0E40F-7B53-4906-A857-5E7F29635C14}" type="pres">
      <dgm:prSet presAssocID="{2D1F8051-B8EF-491D-A430-1954F0CBA05D}" presName="parentNode2" presStyleLbl="node1" presStyleIdx="3" presStyleCnt="6" custLinFactNeighborX="-35820" custLinFactNeighborY="4741">
        <dgm:presLayoutVars>
          <dgm:chMax val="0"/>
          <dgm:bulletEnabled val="1"/>
        </dgm:presLayoutVars>
      </dgm:prSet>
      <dgm:spPr/>
      <dgm:t>
        <a:bodyPr/>
        <a:lstStyle/>
        <a:p>
          <a:endParaRPr lang="fr-FR"/>
        </a:p>
      </dgm:t>
    </dgm:pt>
    <dgm:pt modelId="{7ABAB0E5-0A77-450E-9503-18060185E5FB}" type="pres">
      <dgm:prSet presAssocID="{2D1F8051-B8EF-491D-A430-1954F0CBA05D}" presName="connSite2" presStyleCnt="0"/>
      <dgm:spPr/>
      <dgm:t>
        <a:bodyPr/>
        <a:lstStyle/>
        <a:p>
          <a:endParaRPr lang="fr-FR"/>
        </a:p>
      </dgm:t>
    </dgm:pt>
    <dgm:pt modelId="{4F7A1C32-C70C-4D45-AF6D-DDDF6E3D483A}" type="pres">
      <dgm:prSet presAssocID="{6E448368-81F3-476B-9347-BBB922DAB69E}" presName="Name18" presStyleLbl="sibTrans2D1" presStyleIdx="3" presStyleCnt="5"/>
      <dgm:spPr/>
      <dgm:t>
        <a:bodyPr/>
        <a:lstStyle/>
        <a:p>
          <a:endParaRPr lang="fr-FR"/>
        </a:p>
      </dgm:t>
    </dgm:pt>
    <dgm:pt modelId="{A86DE64A-C425-467A-8FC9-DBF7BA8D23EA}" type="pres">
      <dgm:prSet presAssocID="{7B26B9B6-74DF-48C7-8702-0B4FA4B18D0F}" presName="composite1" presStyleCnt="0"/>
      <dgm:spPr/>
      <dgm:t>
        <a:bodyPr/>
        <a:lstStyle/>
        <a:p>
          <a:endParaRPr lang="fr-FR"/>
        </a:p>
      </dgm:t>
    </dgm:pt>
    <dgm:pt modelId="{29677D3F-7D46-493A-AFE5-CD0EBD48E8B9}" type="pres">
      <dgm:prSet presAssocID="{7B26B9B6-74DF-48C7-8702-0B4FA4B18D0F}" presName="dummyNode1" presStyleLbl="node1" presStyleIdx="3" presStyleCnt="6"/>
      <dgm:spPr/>
      <dgm:t>
        <a:bodyPr/>
        <a:lstStyle/>
        <a:p>
          <a:endParaRPr lang="fr-FR"/>
        </a:p>
      </dgm:t>
    </dgm:pt>
    <dgm:pt modelId="{7CDD16DE-F45D-47F2-8BF8-DA63F253D5F1}" type="pres">
      <dgm:prSet presAssocID="{7B26B9B6-74DF-48C7-8702-0B4FA4B18D0F}" presName="childNode1" presStyleLbl="bgAcc1" presStyleIdx="4" presStyleCnt="6" custScaleX="148718" custScaleY="185653" custLinFactNeighborX="-12437" custLinFactNeighborY="-45886">
        <dgm:presLayoutVars>
          <dgm:bulletEnabled val="1"/>
        </dgm:presLayoutVars>
      </dgm:prSet>
      <dgm:spPr/>
      <dgm:t>
        <a:bodyPr/>
        <a:lstStyle/>
        <a:p>
          <a:endParaRPr lang="fr-FR"/>
        </a:p>
      </dgm:t>
    </dgm:pt>
    <dgm:pt modelId="{D54D77FB-71C1-45E4-87E9-70EB6EA9A969}" type="pres">
      <dgm:prSet presAssocID="{7B26B9B6-74DF-48C7-8702-0B4FA4B18D0F}" presName="childNode1tx" presStyleLbl="bgAcc1" presStyleIdx="4" presStyleCnt="6">
        <dgm:presLayoutVars>
          <dgm:bulletEnabled val="1"/>
        </dgm:presLayoutVars>
      </dgm:prSet>
      <dgm:spPr/>
      <dgm:t>
        <a:bodyPr/>
        <a:lstStyle/>
        <a:p>
          <a:endParaRPr lang="fr-FR"/>
        </a:p>
      </dgm:t>
    </dgm:pt>
    <dgm:pt modelId="{0BEB2BA2-D0DE-4A89-BEFE-9F8550342333}" type="pres">
      <dgm:prSet presAssocID="{7B26B9B6-74DF-48C7-8702-0B4FA4B18D0F}" presName="parentNode1" presStyleLbl="node1" presStyleIdx="4" presStyleCnt="6" custScaleX="148153" custLinFactNeighborX="-38333" custLinFactNeighborY="3161">
        <dgm:presLayoutVars>
          <dgm:chMax val="1"/>
          <dgm:bulletEnabled val="1"/>
        </dgm:presLayoutVars>
      </dgm:prSet>
      <dgm:spPr/>
      <dgm:t>
        <a:bodyPr/>
        <a:lstStyle/>
        <a:p>
          <a:endParaRPr lang="fr-FR"/>
        </a:p>
      </dgm:t>
    </dgm:pt>
    <dgm:pt modelId="{266337A1-3C3F-4809-A57D-16804F1FDE27}" type="pres">
      <dgm:prSet presAssocID="{7B26B9B6-74DF-48C7-8702-0B4FA4B18D0F}" presName="connSite1" presStyleCnt="0"/>
      <dgm:spPr/>
      <dgm:t>
        <a:bodyPr/>
        <a:lstStyle/>
        <a:p>
          <a:endParaRPr lang="fr-FR"/>
        </a:p>
      </dgm:t>
    </dgm:pt>
    <dgm:pt modelId="{CDBD3455-2565-4DED-8FFF-F175926E0495}" type="pres">
      <dgm:prSet presAssocID="{241BE229-CD6F-4EF4-9607-B53AA8625B9D}" presName="Name9" presStyleLbl="sibTrans2D1" presStyleIdx="4" presStyleCnt="5"/>
      <dgm:spPr/>
      <dgm:t>
        <a:bodyPr/>
        <a:lstStyle/>
        <a:p>
          <a:endParaRPr lang="fr-FR"/>
        </a:p>
      </dgm:t>
    </dgm:pt>
    <dgm:pt modelId="{76018DB9-9E16-476F-B395-1859AD3435B6}" type="pres">
      <dgm:prSet presAssocID="{10DFCD91-5AD0-436B-864D-0F61D4AAEA4C}" presName="composite2" presStyleCnt="0"/>
      <dgm:spPr/>
    </dgm:pt>
    <dgm:pt modelId="{9D9B7A6E-B574-485A-9DC5-FB3B97018AA4}" type="pres">
      <dgm:prSet presAssocID="{10DFCD91-5AD0-436B-864D-0F61D4AAEA4C}" presName="dummyNode2" presStyleLbl="node1" presStyleIdx="4" presStyleCnt="6"/>
      <dgm:spPr/>
    </dgm:pt>
    <dgm:pt modelId="{1B02E489-0CD8-44DA-8151-9B057DB3941A}" type="pres">
      <dgm:prSet presAssocID="{10DFCD91-5AD0-436B-864D-0F61D4AAEA4C}" presName="childNode2" presStyleLbl="bgAcc1" presStyleIdx="5" presStyleCnt="6" custScaleX="154351" custScaleY="181439" custLinFactNeighborX="-7218" custLinFactNeighborY="19947">
        <dgm:presLayoutVars>
          <dgm:bulletEnabled val="1"/>
        </dgm:presLayoutVars>
      </dgm:prSet>
      <dgm:spPr/>
      <dgm:t>
        <a:bodyPr/>
        <a:lstStyle/>
        <a:p>
          <a:endParaRPr lang="fr-FR"/>
        </a:p>
      </dgm:t>
    </dgm:pt>
    <dgm:pt modelId="{76DBEB55-2221-44C8-A9F3-1F766DEE026A}" type="pres">
      <dgm:prSet presAssocID="{10DFCD91-5AD0-436B-864D-0F61D4AAEA4C}" presName="childNode2tx" presStyleLbl="bgAcc1" presStyleIdx="5" presStyleCnt="6">
        <dgm:presLayoutVars>
          <dgm:bulletEnabled val="1"/>
        </dgm:presLayoutVars>
      </dgm:prSet>
      <dgm:spPr/>
      <dgm:t>
        <a:bodyPr/>
        <a:lstStyle/>
        <a:p>
          <a:endParaRPr lang="fr-FR"/>
        </a:p>
      </dgm:t>
    </dgm:pt>
    <dgm:pt modelId="{1B072ABC-E988-4E95-B85E-FD50046C7506}" type="pres">
      <dgm:prSet presAssocID="{10DFCD91-5AD0-436B-864D-0F61D4AAEA4C}" presName="parentNode2" presStyleLbl="node1" presStyleIdx="5" presStyleCnt="6">
        <dgm:presLayoutVars>
          <dgm:chMax val="0"/>
          <dgm:bulletEnabled val="1"/>
        </dgm:presLayoutVars>
      </dgm:prSet>
      <dgm:spPr/>
      <dgm:t>
        <a:bodyPr/>
        <a:lstStyle/>
        <a:p>
          <a:endParaRPr lang="fr-FR"/>
        </a:p>
      </dgm:t>
    </dgm:pt>
    <dgm:pt modelId="{6FB1DF55-D67F-4896-8899-4DD9EB1450CE}" type="pres">
      <dgm:prSet presAssocID="{10DFCD91-5AD0-436B-864D-0F61D4AAEA4C}" presName="connSite2" presStyleCnt="0"/>
      <dgm:spPr/>
    </dgm:pt>
  </dgm:ptLst>
  <dgm:cxnLst>
    <dgm:cxn modelId="{D5EE10CA-7178-45D8-B902-061E94A60FB2}" srcId="{E7B1ED88-AA68-41EB-BE4A-8277225D3F70}" destId="{C82C3753-625B-4212-AF27-220247F16B76}" srcOrd="1" destOrd="0" parTransId="{0670A5DC-9CFB-465C-BF1E-9643EDE95431}" sibTransId="{E88DAD07-C258-4A4B-BFBE-0BEDA3AF2076}"/>
    <dgm:cxn modelId="{04D3FD7C-A923-47CA-8637-49EFC5580CDE}" srcId="{2D1F8051-B8EF-491D-A430-1954F0CBA05D}" destId="{A714CEC2-FFDC-4091-8EA0-EBC701D36B65}" srcOrd="2" destOrd="0" parTransId="{9CCA513B-6A27-483E-9F69-AF17D9EB88DC}" sibTransId="{7092E4B9-EA0D-416A-9DB3-8E761DBFE696}"/>
    <dgm:cxn modelId="{70B03D5E-F82B-4AB3-82A2-F6CEC94765F7}" srcId="{F0FC948B-53AA-4D64-820C-48B0914D0DDE}" destId="{C4A94FFD-0FE4-425E-A0E3-6DEA75D9F4C3}" srcOrd="3" destOrd="0" parTransId="{E9B9DEF2-0C29-46E6-A6E7-927FFA06287B}" sibTransId="{1AB8B3D9-4552-4E5B-A40C-B44FE422A34A}"/>
    <dgm:cxn modelId="{D9D0F331-D254-4FB1-A51B-507D9E490FF2}" srcId="{D768CC91-AFA2-4003-9241-58D9A539FB0E}" destId="{F0FC948B-53AA-4D64-820C-48B0914D0DDE}" srcOrd="0" destOrd="0" parTransId="{BF548239-83DE-4B43-9B7E-A0815FBDA78A}" sibTransId="{AFA216C0-7B6A-49A6-A787-0349AB0F0779}"/>
    <dgm:cxn modelId="{085B83E4-968B-40F0-8870-798B25213610}" type="presOf" srcId="{C4A94FFD-0FE4-425E-A0E3-6DEA75D9F4C3}" destId="{5BBC2560-4151-4FD0-8F1D-7629FEFC331D}" srcOrd="0" destOrd="3" presId="urn:microsoft.com/office/officeart/2005/8/layout/hProcess4"/>
    <dgm:cxn modelId="{F6844838-AD52-4955-9673-CFB2197D368D}" srcId="{7B26B9B6-74DF-48C7-8702-0B4FA4B18D0F}" destId="{22CBE44B-7CF4-481E-908D-B9405257667E}" srcOrd="3" destOrd="0" parTransId="{7568449F-0E3A-428A-B708-FA5359EA4CDC}" sibTransId="{9F61E621-E1D7-45A9-A653-9FBC6411971D}"/>
    <dgm:cxn modelId="{DAB8355A-0A13-472F-93BC-BDC355CC88E4}" type="presOf" srcId="{7016C8D4-3520-4230-8E62-D1BF18C29C97}" destId="{360B5CCE-47AA-4D40-A1C1-B6BE258B2FCC}" srcOrd="0" destOrd="1" presId="urn:microsoft.com/office/officeart/2005/8/layout/hProcess4"/>
    <dgm:cxn modelId="{0B08E55A-EA10-467E-B281-7EE706AC87E5}" type="presOf" srcId="{D768CC91-AFA2-4003-9241-58D9A539FB0E}" destId="{389E4520-89EE-49FA-821D-92D9A3780B2F}" srcOrd="0" destOrd="0" presId="urn:microsoft.com/office/officeart/2005/8/layout/hProcess4"/>
    <dgm:cxn modelId="{1B8D8BB6-86AC-4CD0-9F17-D5E60D7B5B5D}" type="presOf" srcId="{7A2A7F9B-4AB0-4460-89A2-57F78607542C}" destId="{1B02E489-0CD8-44DA-8151-9B057DB3941A}" srcOrd="0" destOrd="1" presId="urn:microsoft.com/office/officeart/2005/8/layout/hProcess4"/>
    <dgm:cxn modelId="{05C42E4F-1C35-4E87-BAC7-9FBD78F3820B}" type="presOf" srcId="{F0FC948B-53AA-4D64-820C-48B0914D0DDE}" destId="{11734E1B-7D0B-4990-AAB9-06CD542348D5}" srcOrd="0" destOrd="0" presId="urn:microsoft.com/office/officeart/2005/8/layout/hProcess4"/>
    <dgm:cxn modelId="{F5CCFECC-A0F1-4266-BBE4-EF93DFBACA79}" type="presOf" srcId="{962EFE22-D964-4346-86D9-2472E9663E5B}" destId="{7CDD16DE-F45D-47F2-8BF8-DA63F253D5F1}" srcOrd="0" destOrd="4" presId="urn:microsoft.com/office/officeart/2005/8/layout/hProcess4"/>
    <dgm:cxn modelId="{889A8C81-1ADB-45AF-A805-8C880B892360}" type="presOf" srcId="{2B709275-8A0C-45E5-99B0-21CDC8C44486}" destId="{6B9DBFCF-F778-4AD4-BE3A-1C5D4D429514}" srcOrd="0" destOrd="6" presId="urn:microsoft.com/office/officeart/2005/8/layout/hProcess4"/>
    <dgm:cxn modelId="{1AD847B1-5330-4DCB-AB15-DE65C07BB3AE}" srcId="{E7B1ED88-AA68-41EB-BE4A-8277225D3F70}" destId="{6BC3ED4A-9086-4319-9039-3A4A6EAF7F5E}" srcOrd="6" destOrd="0" parTransId="{AE060AFC-61B3-44FE-BCE6-F8DE96514D59}" sibTransId="{440E2CC8-8FEE-4898-A87B-36BF19D5AEE9}"/>
    <dgm:cxn modelId="{2B6257F2-FD4F-42AF-B4DD-8DABBA690946}" srcId="{DA8663A8-F85C-49F3-98AA-8C6C712C0FDD}" destId="{0E2FFFB4-0C81-4AFE-A1FF-706235799F54}" srcOrd="3" destOrd="0" parTransId="{4F13D742-2219-47AA-90AF-85D3D91D75D5}" sibTransId="{C476D5FD-7CC8-4A93-B3C7-B680D5248AF3}"/>
    <dgm:cxn modelId="{D583F9E8-AD49-41A3-9AFF-A7BFEC7C6152}" type="presOf" srcId="{C4A94FFD-0FE4-425E-A0E3-6DEA75D9F4C3}" destId="{FA3C07E7-DC7A-4DC2-B560-5DD2D147A6ED}" srcOrd="1" destOrd="3" presId="urn:microsoft.com/office/officeart/2005/8/layout/hProcess4"/>
    <dgm:cxn modelId="{47C21075-FDFD-4F2E-ACE3-2DCAD7C2B5E1}" type="presOf" srcId="{2F4A1A71-C0C3-435F-96FB-3C965C73DEB4}" destId="{4739F5D6-8EB3-4232-8A64-FBE956404E11}" srcOrd="1" destOrd="8" presId="urn:microsoft.com/office/officeart/2005/8/layout/hProcess4"/>
    <dgm:cxn modelId="{A99074D6-74B7-4AD2-BA43-434F41BA4300}" type="presOf" srcId="{C82C3753-625B-4212-AF27-220247F16B76}" destId="{2A0D13A6-9D38-482A-BCFB-5314D7FBF1A5}" srcOrd="0" destOrd="1" presId="urn:microsoft.com/office/officeart/2005/8/layout/hProcess4"/>
    <dgm:cxn modelId="{8A134DC5-767F-4C90-8563-AF2E7506D20B}" type="presOf" srcId="{B2BCA19C-67E2-42E3-8A16-AC325632A05C}" destId="{713F7CE0-EB2D-4011-B61E-8D474045E27B}" srcOrd="1" destOrd="3" presId="urn:microsoft.com/office/officeart/2005/8/layout/hProcess4"/>
    <dgm:cxn modelId="{F9B7540B-86AB-40E4-BA66-F344BA06CBE5}" type="presOf" srcId="{E4E2B27E-6524-4892-B692-740D572204DA}" destId="{8E4AA914-1312-4CAD-AD7C-7A7821A8C521}" srcOrd="1" destOrd="5" presId="urn:microsoft.com/office/officeart/2005/8/layout/hProcess4"/>
    <dgm:cxn modelId="{F50A6F70-322C-4A4C-889F-8E1486848CAE}" srcId="{10DFCD91-5AD0-436B-864D-0F61D4AAEA4C}" destId="{43B02B59-B801-4F21-9CA0-928EC408356E}" srcOrd="3" destOrd="0" parTransId="{B105DF9C-3296-4DB0-9D79-77EF3662ECB9}" sibTransId="{1A1CCAA7-3AF9-4A7A-90E4-9F2F9E14B367}"/>
    <dgm:cxn modelId="{F7384BC7-5B75-476B-9254-000646E04B99}" type="presOf" srcId="{6BC3ED4A-9086-4319-9039-3A4A6EAF7F5E}" destId="{2A0D13A6-9D38-482A-BCFB-5314D7FBF1A5}" srcOrd="0" destOrd="6" presId="urn:microsoft.com/office/officeart/2005/8/layout/hProcess4"/>
    <dgm:cxn modelId="{F879FDDA-8244-483B-A12B-13BC20DC4D40}" type="presOf" srcId="{C8585666-0B39-4E6D-ACD7-ECD4AD31DF19}" destId="{4739F5D6-8EB3-4232-8A64-FBE956404E11}" srcOrd="1" destOrd="2" presId="urn:microsoft.com/office/officeart/2005/8/layout/hProcess4"/>
    <dgm:cxn modelId="{D4027225-8852-43DB-949A-4ABC6D092B4B}" srcId="{2D1F8051-B8EF-491D-A430-1954F0CBA05D}" destId="{B2BCA19C-67E2-42E3-8A16-AC325632A05C}" srcOrd="3" destOrd="0" parTransId="{497F2082-9307-4045-AE6C-C45F9727EECD}" sibTransId="{29BE1969-6149-44ED-87A4-E4656E813217}"/>
    <dgm:cxn modelId="{5235AE0C-FF11-49C3-823C-ADA852EAD7B4}" srcId="{D768CC91-AFA2-4003-9241-58D9A539FB0E}" destId="{E7B1ED88-AA68-41EB-BE4A-8277225D3F70}" srcOrd="1" destOrd="0" parTransId="{E21A0917-7217-4ADA-9E12-1AEE0315E238}" sibTransId="{1A9AF0AD-5282-448A-8F51-B60E5F2D059C}"/>
    <dgm:cxn modelId="{9C03AED3-B25F-46F9-B11A-0CF131AFA48F}" srcId="{E7B1ED88-AA68-41EB-BE4A-8277225D3F70}" destId="{1665232A-A9B5-4E70-9C8B-B0B2C81C91F1}" srcOrd="4" destOrd="0" parTransId="{38CB2C75-8103-4AF7-BD31-03819CA5EEC2}" sibTransId="{1B60141A-9B49-4275-823A-7412DE08A76E}"/>
    <dgm:cxn modelId="{6F384497-CA80-44F5-9D8E-69F6ACA1F6E2}" type="presOf" srcId="{6902A38C-D23B-4082-A63F-7881887C8E7F}" destId="{6B9DBFCF-F778-4AD4-BE3A-1C5D4D429514}" srcOrd="0" destOrd="0" presId="urn:microsoft.com/office/officeart/2005/8/layout/hProcess4"/>
    <dgm:cxn modelId="{E4189898-55B4-4B68-AA51-DD56CEC14A0E}" type="presOf" srcId="{EB313AB9-32D1-4835-80FB-35AC872E352B}" destId="{8E4AA914-1312-4CAD-AD7C-7A7821A8C521}" srcOrd="1" destOrd="3" presId="urn:microsoft.com/office/officeart/2005/8/layout/hProcess4"/>
    <dgm:cxn modelId="{C306F69D-F59D-49E4-9FD8-784961EE62DC}" type="presOf" srcId="{E7B1ED88-AA68-41EB-BE4A-8277225D3F70}" destId="{90DB68F1-735D-4CA9-9947-6E1F98859B0E}" srcOrd="0" destOrd="0" presId="urn:microsoft.com/office/officeart/2005/8/layout/hProcess4"/>
    <dgm:cxn modelId="{9514DD0E-EA11-4F70-BCFB-BA9EB9C1F1F9}" type="presOf" srcId="{1665232A-A9B5-4E70-9C8B-B0B2C81C91F1}" destId="{2A0D13A6-9D38-482A-BCFB-5314D7FBF1A5}" srcOrd="0" destOrd="4" presId="urn:microsoft.com/office/officeart/2005/8/layout/hProcess4"/>
    <dgm:cxn modelId="{8BBE3D15-F04C-4E58-BF82-DA92CB7F50E2}" srcId="{2D1F8051-B8EF-491D-A430-1954F0CBA05D}" destId="{226FF1BC-6D0D-4B45-A3F0-91BBEC7709A4}" srcOrd="4" destOrd="0" parTransId="{76E54E1E-60FF-4B52-A432-B7DBB86A8A9F}" sibTransId="{ED2085D1-02F8-48F0-BD60-99046E24902A}"/>
    <dgm:cxn modelId="{0E54C67A-3DE4-4564-8C35-950DDB78668C}" type="presOf" srcId="{6F07AFD3-C9AE-4D6F-85B9-D783B21FE7F1}" destId="{360B5CCE-47AA-4D40-A1C1-B6BE258B2FCC}" srcOrd="0" destOrd="5" presId="urn:microsoft.com/office/officeart/2005/8/layout/hProcess4"/>
    <dgm:cxn modelId="{D38D9D33-6F67-4397-8102-CEB59A7E1888}" type="presOf" srcId="{1B55C294-6D96-44D4-94FC-3D436A4D6055}" destId="{8E4AA914-1312-4CAD-AD7C-7A7821A8C521}" srcOrd="1" destOrd="2" presId="urn:microsoft.com/office/officeart/2005/8/layout/hProcess4"/>
    <dgm:cxn modelId="{542E5DDE-3B65-4733-851A-F23EF4F58982}" type="presOf" srcId="{2D1F8051-B8EF-491D-A430-1954F0CBA05D}" destId="{ACD0E40F-7B53-4906-A857-5E7F29635C14}" srcOrd="0" destOrd="0" presId="urn:microsoft.com/office/officeart/2005/8/layout/hProcess4"/>
    <dgm:cxn modelId="{0AD77482-7CD9-418E-95FB-62B6509B6595}" type="presOf" srcId="{92B4C2C2-2D2A-44F6-86AE-2F83AF5D74AA}" destId="{713F7CE0-EB2D-4011-B61E-8D474045E27B}" srcOrd="1" destOrd="6" presId="urn:microsoft.com/office/officeart/2005/8/layout/hProcess4"/>
    <dgm:cxn modelId="{00AAF76D-FB18-43DC-8D88-AA72D19E3BAD}" type="presOf" srcId="{6F07AFD3-C9AE-4D6F-85B9-D783B21FE7F1}" destId="{713F7CE0-EB2D-4011-B61E-8D474045E27B}" srcOrd="1" destOrd="5" presId="urn:microsoft.com/office/officeart/2005/8/layout/hProcess4"/>
    <dgm:cxn modelId="{86631536-9E3F-40C1-9747-60AD5B54D7E3}" type="presOf" srcId="{07FBFEFF-EE1E-4851-906E-AC323B62B326}" destId="{5BBC2560-4151-4FD0-8F1D-7629FEFC331D}" srcOrd="0" destOrd="1" presId="urn:microsoft.com/office/officeart/2005/8/layout/hProcess4"/>
    <dgm:cxn modelId="{065CEF9B-BC40-4441-91B0-43183EB3147B}" type="presOf" srcId="{99A9E490-A175-468A-9DC3-DAA1B10D5755}" destId="{D54D77FB-71C1-45E4-87E9-70EB6EA9A969}" srcOrd="1" destOrd="0" presId="urn:microsoft.com/office/officeart/2005/8/layout/hProcess4"/>
    <dgm:cxn modelId="{C734264F-20F8-4FFD-BDC5-C0DFD0295130}" srcId="{F0FC948B-53AA-4D64-820C-48B0914D0DDE}" destId="{BACA8819-BEE0-4FB3-998A-B812AB207FD7}" srcOrd="2" destOrd="0" parTransId="{C0288C9E-9F57-4A5F-8942-13041213E761}" sibTransId="{269FBF6C-BED9-426B-8D89-DA761D11C6B1}"/>
    <dgm:cxn modelId="{260A973F-8BAE-4F8C-9903-E0C3AD251DAA}" srcId="{7B26B9B6-74DF-48C7-8702-0B4FA4B18D0F}" destId="{99A9E490-A175-468A-9DC3-DAA1B10D5755}" srcOrd="0" destOrd="0" parTransId="{899BE621-FD39-45B3-9461-C83608178A3B}" sibTransId="{442B91B6-B962-4270-95A6-D6C1C8360B80}"/>
    <dgm:cxn modelId="{B1514651-7EE8-4B5B-A946-9DBCD0B9946C}" srcId="{7B26B9B6-74DF-48C7-8702-0B4FA4B18D0F}" destId="{962EFE22-D964-4346-86D9-2472E9663E5B}" srcOrd="4" destOrd="0" parTransId="{8D96E4AF-9C4C-4D72-8650-F1C55AFA7E2C}" sibTransId="{03387855-97C9-4C41-B2BE-8ED4E5ED2787}"/>
    <dgm:cxn modelId="{A9AA372A-4507-4E02-AB03-AFAFDB508A10}" type="presOf" srcId="{43B02B59-B801-4F21-9CA0-928EC408356E}" destId="{1B02E489-0CD8-44DA-8151-9B057DB3941A}" srcOrd="0" destOrd="3" presId="urn:microsoft.com/office/officeart/2005/8/layout/hProcess4"/>
    <dgm:cxn modelId="{82F22EC1-41CD-45EC-9E32-1CC9E942A705}" type="presOf" srcId="{0B8CE08B-D3B7-474A-922B-D2028F1CA1D0}" destId="{76DBEB55-2221-44C8-A9F3-1F766DEE026A}" srcOrd="1" destOrd="4" presId="urn:microsoft.com/office/officeart/2005/8/layout/hProcess4"/>
    <dgm:cxn modelId="{54B1E611-64A2-4B82-82FE-1F69D1ED2CFE}" type="presOf" srcId="{AFA216C0-7B6A-49A6-A787-0349AB0F0779}" destId="{2DF37C71-9CC7-4B3C-83D6-EF448A30CBC4}" srcOrd="0" destOrd="0" presId="urn:microsoft.com/office/officeart/2005/8/layout/hProcess4"/>
    <dgm:cxn modelId="{0BF064B1-92F8-41DB-959E-9E7A7D52B57F}" type="presOf" srcId="{16DE74BA-C4DA-42D4-8324-D781AA276A70}" destId="{6B9DBFCF-F778-4AD4-BE3A-1C5D4D429514}" srcOrd="0" destOrd="4" presId="urn:microsoft.com/office/officeart/2005/8/layout/hProcess4"/>
    <dgm:cxn modelId="{6B3069E6-0B5F-4E02-B0DB-338BD9325E19}" type="presOf" srcId="{7581709A-270D-4ED2-92F2-456C5AD4DD5A}" destId="{506D4A9C-4192-4EF8-B679-DF1427F7CF31}" srcOrd="0" destOrd="0" presId="urn:microsoft.com/office/officeart/2005/8/layout/hProcess4"/>
    <dgm:cxn modelId="{2B93686B-A672-401F-B707-59407F799D55}" type="presOf" srcId="{4B92BDEC-7228-48DB-BA47-B337D2447FF5}" destId="{7CDD16DE-F45D-47F2-8BF8-DA63F253D5F1}" srcOrd="0" destOrd="2" presId="urn:microsoft.com/office/officeart/2005/8/layout/hProcess4"/>
    <dgm:cxn modelId="{F1600B18-8871-47FE-981A-03CEFEBCFA8B}" type="presOf" srcId="{7016C8D4-3520-4230-8E62-D1BF18C29C97}" destId="{713F7CE0-EB2D-4011-B61E-8D474045E27B}" srcOrd="1" destOrd="1" presId="urn:microsoft.com/office/officeart/2005/8/layout/hProcess4"/>
    <dgm:cxn modelId="{740A1756-1EDB-4980-8553-3C868F77699E}" srcId="{E7B1ED88-AA68-41EB-BE4A-8277225D3F70}" destId="{EB313AB9-32D1-4835-80FB-35AC872E352B}" srcOrd="3" destOrd="0" parTransId="{4AB1DDA0-2BA4-4590-B9F7-025E1A23C9E9}" sibTransId="{786881A3-716B-40C0-B480-7D82A0477AC1}"/>
    <dgm:cxn modelId="{519B89AD-D026-49F0-A12D-070D448C5B3F}" srcId="{F0FC948B-53AA-4D64-820C-48B0914D0DDE}" destId="{07FBFEFF-EE1E-4851-906E-AC323B62B326}" srcOrd="1" destOrd="0" parTransId="{F3675D8A-0AF9-4E48-A660-6B6729C9A64C}" sibTransId="{87845E51-F6E3-43B9-BB3F-C540B3F626B7}"/>
    <dgm:cxn modelId="{7CA7D8CF-CFD6-4C04-BA37-1C9C754637E4}" type="presOf" srcId="{1A9AF0AD-5282-448A-8F51-B60E5F2D059C}" destId="{7E28D723-9DD3-4F10-9A13-799CCEF58622}" srcOrd="0" destOrd="0" presId="urn:microsoft.com/office/officeart/2005/8/layout/hProcess4"/>
    <dgm:cxn modelId="{F562EE2C-B2EC-48FE-BDE1-9E05AA18D95E}" srcId="{D768CC91-AFA2-4003-9241-58D9A539FB0E}" destId="{2D1F8051-B8EF-491D-A430-1954F0CBA05D}" srcOrd="3" destOrd="0" parTransId="{E4D29F17-5CA8-4D90-A274-7D7D99809640}" sibTransId="{6E448368-81F3-476B-9347-BBB922DAB69E}"/>
    <dgm:cxn modelId="{33AF0991-7466-43CF-93AE-F6ED47395026}" type="presOf" srcId="{901D2D29-EBF1-4B4C-A4F5-E3D704B7994A}" destId="{4739F5D6-8EB3-4232-8A64-FBE956404E11}" srcOrd="1" destOrd="5" presId="urn:microsoft.com/office/officeart/2005/8/layout/hProcess4"/>
    <dgm:cxn modelId="{C6B59532-977B-4215-91F4-BC926A615859}" type="presOf" srcId="{2F4A1A71-C0C3-435F-96FB-3C965C73DEB4}" destId="{6B9DBFCF-F778-4AD4-BE3A-1C5D4D429514}" srcOrd="0" destOrd="8" presId="urn:microsoft.com/office/officeart/2005/8/layout/hProcess4"/>
    <dgm:cxn modelId="{31039A64-CF77-4837-956D-C1658EADC91A}" srcId="{10DFCD91-5AD0-436B-864D-0F61D4AAEA4C}" destId="{7A2A7F9B-4AB0-4460-89A2-57F78607542C}" srcOrd="1" destOrd="0" parTransId="{F07E2EA2-A7A6-4B3F-8C5F-DB312B1E19A3}" sibTransId="{5FEF977F-BF0E-4725-8F43-152273AAE267}"/>
    <dgm:cxn modelId="{7F096F8A-5F99-4383-AE53-2521F1461C5D}" type="presOf" srcId="{10DFCD91-5AD0-436B-864D-0F61D4AAEA4C}" destId="{1B072ABC-E988-4E95-B85E-FD50046C7506}" srcOrd="0" destOrd="0" presId="urn:microsoft.com/office/officeart/2005/8/layout/hProcess4"/>
    <dgm:cxn modelId="{10090EC9-6F70-45B2-98E3-937DD17C8814}" srcId="{10DFCD91-5AD0-436B-864D-0F61D4AAEA4C}" destId="{0B8CE08B-D3B7-474A-922B-D2028F1CA1D0}" srcOrd="4" destOrd="0" parTransId="{95CF5031-A2AF-417D-80F0-B2851A2AB71B}" sibTransId="{89294F82-3298-4A97-B3F1-FD57E074671F}"/>
    <dgm:cxn modelId="{A9528AA8-0DF5-43CA-B2D3-0EFA236DFBE9}" type="presOf" srcId="{37644B8F-B7D3-4EA2-9D0C-221A78FC7DDB}" destId="{5BBC2560-4151-4FD0-8F1D-7629FEFC331D}" srcOrd="0" destOrd="6" presId="urn:microsoft.com/office/officeart/2005/8/layout/hProcess4"/>
    <dgm:cxn modelId="{5834E7BC-85F4-4865-95F3-C20520703BB3}" type="presOf" srcId="{6902A38C-D23B-4082-A63F-7881887C8E7F}" destId="{4739F5D6-8EB3-4232-8A64-FBE956404E11}" srcOrd="1" destOrd="0" presId="urn:microsoft.com/office/officeart/2005/8/layout/hProcess4"/>
    <dgm:cxn modelId="{6E5F456A-A1FB-4FC5-A21D-CB6BC1B58F6F}" type="presOf" srcId="{22CBE44B-7CF4-481E-908D-B9405257667E}" destId="{D54D77FB-71C1-45E4-87E9-70EB6EA9A969}" srcOrd="1" destOrd="3" presId="urn:microsoft.com/office/officeart/2005/8/layout/hProcess4"/>
    <dgm:cxn modelId="{68BE4C60-3519-4385-90A0-CFA622DC711A}" srcId="{E7B1ED88-AA68-41EB-BE4A-8277225D3F70}" destId="{979669E4-ED73-47CC-B889-75794CC69348}" srcOrd="7" destOrd="0" parTransId="{3D5EBDDB-D3BD-4B98-9B7B-F0F74DC910BE}" sibTransId="{FE0D1F2E-4A6A-4DE8-A45F-3716BDAB18C0}"/>
    <dgm:cxn modelId="{15E5D017-22C1-4ADA-B5C9-847370278952}" srcId="{F0FC948B-53AA-4D64-820C-48B0914D0DDE}" destId="{AA2B3AD4-5896-408D-86F1-C9785A0C118B}" srcOrd="5" destOrd="0" parTransId="{F77727AC-496A-4B49-B366-F97839791ED7}" sibTransId="{DF09A330-0E27-4F68-BB1C-7E7D51FE40B0}"/>
    <dgm:cxn modelId="{B8EBF56D-9260-4FA2-B57A-FE2595241D78}" srcId="{E7B1ED88-AA68-41EB-BE4A-8277225D3F70}" destId="{15931F0F-2825-44F8-8B86-3EA216B467A5}" srcOrd="0" destOrd="0" parTransId="{B9A61FE6-00D8-487E-99C7-DD4D67F21EC7}" sibTransId="{7CB57E1E-5081-4DB1-972A-257CC9A438D7}"/>
    <dgm:cxn modelId="{49D1DB33-F5ED-4A0B-87D0-9B66D054496A}" srcId="{10DFCD91-5AD0-436B-864D-0F61D4AAEA4C}" destId="{02E6F351-10F0-4E74-8403-A91A5A4D4DE6}" srcOrd="0" destOrd="0" parTransId="{3345EE45-B9EA-4246-A169-52E7C0E5065C}" sibTransId="{A3935BD9-2905-43AE-86C1-BB4323B863E3}"/>
    <dgm:cxn modelId="{2FC3A57D-B06F-49C0-B789-BD274E539F70}" srcId="{2D1F8051-B8EF-491D-A430-1954F0CBA05D}" destId="{6F07AFD3-C9AE-4D6F-85B9-D783B21FE7F1}" srcOrd="5" destOrd="0" parTransId="{3210A3C1-F742-4A53-9053-CF291F830D2C}" sibTransId="{BEBBB360-0FC9-4AFF-B107-3C9FE118CC1E}"/>
    <dgm:cxn modelId="{392E776A-6E91-4043-BA7C-E3D519A8B724}" srcId="{7B26B9B6-74DF-48C7-8702-0B4FA4B18D0F}" destId="{4B92BDEC-7228-48DB-BA47-B337D2447FF5}" srcOrd="2" destOrd="0" parTransId="{179B6370-25EC-4704-916D-3C32510EA452}" sibTransId="{0C080E33-4D91-4AEC-B964-1C90817F0790}"/>
    <dgm:cxn modelId="{E3C88FD7-BFF6-45AB-B5A8-5A5D52AC2656}" type="presOf" srcId="{0E2FFFB4-0C81-4AFE-A1FF-706235799F54}" destId="{6B9DBFCF-F778-4AD4-BE3A-1C5D4D429514}" srcOrd="0" destOrd="3" presId="urn:microsoft.com/office/officeart/2005/8/layout/hProcess4"/>
    <dgm:cxn modelId="{E8F5C1EA-BEE1-4648-9758-865B5476ADF3}" srcId="{DA8663A8-F85C-49F3-98AA-8C6C712C0FDD}" destId="{44110899-9721-41AC-9DF5-90490816340F}" srcOrd="9" destOrd="0" parTransId="{4A0DA9F7-F305-4B12-BCFA-61D732B8E247}" sibTransId="{D8457552-8383-4499-A556-D247818847BD}"/>
    <dgm:cxn modelId="{66EF5EB7-DAAD-4F7F-86AA-FE1C4D082469}" type="presOf" srcId="{44110899-9721-41AC-9DF5-90490816340F}" destId="{4739F5D6-8EB3-4232-8A64-FBE956404E11}" srcOrd="1" destOrd="9" presId="urn:microsoft.com/office/officeart/2005/8/layout/hProcess4"/>
    <dgm:cxn modelId="{1B22A324-7047-4F9B-A4D1-11594D80E8E5}" type="presOf" srcId="{BACA8819-BEE0-4FB3-998A-B812AB207FD7}" destId="{FA3C07E7-DC7A-4DC2-B560-5DD2D147A6ED}" srcOrd="1" destOrd="2" presId="urn:microsoft.com/office/officeart/2005/8/layout/hProcess4"/>
    <dgm:cxn modelId="{4E3E1832-A3D1-4A7C-A74E-0F06F0220A81}" type="presOf" srcId="{D324B0F8-4491-4D7B-8446-D1433C1E6647}" destId="{5BBC2560-4151-4FD0-8F1D-7629FEFC331D}" srcOrd="0" destOrd="4" presId="urn:microsoft.com/office/officeart/2005/8/layout/hProcess4"/>
    <dgm:cxn modelId="{0383DBBE-2910-4F23-B9F2-574AA89090A4}" type="presOf" srcId="{1665232A-A9B5-4E70-9C8B-B0B2C81C91F1}" destId="{8E4AA914-1312-4CAD-AD7C-7A7821A8C521}" srcOrd="1" destOrd="4" presId="urn:microsoft.com/office/officeart/2005/8/layout/hProcess4"/>
    <dgm:cxn modelId="{579FC9DD-2224-4298-A50F-57EF13AF66F0}" srcId="{DA8663A8-F85C-49F3-98AA-8C6C712C0FDD}" destId="{2F4A1A71-C0C3-435F-96FB-3C965C73DEB4}" srcOrd="8" destOrd="0" parTransId="{C4270F5F-8D1F-42AF-A90B-383F43F55CBA}" sibTransId="{71CCC8C2-579D-459B-A409-37B45C0979B8}"/>
    <dgm:cxn modelId="{D2241658-3FD9-46F6-B783-96903E7274D8}" type="presOf" srcId="{226FF1BC-6D0D-4B45-A3F0-91BBEC7709A4}" destId="{360B5CCE-47AA-4D40-A1C1-B6BE258B2FCC}" srcOrd="0" destOrd="4" presId="urn:microsoft.com/office/officeart/2005/8/layout/hProcess4"/>
    <dgm:cxn modelId="{4A4DCA3E-FD70-4E64-8B52-CD30C0068B09}" srcId="{10DFCD91-5AD0-436B-864D-0F61D4AAEA4C}" destId="{28738D62-B53C-4FF1-A112-6FCCB4D7E030}" srcOrd="2" destOrd="0" parTransId="{51EB965D-69C0-479D-8DBF-83EEDE239CAA}" sibTransId="{1F69C048-9251-4857-BF49-99BF516394AB}"/>
    <dgm:cxn modelId="{2C60EF85-F0E2-4D01-9842-601FAAF8F0C1}" type="presOf" srcId="{99A9E490-A175-468A-9DC3-DAA1B10D5755}" destId="{7CDD16DE-F45D-47F2-8BF8-DA63F253D5F1}" srcOrd="0" destOrd="0" presId="urn:microsoft.com/office/officeart/2005/8/layout/hProcess4"/>
    <dgm:cxn modelId="{17231F6A-5EE5-454D-853C-4A9C5469F0BF}" type="presOf" srcId="{7A2A7F9B-4AB0-4460-89A2-57F78607542C}" destId="{76DBEB55-2221-44C8-A9F3-1F766DEE026A}" srcOrd="1" destOrd="1" presId="urn:microsoft.com/office/officeart/2005/8/layout/hProcess4"/>
    <dgm:cxn modelId="{EB5D2E9C-9A71-4020-94D2-72566C9C25B9}" srcId="{F0FC948B-53AA-4D64-820C-48B0914D0DDE}" destId="{37644B8F-B7D3-4EA2-9D0C-221A78FC7DDB}" srcOrd="6" destOrd="0" parTransId="{03BB511E-23EF-458D-9CB1-27D8EB8A1C0D}" sibTransId="{267A34DD-7705-4371-B92F-9994ED8A192A}"/>
    <dgm:cxn modelId="{09EBC01C-3F8B-4C18-A3B6-4609716DB22F}" srcId="{F0FC948B-53AA-4D64-820C-48B0914D0DDE}" destId="{D324B0F8-4491-4D7B-8446-D1433C1E6647}" srcOrd="4" destOrd="0" parTransId="{70B72254-9900-4B86-914A-9FA3CF7198C2}" sibTransId="{6EBA0A3A-A073-4EC9-9B3B-DB50834A02F2}"/>
    <dgm:cxn modelId="{3E4FE399-D2D4-494F-B452-D30AB711FB50}" type="presOf" srcId="{B2BCA19C-67E2-42E3-8A16-AC325632A05C}" destId="{360B5CCE-47AA-4D40-A1C1-B6BE258B2FCC}" srcOrd="0" destOrd="3" presId="urn:microsoft.com/office/officeart/2005/8/layout/hProcess4"/>
    <dgm:cxn modelId="{DBCC80D9-23F0-45CC-9363-32C92AC205EC}" srcId="{DA8663A8-F85C-49F3-98AA-8C6C712C0FDD}" destId="{C8585666-0B39-4E6D-ACD7-ECD4AD31DF19}" srcOrd="2" destOrd="0" parTransId="{605C196E-3C48-48A2-9BBC-9ACE633F48D0}" sibTransId="{F618E1AD-7B00-4344-A148-35E860B345BC}"/>
    <dgm:cxn modelId="{36D7B125-59CF-4F43-803B-959A562AC719}" srcId="{E7B1ED88-AA68-41EB-BE4A-8277225D3F70}" destId="{1B55C294-6D96-44D4-94FC-3D436A4D6055}" srcOrd="2" destOrd="0" parTransId="{97012126-E480-44CF-AFB4-7B5BE188EBC3}" sibTransId="{AE7620A8-4C8B-4F14-A520-8F0C14319F2A}"/>
    <dgm:cxn modelId="{370B7973-8C34-4C54-8FE3-60C3DD12D435}" type="presOf" srcId="{BACA8819-BEE0-4FB3-998A-B812AB207FD7}" destId="{5BBC2560-4151-4FD0-8F1D-7629FEFC331D}" srcOrd="0" destOrd="2" presId="urn:microsoft.com/office/officeart/2005/8/layout/hProcess4"/>
    <dgm:cxn modelId="{780CEF3C-A146-492F-903B-78546DCE066F}" srcId="{2D1F8051-B8EF-491D-A430-1954F0CBA05D}" destId="{92B4C2C2-2D2A-44F6-86AE-2F83AF5D74AA}" srcOrd="6" destOrd="0" parTransId="{0BC5C6FC-9EDD-40ED-B3A2-B5F842E13F3B}" sibTransId="{77787A5F-0CE2-437A-BA9D-7482144DF337}"/>
    <dgm:cxn modelId="{233AA738-E531-4E41-8030-2D51243ED80B}" type="presOf" srcId="{B5802650-A4BE-4716-8DD1-94C37FD4F38A}" destId="{4739F5D6-8EB3-4232-8A64-FBE956404E11}" srcOrd="1" destOrd="7" presId="urn:microsoft.com/office/officeart/2005/8/layout/hProcess4"/>
    <dgm:cxn modelId="{F3797D17-6A16-4A55-A343-A387B6ADE5B7}" type="presOf" srcId="{226FF1BC-6D0D-4B45-A3F0-91BBEC7709A4}" destId="{713F7CE0-EB2D-4011-B61E-8D474045E27B}" srcOrd="1" destOrd="4" presId="urn:microsoft.com/office/officeart/2005/8/layout/hProcess4"/>
    <dgm:cxn modelId="{264C4B73-F1BC-4349-AB78-4591CABD051E}" type="presOf" srcId="{376AA48C-18E5-49CC-96C5-984D6C0C8CA2}" destId="{360B5CCE-47AA-4D40-A1C1-B6BE258B2FCC}" srcOrd="0" destOrd="0" presId="urn:microsoft.com/office/officeart/2005/8/layout/hProcess4"/>
    <dgm:cxn modelId="{525E30CA-ECAD-4F2C-BC4A-31EF7992258F}" type="presOf" srcId="{16DE74BA-C4DA-42D4-8324-D781AA276A70}" destId="{4739F5D6-8EB3-4232-8A64-FBE956404E11}" srcOrd="1" destOrd="4" presId="urn:microsoft.com/office/officeart/2005/8/layout/hProcess4"/>
    <dgm:cxn modelId="{DE75DF4D-B4E1-493F-9133-458C63F6F65E}" type="presOf" srcId="{D324B0F8-4491-4D7B-8446-D1433C1E6647}" destId="{FA3C07E7-DC7A-4DC2-B560-5DD2D147A6ED}" srcOrd="1" destOrd="4" presId="urn:microsoft.com/office/officeart/2005/8/layout/hProcess4"/>
    <dgm:cxn modelId="{63EB8EBD-E2AA-43EA-A968-6D5121190E00}" srcId="{7B26B9B6-74DF-48C7-8702-0B4FA4B18D0F}" destId="{ADB3DD11-C44B-4C47-818E-B448D211FF21}" srcOrd="5" destOrd="0" parTransId="{1D912639-EF72-4677-AECF-52305CE13487}" sibTransId="{7E9D1F6F-9B72-4110-AAFE-CC3752919263}"/>
    <dgm:cxn modelId="{4B16551C-A09C-4AB5-8916-85C6635AD411}" type="presOf" srcId="{2B709275-8A0C-45E5-99B0-21CDC8C44486}" destId="{4739F5D6-8EB3-4232-8A64-FBE956404E11}" srcOrd="1" destOrd="6" presId="urn:microsoft.com/office/officeart/2005/8/layout/hProcess4"/>
    <dgm:cxn modelId="{1ABBC997-B874-4632-BC33-50041A09DE6B}" type="presOf" srcId="{A714CEC2-FFDC-4091-8EA0-EBC701D36B65}" destId="{360B5CCE-47AA-4D40-A1C1-B6BE258B2FCC}" srcOrd="0" destOrd="2" presId="urn:microsoft.com/office/officeart/2005/8/layout/hProcess4"/>
    <dgm:cxn modelId="{E88B2098-402F-4448-8A22-45248F143D13}" type="presOf" srcId="{02E6F351-10F0-4E74-8403-A91A5A4D4DE6}" destId="{76DBEB55-2221-44C8-A9F3-1F766DEE026A}" srcOrd="1" destOrd="0" presId="urn:microsoft.com/office/officeart/2005/8/layout/hProcess4"/>
    <dgm:cxn modelId="{3833713F-19FF-4B90-BAD0-6EBDD975E992}" type="presOf" srcId="{02E6F351-10F0-4E74-8403-A91A5A4D4DE6}" destId="{1B02E489-0CD8-44DA-8151-9B057DB3941A}" srcOrd="0" destOrd="0" presId="urn:microsoft.com/office/officeart/2005/8/layout/hProcess4"/>
    <dgm:cxn modelId="{755AEB6D-2A2E-4239-9C56-FE0A9AE65836}" srcId="{DA8663A8-F85C-49F3-98AA-8C6C712C0FDD}" destId="{901D2D29-EBF1-4B4C-A4F5-E3D704B7994A}" srcOrd="5" destOrd="0" parTransId="{B5161B88-F4F0-4C9A-8E39-C1DEA2358468}" sibTransId="{C1EE9B8D-2BA4-41C6-97ED-28096B4DF0F0}"/>
    <dgm:cxn modelId="{4A4AE0B4-A371-41A0-A9BE-68B144071AD6}" type="presOf" srcId="{A714CEC2-FFDC-4091-8EA0-EBC701D36B65}" destId="{713F7CE0-EB2D-4011-B61E-8D474045E27B}" srcOrd="1" destOrd="2" presId="urn:microsoft.com/office/officeart/2005/8/layout/hProcess4"/>
    <dgm:cxn modelId="{AA4822EB-EDC8-4BF0-8DD1-603D0A6331EA}" srcId="{F0FC948B-53AA-4D64-820C-48B0914D0DDE}" destId="{159D7976-4349-4563-8BA9-505D7822ABED}" srcOrd="0" destOrd="0" parTransId="{8669E4E1-3354-44EB-B38B-704D6E568FD3}" sibTransId="{051A591C-0621-46F2-8B67-4456ADEB781C}"/>
    <dgm:cxn modelId="{73A907A7-4011-48C1-8B8C-2CCF429B3A18}" type="presOf" srcId="{C4F12AF8-0B31-4628-BA6B-A05199E9DF2A}" destId="{D54D77FB-71C1-45E4-87E9-70EB6EA9A969}" srcOrd="1" destOrd="1" presId="urn:microsoft.com/office/officeart/2005/8/layout/hProcess4"/>
    <dgm:cxn modelId="{CC1AF382-984B-429C-991B-DBB528E36C09}" type="presOf" srcId="{28738D62-B53C-4FF1-A112-6FCCB4D7E030}" destId="{1B02E489-0CD8-44DA-8151-9B057DB3941A}" srcOrd="0" destOrd="2" presId="urn:microsoft.com/office/officeart/2005/8/layout/hProcess4"/>
    <dgm:cxn modelId="{ACD379F4-74FE-44DF-90B5-982239DABEA5}" type="presOf" srcId="{7B26B9B6-74DF-48C7-8702-0B4FA4B18D0F}" destId="{0BEB2BA2-D0DE-4A89-BEFE-9F8550342333}" srcOrd="0" destOrd="0" presId="urn:microsoft.com/office/officeart/2005/8/layout/hProcess4"/>
    <dgm:cxn modelId="{44C8F8C3-EA96-46BA-BD89-958E34661574}" srcId="{D768CC91-AFA2-4003-9241-58D9A539FB0E}" destId="{10DFCD91-5AD0-436B-864D-0F61D4AAEA4C}" srcOrd="5" destOrd="0" parTransId="{7CCA2440-C503-4D69-B2EB-57B6AB19A4FF}" sibTransId="{87312B77-569B-421A-A586-56F6F785B2F5}"/>
    <dgm:cxn modelId="{096754BB-443A-4717-9DF1-9F1FD0A77BB3}" type="presOf" srcId="{39FA4E4B-CF20-46E1-9DE5-BBD8A7C54597}" destId="{6B9DBFCF-F778-4AD4-BE3A-1C5D4D429514}" srcOrd="0" destOrd="1" presId="urn:microsoft.com/office/officeart/2005/8/layout/hProcess4"/>
    <dgm:cxn modelId="{6539A567-8423-41E8-974A-F2229F0A0A0D}" srcId="{7B26B9B6-74DF-48C7-8702-0B4FA4B18D0F}" destId="{C4F12AF8-0B31-4628-BA6B-A05199E9DF2A}" srcOrd="1" destOrd="0" parTransId="{1B8864F3-3823-4A93-876C-BB5D9E6771EE}" sibTransId="{664A6E77-A2F4-4BC8-9068-7F3CDF422BA2}"/>
    <dgm:cxn modelId="{2281A5F0-99D7-44B5-BA50-9B3EEEF92257}" type="presOf" srcId="{B5802650-A4BE-4716-8DD1-94C37FD4F38A}" destId="{6B9DBFCF-F778-4AD4-BE3A-1C5D4D429514}" srcOrd="0" destOrd="7" presId="urn:microsoft.com/office/officeart/2005/8/layout/hProcess4"/>
    <dgm:cxn modelId="{7A1DF7C4-9E9B-43A2-AF90-BC56E5CB345E}" type="presOf" srcId="{376AA48C-18E5-49CC-96C5-984D6C0C8CA2}" destId="{713F7CE0-EB2D-4011-B61E-8D474045E27B}" srcOrd="1" destOrd="0" presId="urn:microsoft.com/office/officeart/2005/8/layout/hProcess4"/>
    <dgm:cxn modelId="{8635E039-786A-4CBA-B983-A0A12317D0FD}" type="presOf" srcId="{979669E4-ED73-47CC-B889-75794CC69348}" destId="{8E4AA914-1312-4CAD-AD7C-7A7821A8C521}" srcOrd="1" destOrd="7" presId="urn:microsoft.com/office/officeart/2005/8/layout/hProcess4"/>
    <dgm:cxn modelId="{4B026E2B-658C-4975-AD82-5F6979ED783A}" srcId="{D768CC91-AFA2-4003-9241-58D9A539FB0E}" destId="{7B26B9B6-74DF-48C7-8702-0B4FA4B18D0F}" srcOrd="4" destOrd="0" parTransId="{1820D708-8FA9-4478-A311-5892BF590A4D}" sibTransId="{241BE229-CD6F-4EF4-9607-B53AA8625B9D}"/>
    <dgm:cxn modelId="{7F389078-9D7A-4386-A3BE-19BFF01AC47C}" type="presOf" srcId="{C82C3753-625B-4212-AF27-220247F16B76}" destId="{8E4AA914-1312-4CAD-AD7C-7A7821A8C521}" srcOrd="1" destOrd="1" presId="urn:microsoft.com/office/officeart/2005/8/layout/hProcess4"/>
    <dgm:cxn modelId="{3A755092-A0A7-4249-A5AF-F9BC50F22E4C}" type="presOf" srcId="{901D2D29-EBF1-4B4C-A4F5-E3D704B7994A}" destId="{6B9DBFCF-F778-4AD4-BE3A-1C5D4D429514}" srcOrd="0" destOrd="5" presId="urn:microsoft.com/office/officeart/2005/8/layout/hProcess4"/>
    <dgm:cxn modelId="{DE63507D-0421-4AE2-8AB0-BB786B01E6EB}" type="presOf" srcId="{0E2FFFB4-0C81-4AFE-A1FF-706235799F54}" destId="{4739F5D6-8EB3-4232-8A64-FBE956404E11}" srcOrd="1" destOrd="3" presId="urn:microsoft.com/office/officeart/2005/8/layout/hProcess4"/>
    <dgm:cxn modelId="{8A45CFF3-90EC-4F3A-BA26-8CD5B3A888AA}" type="presOf" srcId="{EB313AB9-32D1-4835-80FB-35AC872E352B}" destId="{2A0D13A6-9D38-482A-BCFB-5314D7FBF1A5}" srcOrd="0" destOrd="3" presId="urn:microsoft.com/office/officeart/2005/8/layout/hProcess4"/>
    <dgm:cxn modelId="{EB2675E2-2146-42AA-973C-91A33F75B731}" type="presOf" srcId="{DA8663A8-F85C-49F3-98AA-8C6C712C0FDD}" destId="{7D0AB8AD-1EF7-4BA3-9282-6BA7C63F0A60}" srcOrd="0" destOrd="0" presId="urn:microsoft.com/office/officeart/2005/8/layout/hProcess4"/>
    <dgm:cxn modelId="{F1DE1AE8-1F36-4B9F-94C1-2637B94B88C2}" type="presOf" srcId="{6BC3ED4A-9086-4319-9039-3A4A6EAF7F5E}" destId="{8E4AA914-1312-4CAD-AD7C-7A7821A8C521}" srcOrd="1" destOrd="6" presId="urn:microsoft.com/office/officeart/2005/8/layout/hProcess4"/>
    <dgm:cxn modelId="{482330A9-DEE5-4CB6-9FC2-EFEAE983FBE5}" type="presOf" srcId="{962EFE22-D964-4346-86D9-2472E9663E5B}" destId="{D54D77FB-71C1-45E4-87E9-70EB6EA9A969}" srcOrd="1" destOrd="4" presId="urn:microsoft.com/office/officeart/2005/8/layout/hProcess4"/>
    <dgm:cxn modelId="{92970017-B500-4263-9958-463A986AD249}" srcId="{DA8663A8-F85C-49F3-98AA-8C6C712C0FDD}" destId="{6902A38C-D23B-4082-A63F-7881887C8E7F}" srcOrd="0" destOrd="0" parTransId="{6350DECD-953A-4AA9-B666-C2CC71DD1AE1}" sibTransId="{FF8E26FB-0871-43C1-8C2C-90D37D09EEEC}"/>
    <dgm:cxn modelId="{9ED0B0C6-CD48-48B5-BC79-E040A513FA99}" srcId="{DA8663A8-F85C-49F3-98AA-8C6C712C0FDD}" destId="{16DE74BA-C4DA-42D4-8324-D781AA276A70}" srcOrd="4" destOrd="0" parTransId="{C49514E8-4FEA-4AF7-8A54-916F1CA3613E}" sibTransId="{D2164436-E837-47E5-804D-6DDF45CA8172}"/>
    <dgm:cxn modelId="{653F50C7-3151-4A23-AB07-7BCA06964637}" type="presOf" srcId="{28738D62-B53C-4FF1-A112-6FCCB4D7E030}" destId="{76DBEB55-2221-44C8-A9F3-1F766DEE026A}" srcOrd="1" destOrd="2" presId="urn:microsoft.com/office/officeart/2005/8/layout/hProcess4"/>
    <dgm:cxn modelId="{01FD5D52-4088-460D-8583-17C2F4994878}" type="presOf" srcId="{979669E4-ED73-47CC-B889-75794CC69348}" destId="{2A0D13A6-9D38-482A-BCFB-5314D7FBF1A5}" srcOrd="0" destOrd="7" presId="urn:microsoft.com/office/officeart/2005/8/layout/hProcess4"/>
    <dgm:cxn modelId="{545ACD1F-D74E-41CF-8986-FA871E471A29}" type="presOf" srcId="{AA2B3AD4-5896-408D-86F1-C9785A0C118B}" destId="{FA3C07E7-DC7A-4DC2-B560-5DD2D147A6ED}" srcOrd="1" destOrd="5" presId="urn:microsoft.com/office/officeart/2005/8/layout/hProcess4"/>
    <dgm:cxn modelId="{301E00D9-509C-4EA4-9F06-6EAEEE8BC498}" type="presOf" srcId="{159D7976-4349-4563-8BA9-505D7822ABED}" destId="{FA3C07E7-DC7A-4DC2-B560-5DD2D147A6ED}" srcOrd="1" destOrd="0" presId="urn:microsoft.com/office/officeart/2005/8/layout/hProcess4"/>
    <dgm:cxn modelId="{E3C517AC-8868-455E-8C54-33A4A0101314}" type="presOf" srcId="{E4E2B27E-6524-4892-B692-740D572204DA}" destId="{2A0D13A6-9D38-482A-BCFB-5314D7FBF1A5}" srcOrd="0" destOrd="5" presId="urn:microsoft.com/office/officeart/2005/8/layout/hProcess4"/>
    <dgm:cxn modelId="{A60EFBDF-DD6D-4E74-AE29-B4DC8F9825A1}" srcId="{DA8663A8-F85C-49F3-98AA-8C6C712C0FDD}" destId="{2B709275-8A0C-45E5-99B0-21CDC8C44486}" srcOrd="6" destOrd="0" parTransId="{4B25B089-C597-40DC-AA14-6A48C61BDE8A}" sibTransId="{78033C40-1B41-448B-9274-6207FE486A5E}"/>
    <dgm:cxn modelId="{D83FE46E-2837-4BA8-BED8-12AE81E0F276}" type="presOf" srcId="{ADB3DD11-C44B-4C47-818E-B448D211FF21}" destId="{D54D77FB-71C1-45E4-87E9-70EB6EA9A969}" srcOrd="1" destOrd="5" presId="urn:microsoft.com/office/officeart/2005/8/layout/hProcess4"/>
    <dgm:cxn modelId="{BB0C6926-36CF-42A4-9FC2-639A8E4CDA3D}" srcId="{DA8663A8-F85C-49F3-98AA-8C6C712C0FDD}" destId="{39FA4E4B-CF20-46E1-9DE5-BBD8A7C54597}" srcOrd="1" destOrd="0" parTransId="{1432FFBF-73F4-4514-97E3-C70C94CA6755}" sibTransId="{3AE457D1-38A5-44EA-B9CA-56551DFACB4F}"/>
    <dgm:cxn modelId="{F359A22A-BD71-42B4-8619-6BF3E4F6C861}" srcId="{E7B1ED88-AA68-41EB-BE4A-8277225D3F70}" destId="{E4E2B27E-6524-4892-B692-740D572204DA}" srcOrd="5" destOrd="0" parTransId="{6DF568C0-6BCF-44D7-9B9D-D3386A17C133}" sibTransId="{0031D9F4-343B-47D2-81DA-E1773A9D4754}"/>
    <dgm:cxn modelId="{ED7B7068-5D99-4403-AB1C-095D5307481A}" type="presOf" srcId="{07FBFEFF-EE1E-4851-906E-AC323B62B326}" destId="{FA3C07E7-DC7A-4DC2-B560-5DD2D147A6ED}" srcOrd="1" destOrd="1" presId="urn:microsoft.com/office/officeart/2005/8/layout/hProcess4"/>
    <dgm:cxn modelId="{7C656BC3-841F-4DAF-BC08-5259F084E603}" type="presOf" srcId="{43B02B59-B801-4F21-9CA0-928EC408356E}" destId="{76DBEB55-2221-44C8-A9F3-1F766DEE026A}" srcOrd="1" destOrd="3" presId="urn:microsoft.com/office/officeart/2005/8/layout/hProcess4"/>
    <dgm:cxn modelId="{7AE2C2C7-BDFF-4D65-AE38-8BC09BA13049}" type="presOf" srcId="{44110899-9721-41AC-9DF5-90490816340F}" destId="{6B9DBFCF-F778-4AD4-BE3A-1C5D4D429514}" srcOrd="0" destOrd="9" presId="urn:microsoft.com/office/officeart/2005/8/layout/hProcess4"/>
    <dgm:cxn modelId="{2C607B21-BE7C-47C4-8BC2-2DE996881C32}" srcId="{D768CC91-AFA2-4003-9241-58D9A539FB0E}" destId="{DA8663A8-F85C-49F3-98AA-8C6C712C0FDD}" srcOrd="2" destOrd="0" parTransId="{09BFF010-CAEC-49EF-9AC2-BB63145FA4E4}" sibTransId="{7581709A-270D-4ED2-92F2-456C5AD4DD5A}"/>
    <dgm:cxn modelId="{5CB1B220-48E9-4C9F-A9D3-34BA5FEF61AA}" type="presOf" srcId="{0B8CE08B-D3B7-474A-922B-D2028F1CA1D0}" destId="{1B02E489-0CD8-44DA-8151-9B057DB3941A}" srcOrd="0" destOrd="4" presId="urn:microsoft.com/office/officeart/2005/8/layout/hProcess4"/>
    <dgm:cxn modelId="{E8301CD6-57CA-4355-8541-CC8E8FA5FABD}" type="presOf" srcId="{C8585666-0B39-4E6D-ACD7-ECD4AD31DF19}" destId="{6B9DBFCF-F778-4AD4-BE3A-1C5D4D429514}" srcOrd="0" destOrd="2" presId="urn:microsoft.com/office/officeart/2005/8/layout/hProcess4"/>
    <dgm:cxn modelId="{AE9F8A68-5661-4F38-873A-4C206860F88A}" type="presOf" srcId="{22CBE44B-7CF4-481E-908D-B9405257667E}" destId="{7CDD16DE-F45D-47F2-8BF8-DA63F253D5F1}" srcOrd="0" destOrd="3" presId="urn:microsoft.com/office/officeart/2005/8/layout/hProcess4"/>
    <dgm:cxn modelId="{34BB2D17-67CB-46B8-A181-FA08236E4DE6}" srcId="{2D1F8051-B8EF-491D-A430-1954F0CBA05D}" destId="{376AA48C-18E5-49CC-96C5-984D6C0C8CA2}" srcOrd="0" destOrd="0" parTransId="{5BFA5AA3-665D-4D7E-B8D5-CC284B710829}" sibTransId="{67FA1DBD-CA90-43B0-A76F-C05173E7B4C4}"/>
    <dgm:cxn modelId="{A7272E27-93EF-4B63-969A-2DB20760490C}" type="presOf" srcId="{15931F0F-2825-44F8-8B86-3EA216B467A5}" destId="{8E4AA914-1312-4CAD-AD7C-7A7821A8C521}" srcOrd="1" destOrd="0" presId="urn:microsoft.com/office/officeart/2005/8/layout/hProcess4"/>
    <dgm:cxn modelId="{C7003223-0A20-4608-AA1C-1F0888A29509}" type="presOf" srcId="{4B92BDEC-7228-48DB-BA47-B337D2447FF5}" destId="{D54D77FB-71C1-45E4-87E9-70EB6EA9A969}" srcOrd="1" destOrd="2" presId="urn:microsoft.com/office/officeart/2005/8/layout/hProcess4"/>
    <dgm:cxn modelId="{246ABBF4-F177-4F7B-BDC6-2B19306BA840}" type="presOf" srcId="{37644B8F-B7D3-4EA2-9D0C-221A78FC7DDB}" destId="{FA3C07E7-DC7A-4DC2-B560-5DD2D147A6ED}" srcOrd="1" destOrd="6" presId="urn:microsoft.com/office/officeart/2005/8/layout/hProcess4"/>
    <dgm:cxn modelId="{5AF2C992-D47B-4430-88B7-9ADB50C6CB02}" srcId="{DA8663A8-F85C-49F3-98AA-8C6C712C0FDD}" destId="{B5802650-A4BE-4716-8DD1-94C37FD4F38A}" srcOrd="7" destOrd="0" parTransId="{E39CE91D-F29E-4E03-9567-D893C5F9FA64}" sibTransId="{3F8AA304-FF0A-46DC-885D-B09EA678F857}"/>
    <dgm:cxn modelId="{D04307D8-C750-4378-AA78-26549FD3D5F4}" type="presOf" srcId="{6E448368-81F3-476B-9347-BBB922DAB69E}" destId="{4F7A1C32-C70C-4D45-AF6D-DDDF6E3D483A}" srcOrd="0" destOrd="0" presId="urn:microsoft.com/office/officeart/2005/8/layout/hProcess4"/>
    <dgm:cxn modelId="{D5A6DC35-C978-4588-9A01-04838233F4EC}" type="presOf" srcId="{15931F0F-2825-44F8-8B86-3EA216B467A5}" destId="{2A0D13A6-9D38-482A-BCFB-5314D7FBF1A5}" srcOrd="0" destOrd="0" presId="urn:microsoft.com/office/officeart/2005/8/layout/hProcess4"/>
    <dgm:cxn modelId="{24E38B49-CD5E-468E-90DA-A098E4FA4592}" type="presOf" srcId="{159D7976-4349-4563-8BA9-505D7822ABED}" destId="{5BBC2560-4151-4FD0-8F1D-7629FEFC331D}" srcOrd="0" destOrd="0" presId="urn:microsoft.com/office/officeart/2005/8/layout/hProcess4"/>
    <dgm:cxn modelId="{98B2B91C-451C-4C36-AE5D-C752421AED0C}" type="presOf" srcId="{ADB3DD11-C44B-4C47-818E-B448D211FF21}" destId="{7CDD16DE-F45D-47F2-8BF8-DA63F253D5F1}" srcOrd="0" destOrd="5" presId="urn:microsoft.com/office/officeart/2005/8/layout/hProcess4"/>
    <dgm:cxn modelId="{AC5A40A2-5348-44DA-BDDE-010A7E566DB1}" type="presOf" srcId="{39FA4E4B-CF20-46E1-9DE5-BBD8A7C54597}" destId="{4739F5D6-8EB3-4232-8A64-FBE956404E11}" srcOrd="1" destOrd="1" presId="urn:microsoft.com/office/officeart/2005/8/layout/hProcess4"/>
    <dgm:cxn modelId="{9BD89720-2ABB-474F-993B-2BE35A1CC24A}" type="presOf" srcId="{92B4C2C2-2D2A-44F6-86AE-2F83AF5D74AA}" destId="{360B5CCE-47AA-4D40-A1C1-B6BE258B2FCC}" srcOrd="0" destOrd="6" presId="urn:microsoft.com/office/officeart/2005/8/layout/hProcess4"/>
    <dgm:cxn modelId="{7D962E7D-9EFF-475A-B012-05BCD379D183}" type="presOf" srcId="{C4F12AF8-0B31-4628-BA6B-A05199E9DF2A}" destId="{7CDD16DE-F45D-47F2-8BF8-DA63F253D5F1}" srcOrd="0" destOrd="1" presId="urn:microsoft.com/office/officeart/2005/8/layout/hProcess4"/>
    <dgm:cxn modelId="{53AA424C-D232-49EB-85EE-30666A4A33B1}" srcId="{2D1F8051-B8EF-491D-A430-1954F0CBA05D}" destId="{7016C8D4-3520-4230-8E62-D1BF18C29C97}" srcOrd="1" destOrd="0" parTransId="{C12AD433-36A7-49E9-8C91-074CE8D7C280}" sibTransId="{E65AF8FC-7E66-4783-8F0F-0AF1408B563D}"/>
    <dgm:cxn modelId="{6F617BFD-F880-4964-8AD6-5F9A3FD51987}" type="presOf" srcId="{241BE229-CD6F-4EF4-9607-B53AA8625B9D}" destId="{CDBD3455-2565-4DED-8FFF-F175926E0495}" srcOrd="0" destOrd="0" presId="urn:microsoft.com/office/officeart/2005/8/layout/hProcess4"/>
    <dgm:cxn modelId="{47B2EDB6-5A4F-4A4A-A444-CDE7FC54642D}" type="presOf" srcId="{AA2B3AD4-5896-408D-86F1-C9785A0C118B}" destId="{5BBC2560-4151-4FD0-8F1D-7629FEFC331D}" srcOrd="0" destOrd="5" presId="urn:microsoft.com/office/officeart/2005/8/layout/hProcess4"/>
    <dgm:cxn modelId="{77ECD935-4122-499D-8C99-F7F35B95DB25}" type="presOf" srcId="{1B55C294-6D96-44D4-94FC-3D436A4D6055}" destId="{2A0D13A6-9D38-482A-BCFB-5314D7FBF1A5}" srcOrd="0" destOrd="2" presId="urn:microsoft.com/office/officeart/2005/8/layout/hProcess4"/>
    <dgm:cxn modelId="{68AB30C4-7ED4-4A61-9555-37C39CA0E5BE}" type="presParOf" srcId="{389E4520-89EE-49FA-821D-92D9A3780B2F}" destId="{C0E76F2B-A149-44FF-81BB-CE9586C36FAF}" srcOrd="0" destOrd="0" presId="urn:microsoft.com/office/officeart/2005/8/layout/hProcess4"/>
    <dgm:cxn modelId="{974DB2B3-6D67-41CE-8984-EDF8D4C579F2}" type="presParOf" srcId="{389E4520-89EE-49FA-821D-92D9A3780B2F}" destId="{FEB72FEE-9512-40A7-99BE-73914923BCBE}" srcOrd="1" destOrd="0" presId="urn:microsoft.com/office/officeart/2005/8/layout/hProcess4"/>
    <dgm:cxn modelId="{D83F733A-F4CB-44BC-AB14-306C13C54F41}" type="presParOf" srcId="{389E4520-89EE-49FA-821D-92D9A3780B2F}" destId="{181931AC-C484-490D-AB36-FD3C06644182}" srcOrd="2" destOrd="0" presId="urn:microsoft.com/office/officeart/2005/8/layout/hProcess4"/>
    <dgm:cxn modelId="{6886138F-BCD8-4906-B1B6-6CD1928BADA6}" type="presParOf" srcId="{181931AC-C484-490D-AB36-FD3C06644182}" destId="{E4881B90-C488-42CD-A727-D4E8713F13A6}" srcOrd="0" destOrd="0" presId="urn:microsoft.com/office/officeart/2005/8/layout/hProcess4"/>
    <dgm:cxn modelId="{DE6181F9-9E31-48FF-97CC-6BFC0B02B81A}" type="presParOf" srcId="{E4881B90-C488-42CD-A727-D4E8713F13A6}" destId="{16317077-E1F1-4CA2-A535-801BA9703422}" srcOrd="0" destOrd="0" presId="urn:microsoft.com/office/officeart/2005/8/layout/hProcess4"/>
    <dgm:cxn modelId="{2D9BD8BB-5568-416D-B7E3-05E16ABA250A}" type="presParOf" srcId="{E4881B90-C488-42CD-A727-D4E8713F13A6}" destId="{5BBC2560-4151-4FD0-8F1D-7629FEFC331D}" srcOrd="1" destOrd="0" presId="urn:microsoft.com/office/officeart/2005/8/layout/hProcess4"/>
    <dgm:cxn modelId="{14AEF884-09BE-4F02-9F94-6DC5E2809B2D}" type="presParOf" srcId="{E4881B90-C488-42CD-A727-D4E8713F13A6}" destId="{FA3C07E7-DC7A-4DC2-B560-5DD2D147A6ED}" srcOrd="2" destOrd="0" presId="urn:microsoft.com/office/officeart/2005/8/layout/hProcess4"/>
    <dgm:cxn modelId="{4FDD0FD7-24A1-470A-ABF9-F3B5438BE012}" type="presParOf" srcId="{E4881B90-C488-42CD-A727-D4E8713F13A6}" destId="{11734E1B-7D0B-4990-AAB9-06CD542348D5}" srcOrd="3" destOrd="0" presId="urn:microsoft.com/office/officeart/2005/8/layout/hProcess4"/>
    <dgm:cxn modelId="{7E06F7EF-9396-43BF-8BD8-182E81B82ABD}" type="presParOf" srcId="{E4881B90-C488-42CD-A727-D4E8713F13A6}" destId="{BDE6A4E7-F8DB-4D87-94F2-BAF6C43266FB}" srcOrd="4" destOrd="0" presId="urn:microsoft.com/office/officeart/2005/8/layout/hProcess4"/>
    <dgm:cxn modelId="{957BB256-D1F4-4B71-9A44-22B564D9E484}" type="presParOf" srcId="{181931AC-C484-490D-AB36-FD3C06644182}" destId="{2DF37C71-9CC7-4B3C-83D6-EF448A30CBC4}" srcOrd="1" destOrd="0" presId="urn:microsoft.com/office/officeart/2005/8/layout/hProcess4"/>
    <dgm:cxn modelId="{F8293354-8197-48F3-9AA4-57AF4700AED0}" type="presParOf" srcId="{181931AC-C484-490D-AB36-FD3C06644182}" destId="{69016AC3-2C11-4C6F-9ACA-199ACDD0E76B}" srcOrd="2" destOrd="0" presId="urn:microsoft.com/office/officeart/2005/8/layout/hProcess4"/>
    <dgm:cxn modelId="{2C3B3B64-A1F9-4C24-9BCD-6A74FB6655E6}" type="presParOf" srcId="{69016AC3-2C11-4C6F-9ACA-199ACDD0E76B}" destId="{F9B4072E-8898-4BF9-BB5E-7852C554108D}" srcOrd="0" destOrd="0" presId="urn:microsoft.com/office/officeart/2005/8/layout/hProcess4"/>
    <dgm:cxn modelId="{B0AED84E-D582-4176-B9B0-B23AC6E7A092}" type="presParOf" srcId="{69016AC3-2C11-4C6F-9ACA-199ACDD0E76B}" destId="{2A0D13A6-9D38-482A-BCFB-5314D7FBF1A5}" srcOrd="1" destOrd="0" presId="urn:microsoft.com/office/officeart/2005/8/layout/hProcess4"/>
    <dgm:cxn modelId="{DE4AEE86-C41A-4F9F-9765-455217C30C84}" type="presParOf" srcId="{69016AC3-2C11-4C6F-9ACA-199ACDD0E76B}" destId="{8E4AA914-1312-4CAD-AD7C-7A7821A8C521}" srcOrd="2" destOrd="0" presId="urn:microsoft.com/office/officeart/2005/8/layout/hProcess4"/>
    <dgm:cxn modelId="{741C3106-FC8E-49D0-9DFB-B2BB6E71DE67}" type="presParOf" srcId="{69016AC3-2C11-4C6F-9ACA-199ACDD0E76B}" destId="{90DB68F1-735D-4CA9-9947-6E1F98859B0E}" srcOrd="3" destOrd="0" presId="urn:microsoft.com/office/officeart/2005/8/layout/hProcess4"/>
    <dgm:cxn modelId="{3CE85242-34E7-4143-9080-AFD0DC1FC063}" type="presParOf" srcId="{69016AC3-2C11-4C6F-9ACA-199ACDD0E76B}" destId="{60A75CC4-850C-4248-8C4D-D4EE9BC33123}" srcOrd="4" destOrd="0" presId="urn:microsoft.com/office/officeart/2005/8/layout/hProcess4"/>
    <dgm:cxn modelId="{769CA7B0-F3A3-475C-9C17-C1F853305309}" type="presParOf" srcId="{181931AC-C484-490D-AB36-FD3C06644182}" destId="{7E28D723-9DD3-4F10-9A13-799CCEF58622}" srcOrd="3" destOrd="0" presId="urn:microsoft.com/office/officeart/2005/8/layout/hProcess4"/>
    <dgm:cxn modelId="{50C117B4-5B71-4A5B-8D64-EF590988455E}" type="presParOf" srcId="{181931AC-C484-490D-AB36-FD3C06644182}" destId="{DA0C3176-71CE-47C3-81F0-8B051380E20B}" srcOrd="4" destOrd="0" presId="urn:microsoft.com/office/officeart/2005/8/layout/hProcess4"/>
    <dgm:cxn modelId="{7B29AFFB-A56D-49D3-B578-ABBA57855839}" type="presParOf" srcId="{DA0C3176-71CE-47C3-81F0-8B051380E20B}" destId="{9DDC558D-4634-4E89-8D9D-7AE203E4E6DC}" srcOrd="0" destOrd="0" presId="urn:microsoft.com/office/officeart/2005/8/layout/hProcess4"/>
    <dgm:cxn modelId="{B157D47B-FD12-4FF1-8BA3-9E09E28D80E8}" type="presParOf" srcId="{DA0C3176-71CE-47C3-81F0-8B051380E20B}" destId="{6B9DBFCF-F778-4AD4-BE3A-1C5D4D429514}" srcOrd="1" destOrd="0" presId="urn:microsoft.com/office/officeart/2005/8/layout/hProcess4"/>
    <dgm:cxn modelId="{713EC3E5-77B3-41E4-B593-74D92626C58A}" type="presParOf" srcId="{DA0C3176-71CE-47C3-81F0-8B051380E20B}" destId="{4739F5D6-8EB3-4232-8A64-FBE956404E11}" srcOrd="2" destOrd="0" presId="urn:microsoft.com/office/officeart/2005/8/layout/hProcess4"/>
    <dgm:cxn modelId="{EEF6B183-EBBD-43AD-B0BB-380C5464E01F}" type="presParOf" srcId="{DA0C3176-71CE-47C3-81F0-8B051380E20B}" destId="{7D0AB8AD-1EF7-4BA3-9282-6BA7C63F0A60}" srcOrd="3" destOrd="0" presId="urn:microsoft.com/office/officeart/2005/8/layout/hProcess4"/>
    <dgm:cxn modelId="{8201CDD3-A65B-4D6E-A0A7-3CE8225C9563}" type="presParOf" srcId="{DA0C3176-71CE-47C3-81F0-8B051380E20B}" destId="{C25947C0-0DF2-4FAC-9EB2-3BC2E0B24C39}" srcOrd="4" destOrd="0" presId="urn:microsoft.com/office/officeart/2005/8/layout/hProcess4"/>
    <dgm:cxn modelId="{6F670F39-527F-41BC-B8A3-0382E13FE871}" type="presParOf" srcId="{181931AC-C484-490D-AB36-FD3C06644182}" destId="{506D4A9C-4192-4EF8-B679-DF1427F7CF31}" srcOrd="5" destOrd="0" presId="urn:microsoft.com/office/officeart/2005/8/layout/hProcess4"/>
    <dgm:cxn modelId="{3BEA2C4E-0300-409D-B389-6BA271ACDC05}" type="presParOf" srcId="{181931AC-C484-490D-AB36-FD3C06644182}" destId="{12872246-0E1A-43C5-9A1D-FCADE99F4B59}" srcOrd="6" destOrd="0" presId="urn:microsoft.com/office/officeart/2005/8/layout/hProcess4"/>
    <dgm:cxn modelId="{49A25282-47F9-421D-8647-68C91E227444}" type="presParOf" srcId="{12872246-0E1A-43C5-9A1D-FCADE99F4B59}" destId="{4E40A982-355B-420F-8721-C1E5394B1631}" srcOrd="0" destOrd="0" presId="urn:microsoft.com/office/officeart/2005/8/layout/hProcess4"/>
    <dgm:cxn modelId="{2055FD89-0212-4DCA-89D7-BBC03A7F2502}" type="presParOf" srcId="{12872246-0E1A-43C5-9A1D-FCADE99F4B59}" destId="{360B5CCE-47AA-4D40-A1C1-B6BE258B2FCC}" srcOrd="1" destOrd="0" presId="urn:microsoft.com/office/officeart/2005/8/layout/hProcess4"/>
    <dgm:cxn modelId="{3C00112D-1B0E-4094-8BA7-B553FB389E14}" type="presParOf" srcId="{12872246-0E1A-43C5-9A1D-FCADE99F4B59}" destId="{713F7CE0-EB2D-4011-B61E-8D474045E27B}" srcOrd="2" destOrd="0" presId="urn:microsoft.com/office/officeart/2005/8/layout/hProcess4"/>
    <dgm:cxn modelId="{7EEC50EA-56B4-4A31-8B9A-007BD44B8B9D}" type="presParOf" srcId="{12872246-0E1A-43C5-9A1D-FCADE99F4B59}" destId="{ACD0E40F-7B53-4906-A857-5E7F29635C14}" srcOrd="3" destOrd="0" presId="urn:microsoft.com/office/officeart/2005/8/layout/hProcess4"/>
    <dgm:cxn modelId="{6E20020D-2806-4B43-9358-8A9DE277073B}" type="presParOf" srcId="{12872246-0E1A-43C5-9A1D-FCADE99F4B59}" destId="{7ABAB0E5-0A77-450E-9503-18060185E5FB}" srcOrd="4" destOrd="0" presId="urn:microsoft.com/office/officeart/2005/8/layout/hProcess4"/>
    <dgm:cxn modelId="{26A5FE3B-F296-4F8F-ADC3-EF616C6D68A9}" type="presParOf" srcId="{181931AC-C484-490D-AB36-FD3C06644182}" destId="{4F7A1C32-C70C-4D45-AF6D-DDDF6E3D483A}" srcOrd="7" destOrd="0" presId="urn:microsoft.com/office/officeart/2005/8/layout/hProcess4"/>
    <dgm:cxn modelId="{B6D9077A-1348-4ACC-B918-1E04B7376E7E}" type="presParOf" srcId="{181931AC-C484-490D-AB36-FD3C06644182}" destId="{A86DE64A-C425-467A-8FC9-DBF7BA8D23EA}" srcOrd="8" destOrd="0" presId="urn:microsoft.com/office/officeart/2005/8/layout/hProcess4"/>
    <dgm:cxn modelId="{F9000F7B-7CC2-493C-9560-D185B88A5209}" type="presParOf" srcId="{A86DE64A-C425-467A-8FC9-DBF7BA8D23EA}" destId="{29677D3F-7D46-493A-AFE5-CD0EBD48E8B9}" srcOrd="0" destOrd="0" presId="urn:microsoft.com/office/officeart/2005/8/layout/hProcess4"/>
    <dgm:cxn modelId="{13749E60-DDFB-41B6-8066-BECB9A3DE18D}" type="presParOf" srcId="{A86DE64A-C425-467A-8FC9-DBF7BA8D23EA}" destId="{7CDD16DE-F45D-47F2-8BF8-DA63F253D5F1}" srcOrd="1" destOrd="0" presId="urn:microsoft.com/office/officeart/2005/8/layout/hProcess4"/>
    <dgm:cxn modelId="{3A11FA2C-8831-4F50-91CD-CB1B903A65DB}" type="presParOf" srcId="{A86DE64A-C425-467A-8FC9-DBF7BA8D23EA}" destId="{D54D77FB-71C1-45E4-87E9-70EB6EA9A969}" srcOrd="2" destOrd="0" presId="urn:microsoft.com/office/officeart/2005/8/layout/hProcess4"/>
    <dgm:cxn modelId="{BC9003DB-BC25-4B01-A133-F27E88538907}" type="presParOf" srcId="{A86DE64A-C425-467A-8FC9-DBF7BA8D23EA}" destId="{0BEB2BA2-D0DE-4A89-BEFE-9F8550342333}" srcOrd="3" destOrd="0" presId="urn:microsoft.com/office/officeart/2005/8/layout/hProcess4"/>
    <dgm:cxn modelId="{F1200A94-A93B-459A-BEA7-A8C1F01E98A4}" type="presParOf" srcId="{A86DE64A-C425-467A-8FC9-DBF7BA8D23EA}" destId="{266337A1-3C3F-4809-A57D-16804F1FDE27}" srcOrd="4" destOrd="0" presId="urn:microsoft.com/office/officeart/2005/8/layout/hProcess4"/>
    <dgm:cxn modelId="{6A909CB8-E59C-4ED2-A874-8E5425C1CD14}" type="presParOf" srcId="{181931AC-C484-490D-AB36-FD3C06644182}" destId="{CDBD3455-2565-4DED-8FFF-F175926E0495}" srcOrd="9" destOrd="0" presId="urn:microsoft.com/office/officeart/2005/8/layout/hProcess4"/>
    <dgm:cxn modelId="{8A52B70C-E103-4B19-B379-E333F372B296}" type="presParOf" srcId="{181931AC-C484-490D-AB36-FD3C06644182}" destId="{76018DB9-9E16-476F-B395-1859AD3435B6}" srcOrd="10" destOrd="0" presId="urn:microsoft.com/office/officeart/2005/8/layout/hProcess4"/>
    <dgm:cxn modelId="{B9D81830-CCED-4C7F-8AF2-A21507818090}" type="presParOf" srcId="{76018DB9-9E16-476F-B395-1859AD3435B6}" destId="{9D9B7A6E-B574-485A-9DC5-FB3B97018AA4}" srcOrd="0" destOrd="0" presId="urn:microsoft.com/office/officeart/2005/8/layout/hProcess4"/>
    <dgm:cxn modelId="{C2BE43FF-7E0E-4757-8222-2097846E1079}" type="presParOf" srcId="{76018DB9-9E16-476F-B395-1859AD3435B6}" destId="{1B02E489-0CD8-44DA-8151-9B057DB3941A}" srcOrd="1" destOrd="0" presId="urn:microsoft.com/office/officeart/2005/8/layout/hProcess4"/>
    <dgm:cxn modelId="{5F1B780C-B970-45ED-89C0-9C650186E369}" type="presParOf" srcId="{76018DB9-9E16-476F-B395-1859AD3435B6}" destId="{76DBEB55-2221-44C8-A9F3-1F766DEE026A}" srcOrd="2" destOrd="0" presId="urn:microsoft.com/office/officeart/2005/8/layout/hProcess4"/>
    <dgm:cxn modelId="{85FB74DF-E941-4FE8-82EA-3FD9305EC25B}" type="presParOf" srcId="{76018DB9-9E16-476F-B395-1859AD3435B6}" destId="{1B072ABC-E988-4E95-B85E-FD50046C7506}" srcOrd="3" destOrd="0" presId="urn:microsoft.com/office/officeart/2005/8/layout/hProcess4"/>
    <dgm:cxn modelId="{DBFEB093-AC2D-4197-BC1B-6BC8C9F94583}" type="presParOf" srcId="{76018DB9-9E16-476F-B395-1859AD3435B6}" destId="{6FB1DF55-D67F-4896-8899-4DD9EB1450C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38E31B-8F84-4DAA-8A3A-0B0CFB0FDD2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73403FBC-A4ED-4616-83D6-962593484BB7}">
      <dgm:prSet phldrT="[Texte]"/>
      <dgm:spPr/>
      <dgm:t>
        <a:bodyPr/>
        <a:lstStyle/>
        <a:p>
          <a:r>
            <a:rPr lang="fr-FR" i="1" dirty="0" smtClean="0"/>
            <a:t>La densité d’occupation du sol </a:t>
          </a:r>
          <a:endParaRPr lang="fr-FR" dirty="0"/>
        </a:p>
      </dgm:t>
    </dgm:pt>
    <dgm:pt modelId="{C1086A51-8572-4D85-872E-5EEE9A023D9C}" type="parTrans" cxnId="{6DD11F76-91AA-41CD-9EE3-FF27310E2009}">
      <dgm:prSet/>
      <dgm:spPr/>
      <dgm:t>
        <a:bodyPr/>
        <a:lstStyle/>
        <a:p>
          <a:endParaRPr lang="fr-FR"/>
        </a:p>
      </dgm:t>
    </dgm:pt>
    <dgm:pt modelId="{CFF57B20-2FC1-4D67-B8FE-9F5B63B26DE4}" type="sibTrans" cxnId="{6DD11F76-91AA-41CD-9EE3-FF27310E2009}">
      <dgm:prSet/>
      <dgm:spPr/>
      <dgm:t>
        <a:bodyPr/>
        <a:lstStyle/>
        <a:p>
          <a:endParaRPr lang="fr-FR"/>
        </a:p>
      </dgm:t>
    </dgm:pt>
    <dgm:pt modelId="{55416FF8-D068-4A17-813D-6F0359291FBD}">
      <dgm:prSet phldrT="[Texte]"/>
      <dgm:spPr/>
      <dgm:t>
        <a:bodyPr/>
        <a:lstStyle/>
        <a:p>
          <a:pPr algn="l"/>
          <a:r>
            <a:rPr lang="fr-FR" i="1" dirty="0" smtClean="0"/>
            <a:t>La résistance du cadre bâti </a:t>
          </a:r>
          <a:endParaRPr lang="fr-FR" dirty="0"/>
        </a:p>
      </dgm:t>
    </dgm:pt>
    <dgm:pt modelId="{A26D3E94-9482-4054-B0B7-8E1E886082D4}" type="parTrans" cxnId="{196AD861-80FA-427D-80C6-0FBD516BF084}">
      <dgm:prSet/>
      <dgm:spPr/>
      <dgm:t>
        <a:bodyPr/>
        <a:lstStyle/>
        <a:p>
          <a:endParaRPr lang="fr-FR"/>
        </a:p>
      </dgm:t>
    </dgm:pt>
    <dgm:pt modelId="{AFB08A58-8ADF-46EC-A8A5-AA9C85FAEFBF}" type="sibTrans" cxnId="{196AD861-80FA-427D-80C6-0FBD516BF084}">
      <dgm:prSet/>
      <dgm:spPr/>
      <dgm:t>
        <a:bodyPr/>
        <a:lstStyle/>
        <a:p>
          <a:endParaRPr lang="fr-FR"/>
        </a:p>
      </dgm:t>
    </dgm:pt>
    <dgm:pt modelId="{1F69F198-42D1-4936-8471-6B12E7E3238D}">
      <dgm:prSet phldrT="[Texte]"/>
      <dgm:spPr/>
      <dgm:t>
        <a:bodyPr/>
        <a:lstStyle/>
        <a:p>
          <a:pPr algn="l"/>
          <a:r>
            <a:rPr lang="fr-FR" i="1" dirty="0" smtClean="0"/>
            <a:t>La propriété du sol</a:t>
          </a:r>
          <a:endParaRPr lang="fr-FR" dirty="0"/>
        </a:p>
      </dgm:t>
    </dgm:pt>
    <dgm:pt modelId="{A7BADAED-6C5A-4254-A398-BE1A1BF13702}" type="sibTrans" cxnId="{D45305F0-8217-43BA-93FE-6683B329E212}">
      <dgm:prSet/>
      <dgm:spPr/>
      <dgm:t>
        <a:bodyPr/>
        <a:lstStyle/>
        <a:p>
          <a:endParaRPr lang="fr-FR"/>
        </a:p>
      </dgm:t>
    </dgm:pt>
    <dgm:pt modelId="{78E181D1-C221-4CBB-9F09-3632384154DC}" type="parTrans" cxnId="{D45305F0-8217-43BA-93FE-6683B329E212}">
      <dgm:prSet/>
      <dgm:spPr/>
      <dgm:t>
        <a:bodyPr/>
        <a:lstStyle/>
        <a:p>
          <a:endParaRPr lang="fr-FR"/>
        </a:p>
      </dgm:t>
    </dgm:pt>
    <dgm:pt modelId="{5EE4C8A0-D788-40DB-9C54-1AA8A0EB3B04}" type="pres">
      <dgm:prSet presAssocID="{6B38E31B-8F84-4DAA-8A3A-0B0CFB0FDD26}" presName="Name0" presStyleCnt="0">
        <dgm:presLayoutVars>
          <dgm:chMax val="7"/>
          <dgm:dir/>
          <dgm:animLvl val="lvl"/>
          <dgm:resizeHandles val="exact"/>
        </dgm:presLayoutVars>
      </dgm:prSet>
      <dgm:spPr/>
      <dgm:t>
        <a:bodyPr/>
        <a:lstStyle/>
        <a:p>
          <a:endParaRPr lang="fr-FR"/>
        </a:p>
      </dgm:t>
    </dgm:pt>
    <dgm:pt modelId="{15A28E6B-539B-4BAA-ACDC-7824C48282B8}" type="pres">
      <dgm:prSet presAssocID="{1F69F198-42D1-4936-8471-6B12E7E3238D}" presName="circle1" presStyleLbl="node1" presStyleIdx="0" presStyleCnt="3"/>
      <dgm:spPr/>
    </dgm:pt>
    <dgm:pt modelId="{EFC09594-92B5-41CC-9FF2-26912054AB0D}" type="pres">
      <dgm:prSet presAssocID="{1F69F198-42D1-4936-8471-6B12E7E3238D}" presName="space" presStyleCnt="0"/>
      <dgm:spPr/>
    </dgm:pt>
    <dgm:pt modelId="{616279EA-415F-474A-961C-84D2F4FC8C29}" type="pres">
      <dgm:prSet presAssocID="{1F69F198-42D1-4936-8471-6B12E7E3238D}" presName="rect1" presStyleLbl="alignAcc1" presStyleIdx="0" presStyleCnt="3"/>
      <dgm:spPr/>
      <dgm:t>
        <a:bodyPr/>
        <a:lstStyle/>
        <a:p>
          <a:endParaRPr lang="fr-FR"/>
        </a:p>
      </dgm:t>
    </dgm:pt>
    <dgm:pt modelId="{A2AFBB9A-710E-42C8-8C20-B97DF5769CD2}" type="pres">
      <dgm:prSet presAssocID="{73403FBC-A4ED-4616-83D6-962593484BB7}" presName="vertSpace2" presStyleLbl="node1" presStyleIdx="0" presStyleCnt="3"/>
      <dgm:spPr/>
    </dgm:pt>
    <dgm:pt modelId="{DF9605E6-E397-4711-AB07-0B3A286A7352}" type="pres">
      <dgm:prSet presAssocID="{73403FBC-A4ED-4616-83D6-962593484BB7}" presName="circle2" presStyleLbl="node1" presStyleIdx="1" presStyleCnt="3"/>
      <dgm:spPr/>
    </dgm:pt>
    <dgm:pt modelId="{B1A7FC4D-A2DD-448B-81DF-4E4CB545A01F}" type="pres">
      <dgm:prSet presAssocID="{73403FBC-A4ED-4616-83D6-962593484BB7}" presName="rect2" presStyleLbl="alignAcc1" presStyleIdx="1" presStyleCnt="3" custLinFactNeighborX="-579" custLinFactNeighborY="855"/>
      <dgm:spPr/>
      <dgm:t>
        <a:bodyPr/>
        <a:lstStyle/>
        <a:p>
          <a:endParaRPr lang="fr-FR"/>
        </a:p>
      </dgm:t>
    </dgm:pt>
    <dgm:pt modelId="{1EBA2A78-5D98-4553-A334-47A9274E06F1}" type="pres">
      <dgm:prSet presAssocID="{55416FF8-D068-4A17-813D-6F0359291FBD}" presName="vertSpace3" presStyleLbl="node1" presStyleIdx="1" presStyleCnt="3"/>
      <dgm:spPr/>
    </dgm:pt>
    <dgm:pt modelId="{84206489-0098-4DD1-98F5-8D7DA564C9B1}" type="pres">
      <dgm:prSet presAssocID="{55416FF8-D068-4A17-813D-6F0359291FBD}" presName="circle3" presStyleLbl="node1" presStyleIdx="2" presStyleCnt="3"/>
      <dgm:spPr/>
    </dgm:pt>
    <dgm:pt modelId="{84285E87-68A9-4CA3-ADE1-AEAB16B45718}" type="pres">
      <dgm:prSet presAssocID="{55416FF8-D068-4A17-813D-6F0359291FBD}" presName="rect3" presStyleLbl="alignAcc1" presStyleIdx="2" presStyleCnt="3"/>
      <dgm:spPr/>
      <dgm:t>
        <a:bodyPr/>
        <a:lstStyle/>
        <a:p>
          <a:endParaRPr lang="fr-FR"/>
        </a:p>
      </dgm:t>
    </dgm:pt>
    <dgm:pt modelId="{E2DB21A6-5B4E-4886-A61F-78231ADE152E}" type="pres">
      <dgm:prSet presAssocID="{1F69F198-42D1-4936-8471-6B12E7E3238D}" presName="rect1ParTxNoCh" presStyleLbl="alignAcc1" presStyleIdx="2" presStyleCnt="3">
        <dgm:presLayoutVars>
          <dgm:chMax val="1"/>
          <dgm:bulletEnabled val="1"/>
        </dgm:presLayoutVars>
      </dgm:prSet>
      <dgm:spPr/>
      <dgm:t>
        <a:bodyPr/>
        <a:lstStyle/>
        <a:p>
          <a:endParaRPr lang="fr-FR"/>
        </a:p>
      </dgm:t>
    </dgm:pt>
    <dgm:pt modelId="{70543064-CE72-4C5F-A055-7BFFD8F579C5}" type="pres">
      <dgm:prSet presAssocID="{73403FBC-A4ED-4616-83D6-962593484BB7}" presName="rect2ParTxNoCh" presStyleLbl="alignAcc1" presStyleIdx="2" presStyleCnt="3">
        <dgm:presLayoutVars>
          <dgm:chMax val="1"/>
          <dgm:bulletEnabled val="1"/>
        </dgm:presLayoutVars>
      </dgm:prSet>
      <dgm:spPr/>
      <dgm:t>
        <a:bodyPr/>
        <a:lstStyle/>
        <a:p>
          <a:endParaRPr lang="fr-FR"/>
        </a:p>
      </dgm:t>
    </dgm:pt>
    <dgm:pt modelId="{025271B4-7E18-4DF6-828C-873517CA7713}" type="pres">
      <dgm:prSet presAssocID="{55416FF8-D068-4A17-813D-6F0359291FBD}" presName="rect3ParTxNoCh" presStyleLbl="alignAcc1" presStyleIdx="2" presStyleCnt="3">
        <dgm:presLayoutVars>
          <dgm:chMax val="1"/>
          <dgm:bulletEnabled val="1"/>
        </dgm:presLayoutVars>
      </dgm:prSet>
      <dgm:spPr/>
      <dgm:t>
        <a:bodyPr/>
        <a:lstStyle/>
        <a:p>
          <a:endParaRPr lang="fr-FR"/>
        </a:p>
      </dgm:t>
    </dgm:pt>
  </dgm:ptLst>
  <dgm:cxnLst>
    <dgm:cxn modelId="{3062974F-83A2-4D2A-A80F-DAD7B6C00C8E}" type="presOf" srcId="{73403FBC-A4ED-4616-83D6-962593484BB7}" destId="{B1A7FC4D-A2DD-448B-81DF-4E4CB545A01F}" srcOrd="0" destOrd="0" presId="urn:microsoft.com/office/officeart/2005/8/layout/target3"/>
    <dgm:cxn modelId="{6D113F9F-9DC6-4D43-86C8-11169A5FC06F}" type="presOf" srcId="{73403FBC-A4ED-4616-83D6-962593484BB7}" destId="{70543064-CE72-4C5F-A055-7BFFD8F579C5}" srcOrd="1" destOrd="0" presId="urn:microsoft.com/office/officeart/2005/8/layout/target3"/>
    <dgm:cxn modelId="{196AD861-80FA-427D-80C6-0FBD516BF084}" srcId="{6B38E31B-8F84-4DAA-8A3A-0B0CFB0FDD26}" destId="{55416FF8-D068-4A17-813D-6F0359291FBD}" srcOrd="2" destOrd="0" parTransId="{A26D3E94-9482-4054-B0B7-8E1E886082D4}" sibTransId="{AFB08A58-8ADF-46EC-A8A5-AA9C85FAEFBF}"/>
    <dgm:cxn modelId="{6DD11F76-91AA-41CD-9EE3-FF27310E2009}" srcId="{6B38E31B-8F84-4DAA-8A3A-0B0CFB0FDD26}" destId="{73403FBC-A4ED-4616-83D6-962593484BB7}" srcOrd="1" destOrd="0" parTransId="{C1086A51-8572-4D85-872E-5EEE9A023D9C}" sibTransId="{CFF57B20-2FC1-4D67-B8FE-9F5B63B26DE4}"/>
    <dgm:cxn modelId="{54961863-5AB4-496E-9719-A3231BFEB4C5}" type="presOf" srcId="{55416FF8-D068-4A17-813D-6F0359291FBD}" destId="{025271B4-7E18-4DF6-828C-873517CA7713}" srcOrd="1" destOrd="0" presId="urn:microsoft.com/office/officeart/2005/8/layout/target3"/>
    <dgm:cxn modelId="{D45305F0-8217-43BA-93FE-6683B329E212}" srcId="{6B38E31B-8F84-4DAA-8A3A-0B0CFB0FDD26}" destId="{1F69F198-42D1-4936-8471-6B12E7E3238D}" srcOrd="0" destOrd="0" parTransId="{78E181D1-C221-4CBB-9F09-3632384154DC}" sibTransId="{A7BADAED-6C5A-4254-A398-BE1A1BF13702}"/>
    <dgm:cxn modelId="{7211818E-A69B-4C0F-A97E-9E956B7346D3}" type="presOf" srcId="{1F69F198-42D1-4936-8471-6B12E7E3238D}" destId="{E2DB21A6-5B4E-4886-A61F-78231ADE152E}" srcOrd="1" destOrd="0" presId="urn:microsoft.com/office/officeart/2005/8/layout/target3"/>
    <dgm:cxn modelId="{3B3C962E-C09D-4F12-9817-C74E588A9E7B}" type="presOf" srcId="{55416FF8-D068-4A17-813D-6F0359291FBD}" destId="{84285E87-68A9-4CA3-ADE1-AEAB16B45718}" srcOrd="0" destOrd="0" presId="urn:microsoft.com/office/officeart/2005/8/layout/target3"/>
    <dgm:cxn modelId="{59B1AAA7-FD4D-4F1D-AF1C-8ADFC1D09B01}" type="presOf" srcId="{1F69F198-42D1-4936-8471-6B12E7E3238D}" destId="{616279EA-415F-474A-961C-84D2F4FC8C29}" srcOrd="0" destOrd="0" presId="urn:microsoft.com/office/officeart/2005/8/layout/target3"/>
    <dgm:cxn modelId="{574A85E8-ADCF-4426-B687-E022FD283DEC}" type="presOf" srcId="{6B38E31B-8F84-4DAA-8A3A-0B0CFB0FDD26}" destId="{5EE4C8A0-D788-40DB-9C54-1AA8A0EB3B04}" srcOrd="0" destOrd="0" presId="urn:microsoft.com/office/officeart/2005/8/layout/target3"/>
    <dgm:cxn modelId="{9C353AAD-B2F7-4913-97C8-C2F215A31CB9}" type="presParOf" srcId="{5EE4C8A0-D788-40DB-9C54-1AA8A0EB3B04}" destId="{15A28E6B-539B-4BAA-ACDC-7824C48282B8}" srcOrd="0" destOrd="0" presId="urn:microsoft.com/office/officeart/2005/8/layout/target3"/>
    <dgm:cxn modelId="{94739040-37EA-4902-8B15-876F4F30352A}" type="presParOf" srcId="{5EE4C8A0-D788-40DB-9C54-1AA8A0EB3B04}" destId="{EFC09594-92B5-41CC-9FF2-26912054AB0D}" srcOrd="1" destOrd="0" presId="urn:microsoft.com/office/officeart/2005/8/layout/target3"/>
    <dgm:cxn modelId="{94008506-2680-401E-B27F-D7D8020BB33C}" type="presParOf" srcId="{5EE4C8A0-D788-40DB-9C54-1AA8A0EB3B04}" destId="{616279EA-415F-474A-961C-84D2F4FC8C29}" srcOrd="2" destOrd="0" presId="urn:microsoft.com/office/officeart/2005/8/layout/target3"/>
    <dgm:cxn modelId="{47E1CAF7-6940-40F5-8375-836C88112F95}" type="presParOf" srcId="{5EE4C8A0-D788-40DB-9C54-1AA8A0EB3B04}" destId="{A2AFBB9A-710E-42C8-8C20-B97DF5769CD2}" srcOrd="3" destOrd="0" presId="urn:microsoft.com/office/officeart/2005/8/layout/target3"/>
    <dgm:cxn modelId="{0A05F2B9-BBA5-41AD-B251-8629478A7B54}" type="presParOf" srcId="{5EE4C8A0-D788-40DB-9C54-1AA8A0EB3B04}" destId="{DF9605E6-E397-4711-AB07-0B3A286A7352}" srcOrd="4" destOrd="0" presId="urn:microsoft.com/office/officeart/2005/8/layout/target3"/>
    <dgm:cxn modelId="{E29AE9CF-621B-458B-8D61-BEFA1DFAEF41}" type="presParOf" srcId="{5EE4C8A0-D788-40DB-9C54-1AA8A0EB3B04}" destId="{B1A7FC4D-A2DD-448B-81DF-4E4CB545A01F}" srcOrd="5" destOrd="0" presId="urn:microsoft.com/office/officeart/2005/8/layout/target3"/>
    <dgm:cxn modelId="{CB06E438-BFAF-4AC3-B262-6CA1B72508F6}" type="presParOf" srcId="{5EE4C8A0-D788-40DB-9C54-1AA8A0EB3B04}" destId="{1EBA2A78-5D98-4553-A334-47A9274E06F1}" srcOrd="6" destOrd="0" presId="urn:microsoft.com/office/officeart/2005/8/layout/target3"/>
    <dgm:cxn modelId="{9D2BD593-63BD-4AEE-A82B-078DAC0E9FB6}" type="presParOf" srcId="{5EE4C8A0-D788-40DB-9C54-1AA8A0EB3B04}" destId="{84206489-0098-4DD1-98F5-8D7DA564C9B1}" srcOrd="7" destOrd="0" presId="urn:microsoft.com/office/officeart/2005/8/layout/target3"/>
    <dgm:cxn modelId="{1E95C9EE-AF90-497E-9FD4-5B2E5DB99A11}" type="presParOf" srcId="{5EE4C8A0-D788-40DB-9C54-1AA8A0EB3B04}" destId="{84285E87-68A9-4CA3-ADE1-AEAB16B45718}" srcOrd="8" destOrd="0" presId="urn:microsoft.com/office/officeart/2005/8/layout/target3"/>
    <dgm:cxn modelId="{CE1834AB-7CCE-4314-8E47-4A323265DB75}" type="presParOf" srcId="{5EE4C8A0-D788-40DB-9C54-1AA8A0EB3B04}" destId="{E2DB21A6-5B4E-4886-A61F-78231ADE152E}" srcOrd="9" destOrd="0" presId="urn:microsoft.com/office/officeart/2005/8/layout/target3"/>
    <dgm:cxn modelId="{0031E743-A14D-4DEC-85D7-97B3907E97C9}" type="presParOf" srcId="{5EE4C8A0-D788-40DB-9C54-1AA8A0EB3B04}" destId="{70543064-CE72-4C5F-A055-7BFFD8F579C5}" srcOrd="10" destOrd="0" presId="urn:microsoft.com/office/officeart/2005/8/layout/target3"/>
    <dgm:cxn modelId="{556B2A77-0862-4057-AE38-2948F6DD130C}" type="presParOf" srcId="{5EE4C8A0-D788-40DB-9C54-1AA8A0EB3B04}" destId="{025271B4-7E18-4DF6-828C-873517CA7713}"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F87C08-868D-4906-B09D-E43667F11DCC}" type="doc">
      <dgm:prSet loTypeId="urn:microsoft.com/office/officeart/2005/8/layout/pyramid2" loCatId="list" qsTypeId="urn:microsoft.com/office/officeart/2005/8/quickstyle/simple3" qsCatId="simple" csTypeId="urn:microsoft.com/office/officeart/2005/8/colors/colorful5" csCatId="colorful" phldr="1"/>
      <dgm:spPr/>
      <dgm:t>
        <a:bodyPr/>
        <a:lstStyle/>
        <a:p>
          <a:endParaRPr lang="fr-FR"/>
        </a:p>
      </dgm:t>
    </dgm:pt>
    <dgm:pt modelId="{A860281A-A363-4846-AD97-C7B7ED854FDA}">
      <dgm:prSet custT="1"/>
      <dgm:spPr/>
      <dgm:t>
        <a:bodyPr/>
        <a:lstStyle/>
        <a:p>
          <a:pPr algn="just" rtl="0"/>
          <a:r>
            <a:rPr lang="fr-FR" sz="1600" dirty="0" smtClean="0">
              <a:latin typeface="Times New Roman" pitchFamily="18" charset="0"/>
              <a:cs typeface="Times New Roman" pitchFamily="18" charset="0"/>
            </a:rPr>
            <a:t>L’apparition et le dépérissement   de certaines fonctions ;</a:t>
          </a:r>
          <a:endParaRPr lang="fr-FR" sz="1600" dirty="0">
            <a:latin typeface="Times New Roman" pitchFamily="18" charset="0"/>
            <a:cs typeface="Times New Roman" pitchFamily="18" charset="0"/>
          </a:endParaRPr>
        </a:p>
      </dgm:t>
    </dgm:pt>
    <dgm:pt modelId="{C625898E-A63F-4055-BEB6-FEC2CBE45448}" type="parTrans" cxnId="{50B14E8F-BC15-46AD-A923-29CA7FB95213}">
      <dgm:prSet/>
      <dgm:spPr/>
      <dgm:t>
        <a:bodyPr/>
        <a:lstStyle/>
        <a:p>
          <a:pPr algn="just"/>
          <a:endParaRPr lang="fr-FR" sz="1600">
            <a:latin typeface="Times New Roman" pitchFamily="18" charset="0"/>
            <a:cs typeface="Times New Roman" pitchFamily="18" charset="0"/>
          </a:endParaRPr>
        </a:p>
      </dgm:t>
    </dgm:pt>
    <dgm:pt modelId="{1623394D-F90E-4F42-8AF5-AF4AA42114BF}" type="sibTrans" cxnId="{50B14E8F-BC15-46AD-A923-29CA7FB95213}">
      <dgm:prSet/>
      <dgm:spPr/>
      <dgm:t>
        <a:bodyPr/>
        <a:lstStyle/>
        <a:p>
          <a:pPr algn="just"/>
          <a:endParaRPr lang="fr-FR" sz="1600">
            <a:latin typeface="Times New Roman" pitchFamily="18" charset="0"/>
            <a:cs typeface="Times New Roman" pitchFamily="18" charset="0"/>
          </a:endParaRPr>
        </a:p>
      </dgm:t>
    </dgm:pt>
    <dgm:pt modelId="{EC55DFE4-493D-4EC7-9750-B0090BDB76FC}">
      <dgm:prSet custT="1"/>
      <dgm:spPr/>
      <dgm:t>
        <a:bodyPr/>
        <a:lstStyle/>
        <a:p>
          <a:pPr algn="just" rtl="0"/>
          <a:r>
            <a:rPr lang="fr-FR" sz="1600" dirty="0" smtClean="0">
              <a:latin typeface="Times New Roman" pitchFamily="18" charset="0"/>
              <a:cs typeface="Times New Roman" pitchFamily="18" charset="0"/>
            </a:rPr>
            <a:t>L’occupation de nouveaux terrains ;</a:t>
          </a:r>
          <a:endParaRPr lang="fr-FR" sz="1600" dirty="0">
            <a:latin typeface="Times New Roman" pitchFamily="18" charset="0"/>
            <a:cs typeface="Times New Roman" pitchFamily="18" charset="0"/>
          </a:endParaRPr>
        </a:p>
      </dgm:t>
    </dgm:pt>
    <dgm:pt modelId="{8D269288-C07D-43BC-ADA6-2655D15594AF}" type="parTrans" cxnId="{D4B46284-319F-4301-847D-A77E7D25552D}">
      <dgm:prSet/>
      <dgm:spPr/>
      <dgm:t>
        <a:bodyPr/>
        <a:lstStyle/>
        <a:p>
          <a:endParaRPr lang="fr-FR"/>
        </a:p>
      </dgm:t>
    </dgm:pt>
    <dgm:pt modelId="{9BA63EB3-8B4F-467A-990A-7927B9EAE82F}" type="sibTrans" cxnId="{D4B46284-319F-4301-847D-A77E7D25552D}">
      <dgm:prSet/>
      <dgm:spPr/>
      <dgm:t>
        <a:bodyPr/>
        <a:lstStyle/>
        <a:p>
          <a:endParaRPr lang="fr-FR"/>
        </a:p>
      </dgm:t>
    </dgm:pt>
    <dgm:pt modelId="{8AA22AB7-36C1-4BE7-AB73-5D93DD74FED2}">
      <dgm:prSet custT="1"/>
      <dgm:spPr/>
      <dgm:t>
        <a:bodyPr/>
        <a:lstStyle/>
        <a:p>
          <a:pPr algn="just" rtl="0"/>
          <a:r>
            <a:rPr lang="fr-FR" sz="1600" dirty="0" smtClean="0">
              <a:latin typeface="Times New Roman" pitchFamily="18" charset="0"/>
              <a:cs typeface="Times New Roman" pitchFamily="18" charset="0"/>
            </a:rPr>
            <a:t>La tendance dans la réutilisation des bâtiments et des terrains désaffectés ;</a:t>
          </a:r>
          <a:endParaRPr lang="fr-FR" sz="1600" dirty="0">
            <a:latin typeface="Times New Roman" pitchFamily="18" charset="0"/>
            <a:cs typeface="Times New Roman" pitchFamily="18" charset="0"/>
          </a:endParaRPr>
        </a:p>
      </dgm:t>
    </dgm:pt>
    <dgm:pt modelId="{2EF1BC91-1CB5-4523-A636-97354BBC6870}" type="parTrans" cxnId="{1D1D975E-6B76-4FA6-B552-3F661BE2799F}">
      <dgm:prSet/>
      <dgm:spPr/>
      <dgm:t>
        <a:bodyPr/>
        <a:lstStyle/>
        <a:p>
          <a:endParaRPr lang="fr-FR"/>
        </a:p>
      </dgm:t>
    </dgm:pt>
    <dgm:pt modelId="{4709F487-0467-436F-AFBB-B2694092A45D}" type="sibTrans" cxnId="{1D1D975E-6B76-4FA6-B552-3F661BE2799F}">
      <dgm:prSet/>
      <dgm:spPr/>
      <dgm:t>
        <a:bodyPr/>
        <a:lstStyle/>
        <a:p>
          <a:endParaRPr lang="fr-FR"/>
        </a:p>
      </dgm:t>
    </dgm:pt>
    <dgm:pt modelId="{26B59D41-1EB5-456D-8B4D-737637CDF369}">
      <dgm:prSet custT="1"/>
      <dgm:spPr/>
      <dgm:t>
        <a:bodyPr/>
        <a:lstStyle/>
        <a:p>
          <a:pPr algn="just" rtl="0"/>
          <a:r>
            <a:rPr lang="fr-FR" sz="1600" dirty="0" smtClean="0">
              <a:latin typeface="Times New Roman" pitchFamily="18" charset="0"/>
              <a:cs typeface="Times New Roman" pitchFamily="18" charset="0"/>
            </a:rPr>
            <a:t>Les nouveaux pôles ou lignes d’urbanisation ; ainsi que les directions de l’urbanisation.</a:t>
          </a:r>
          <a:endParaRPr lang="fr-FR" sz="1600" dirty="0">
            <a:latin typeface="Times New Roman" pitchFamily="18" charset="0"/>
            <a:cs typeface="Times New Roman" pitchFamily="18" charset="0"/>
          </a:endParaRPr>
        </a:p>
      </dgm:t>
    </dgm:pt>
    <dgm:pt modelId="{96055EDF-613A-4B3F-B26F-A7AB8A3757B8}" type="parTrans" cxnId="{52C97EBA-C365-456A-A538-07CFD189AF3F}">
      <dgm:prSet/>
      <dgm:spPr/>
      <dgm:t>
        <a:bodyPr/>
        <a:lstStyle/>
        <a:p>
          <a:endParaRPr lang="fr-FR"/>
        </a:p>
      </dgm:t>
    </dgm:pt>
    <dgm:pt modelId="{5265D7D5-8FFF-4580-BF68-803AE056CC1C}" type="sibTrans" cxnId="{52C97EBA-C365-456A-A538-07CFD189AF3F}">
      <dgm:prSet/>
      <dgm:spPr/>
      <dgm:t>
        <a:bodyPr/>
        <a:lstStyle/>
        <a:p>
          <a:endParaRPr lang="fr-FR"/>
        </a:p>
      </dgm:t>
    </dgm:pt>
    <dgm:pt modelId="{A08BFB98-4DAC-4EFA-BFC9-907224CC16E1}" type="pres">
      <dgm:prSet presAssocID="{5CF87C08-868D-4906-B09D-E43667F11DCC}" presName="compositeShape" presStyleCnt="0">
        <dgm:presLayoutVars>
          <dgm:dir/>
          <dgm:resizeHandles/>
        </dgm:presLayoutVars>
      </dgm:prSet>
      <dgm:spPr/>
      <dgm:t>
        <a:bodyPr/>
        <a:lstStyle/>
        <a:p>
          <a:endParaRPr lang="fr-FR"/>
        </a:p>
      </dgm:t>
    </dgm:pt>
    <dgm:pt modelId="{406AD53C-231D-4302-90A5-C8E77EED5087}" type="pres">
      <dgm:prSet presAssocID="{5CF87C08-868D-4906-B09D-E43667F11DCC}" presName="pyramid" presStyleLbl="node1" presStyleIdx="0" presStyleCnt="1"/>
      <dgm:spPr/>
    </dgm:pt>
    <dgm:pt modelId="{82110B6E-7FC0-4697-8316-D58399B489BF}" type="pres">
      <dgm:prSet presAssocID="{5CF87C08-868D-4906-B09D-E43667F11DCC}" presName="theList" presStyleCnt="0"/>
      <dgm:spPr/>
    </dgm:pt>
    <dgm:pt modelId="{80A49A7C-FEEE-4161-83C1-1F49914A3D56}" type="pres">
      <dgm:prSet presAssocID="{A860281A-A363-4846-AD97-C7B7ED854FDA}" presName="aNode" presStyleLbl="fgAcc1" presStyleIdx="0" presStyleCnt="4">
        <dgm:presLayoutVars>
          <dgm:bulletEnabled val="1"/>
        </dgm:presLayoutVars>
      </dgm:prSet>
      <dgm:spPr/>
      <dgm:t>
        <a:bodyPr/>
        <a:lstStyle/>
        <a:p>
          <a:endParaRPr lang="fr-FR"/>
        </a:p>
      </dgm:t>
    </dgm:pt>
    <dgm:pt modelId="{1B5FE2A2-EF5C-4488-90F4-790E9CBB1F48}" type="pres">
      <dgm:prSet presAssocID="{A860281A-A363-4846-AD97-C7B7ED854FDA}" presName="aSpace" presStyleCnt="0"/>
      <dgm:spPr/>
    </dgm:pt>
    <dgm:pt modelId="{00FD05F0-B29A-4AD8-9B32-029EB5C3BF69}" type="pres">
      <dgm:prSet presAssocID="{EC55DFE4-493D-4EC7-9750-B0090BDB76FC}" presName="aNode" presStyleLbl="fgAcc1" presStyleIdx="1" presStyleCnt="4">
        <dgm:presLayoutVars>
          <dgm:bulletEnabled val="1"/>
        </dgm:presLayoutVars>
      </dgm:prSet>
      <dgm:spPr/>
      <dgm:t>
        <a:bodyPr/>
        <a:lstStyle/>
        <a:p>
          <a:endParaRPr lang="fr-FR"/>
        </a:p>
      </dgm:t>
    </dgm:pt>
    <dgm:pt modelId="{F8AE3C90-B697-4F2F-8D65-79867234EAAA}" type="pres">
      <dgm:prSet presAssocID="{EC55DFE4-493D-4EC7-9750-B0090BDB76FC}" presName="aSpace" presStyleCnt="0"/>
      <dgm:spPr/>
    </dgm:pt>
    <dgm:pt modelId="{D0477A62-3B11-4275-B732-6C263D500827}" type="pres">
      <dgm:prSet presAssocID="{8AA22AB7-36C1-4BE7-AB73-5D93DD74FED2}" presName="aNode" presStyleLbl="fgAcc1" presStyleIdx="2" presStyleCnt="4">
        <dgm:presLayoutVars>
          <dgm:bulletEnabled val="1"/>
        </dgm:presLayoutVars>
      </dgm:prSet>
      <dgm:spPr/>
      <dgm:t>
        <a:bodyPr/>
        <a:lstStyle/>
        <a:p>
          <a:endParaRPr lang="fr-FR"/>
        </a:p>
      </dgm:t>
    </dgm:pt>
    <dgm:pt modelId="{8D379D3F-532E-4952-9873-DE11AF996F42}" type="pres">
      <dgm:prSet presAssocID="{8AA22AB7-36C1-4BE7-AB73-5D93DD74FED2}" presName="aSpace" presStyleCnt="0"/>
      <dgm:spPr/>
    </dgm:pt>
    <dgm:pt modelId="{6BEAF12B-B7B5-4CE6-8944-B9D4250BE233}" type="pres">
      <dgm:prSet presAssocID="{26B59D41-1EB5-456D-8B4D-737637CDF369}" presName="aNode" presStyleLbl="fgAcc1" presStyleIdx="3" presStyleCnt="4" custScaleY="123009">
        <dgm:presLayoutVars>
          <dgm:bulletEnabled val="1"/>
        </dgm:presLayoutVars>
      </dgm:prSet>
      <dgm:spPr/>
      <dgm:t>
        <a:bodyPr/>
        <a:lstStyle/>
        <a:p>
          <a:endParaRPr lang="fr-FR"/>
        </a:p>
      </dgm:t>
    </dgm:pt>
    <dgm:pt modelId="{1BE5E3DE-4C3E-4DCD-9D9F-8A679D613D22}" type="pres">
      <dgm:prSet presAssocID="{26B59D41-1EB5-456D-8B4D-737637CDF369}" presName="aSpace" presStyleCnt="0"/>
      <dgm:spPr/>
    </dgm:pt>
  </dgm:ptLst>
  <dgm:cxnLst>
    <dgm:cxn modelId="{8B758FC9-0DA1-4350-AB0C-2CD266799191}" type="presOf" srcId="{A860281A-A363-4846-AD97-C7B7ED854FDA}" destId="{80A49A7C-FEEE-4161-83C1-1F49914A3D56}" srcOrd="0" destOrd="0" presId="urn:microsoft.com/office/officeart/2005/8/layout/pyramid2"/>
    <dgm:cxn modelId="{70B2A412-8347-4D3C-9817-D87382919837}" type="presOf" srcId="{8AA22AB7-36C1-4BE7-AB73-5D93DD74FED2}" destId="{D0477A62-3B11-4275-B732-6C263D500827}" srcOrd="0" destOrd="0" presId="urn:microsoft.com/office/officeart/2005/8/layout/pyramid2"/>
    <dgm:cxn modelId="{D4B46284-319F-4301-847D-A77E7D25552D}" srcId="{5CF87C08-868D-4906-B09D-E43667F11DCC}" destId="{EC55DFE4-493D-4EC7-9750-B0090BDB76FC}" srcOrd="1" destOrd="0" parTransId="{8D269288-C07D-43BC-ADA6-2655D15594AF}" sibTransId="{9BA63EB3-8B4F-467A-990A-7927B9EAE82F}"/>
    <dgm:cxn modelId="{1D1D975E-6B76-4FA6-B552-3F661BE2799F}" srcId="{5CF87C08-868D-4906-B09D-E43667F11DCC}" destId="{8AA22AB7-36C1-4BE7-AB73-5D93DD74FED2}" srcOrd="2" destOrd="0" parTransId="{2EF1BC91-1CB5-4523-A636-97354BBC6870}" sibTransId="{4709F487-0467-436F-AFBB-B2694092A45D}"/>
    <dgm:cxn modelId="{1EE95713-BFAA-45DC-A55B-22E28CD5CBA5}" type="presOf" srcId="{26B59D41-1EB5-456D-8B4D-737637CDF369}" destId="{6BEAF12B-B7B5-4CE6-8944-B9D4250BE233}" srcOrd="0" destOrd="0" presId="urn:microsoft.com/office/officeart/2005/8/layout/pyramid2"/>
    <dgm:cxn modelId="{50B14E8F-BC15-46AD-A923-29CA7FB95213}" srcId="{5CF87C08-868D-4906-B09D-E43667F11DCC}" destId="{A860281A-A363-4846-AD97-C7B7ED854FDA}" srcOrd="0" destOrd="0" parTransId="{C625898E-A63F-4055-BEB6-FEC2CBE45448}" sibTransId="{1623394D-F90E-4F42-8AF5-AF4AA42114BF}"/>
    <dgm:cxn modelId="{52C97EBA-C365-456A-A538-07CFD189AF3F}" srcId="{5CF87C08-868D-4906-B09D-E43667F11DCC}" destId="{26B59D41-1EB5-456D-8B4D-737637CDF369}" srcOrd="3" destOrd="0" parTransId="{96055EDF-613A-4B3F-B26F-A7AB8A3757B8}" sibTransId="{5265D7D5-8FFF-4580-BF68-803AE056CC1C}"/>
    <dgm:cxn modelId="{9417CD95-0FDD-41A3-BB31-355C6C61CEF4}" type="presOf" srcId="{EC55DFE4-493D-4EC7-9750-B0090BDB76FC}" destId="{00FD05F0-B29A-4AD8-9B32-029EB5C3BF69}" srcOrd="0" destOrd="0" presId="urn:microsoft.com/office/officeart/2005/8/layout/pyramid2"/>
    <dgm:cxn modelId="{4BB50D41-D585-4352-AFC8-D8380F31075B}" type="presOf" srcId="{5CF87C08-868D-4906-B09D-E43667F11DCC}" destId="{A08BFB98-4DAC-4EFA-BFC9-907224CC16E1}" srcOrd="0" destOrd="0" presId="urn:microsoft.com/office/officeart/2005/8/layout/pyramid2"/>
    <dgm:cxn modelId="{B048A159-E756-42C6-8A60-E6191D72ECD9}" type="presParOf" srcId="{A08BFB98-4DAC-4EFA-BFC9-907224CC16E1}" destId="{406AD53C-231D-4302-90A5-C8E77EED5087}" srcOrd="0" destOrd="0" presId="urn:microsoft.com/office/officeart/2005/8/layout/pyramid2"/>
    <dgm:cxn modelId="{28BCFBD5-2856-4AC4-8C4B-0A5A784C55ED}" type="presParOf" srcId="{A08BFB98-4DAC-4EFA-BFC9-907224CC16E1}" destId="{82110B6E-7FC0-4697-8316-D58399B489BF}" srcOrd="1" destOrd="0" presId="urn:microsoft.com/office/officeart/2005/8/layout/pyramid2"/>
    <dgm:cxn modelId="{42FFA1DA-0DE9-473F-92DA-DCC3A56F99B8}" type="presParOf" srcId="{82110B6E-7FC0-4697-8316-D58399B489BF}" destId="{80A49A7C-FEEE-4161-83C1-1F49914A3D56}" srcOrd="0" destOrd="0" presId="urn:microsoft.com/office/officeart/2005/8/layout/pyramid2"/>
    <dgm:cxn modelId="{DAAA032D-F81B-4254-9C51-852148D92915}" type="presParOf" srcId="{82110B6E-7FC0-4697-8316-D58399B489BF}" destId="{1B5FE2A2-EF5C-4488-90F4-790E9CBB1F48}" srcOrd="1" destOrd="0" presId="urn:microsoft.com/office/officeart/2005/8/layout/pyramid2"/>
    <dgm:cxn modelId="{CD5E89D2-5C12-47B7-8D27-4CD82622BFDD}" type="presParOf" srcId="{82110B6E-7FC0-4697-8316-D58399B489BF}" destId="{00FD05F0-B29A-4AD8-9B32-029EB5C3BF69}" srcOrd="2" destOrd="0" presId="urn:microsoft.com/office/officeart/2005/8/layout/pyramid2"/>
    <dgm:cxn modelId="{4F552BCF-2C2C-47BA-9E34-4C46C7BAC566}" type="presParOf" srcId="{82110B6E-7FC0-4697-8316-D58399B489BF}" destId="{F8AE3C90-B697-4F2F-8D65-79867234EAAA}" srcOrd="3" destOrd="0" presId="urn:microsoft.com/office/officeart/2005/8/layout/pyramid2"/>
    <dgm:cxn modelId="{AE2710BC-24CC-4C17-842C-A397BC0FB8F7}" type="presParOf" srcId="{82110B6E-7FC0-4697-8316-D58399B489BF}" destId="{D0477A62-3B11-4275-B732-6C263D500827}" srcOrd="4" destOrd="0" presId="urn:microsoft.com/office/officeart/2005/8/layout/pyramid2"/>
    <dgm:cxn modelId="{EBF10850-3FA7-446C-B108-E0725910E14F}" type="presParOf" srcId="{82110B6E-7FC0-4697-8316-D58399B489BF}" destId="{8D379D3F-532E-4952-9873-DE11AF996F42}" srcOrd="5" destOrd="0" presId="urn:microsoft.com/office/officeart/2005/8/layout/pyramid2"/>
    <dgm:cxn modelId="{4F88D9A7-36B4-4D3C-8E59-5B399E120E00}" type="presParOf" srcId="{82110B6E-7FC0-4697-8316-D58399B489BF}" destId="{6BEAF12B-B7B5-4CE6-8944-B9D4250BE233}" srcOrd="6" destOrd="0" presId="urn:microsoft.com/office/officeart/2005/8/layout/pyramid2"/>
    <dgm:cxn modelId="{D6D3329D-BB42-44D8-ADC5-75E819B56587}" type="presParOf" srcId="{82110B6E-7FC0-4697-8316-D58399B489BF}" destId="{1BE5E3DE-4C3E-4DCD-9D9F-8A679D613D2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1B1E3D-4C40-4664-8C36-EBC269F50BE1}" type="doc">
      <dgm:prSet loTypeId="urn:microsoft.com/office/officeart/2005/8/layout/balance1" loCatId="relationship" qsTypeId="urn:microsoft.com/office/officeart/2005/8/quickstyle/3d7" qsCatId="3D" csTypeId="urn:microsoft.com/office/officeart/2005/8/colors/accent3_2" csCatId="accent3" phldr="1"/>
      <dgm:spPr/>
      <dgm:t>
        <a:bodyPr/>
        <a:lstStyle/>
        <a:p>
          <a:endParaRPr lang="en-GB"/>
        </a:p>
      </dgm:t>
    </dgm:pt>
    <dgm:pt modelId="{6C937EBB-C100-4314-91CC-0D2112B9D8C9}">
      <dgm:prSet phldrT="[Text]" custT="1"/>
      <dgm:spPr/>
      <dgm:t>
        <a:bodyPr/>
        <a:lstStyle/>
        <a:p>
          <a:r>
            <a:rPr lang="fr-FR" sz="2000" b="1" i="1" smtClean="0">
              <a:latin typeface="Garamond" pitchFamily="18" charset="0"/>
              <a:cs typeface="Times New Roman" pitchFamily="18" charset="0"/>
            </a:rPr>
            <a:t>La situation de l’entité </a:t>
          </a:r>
          <a:endParaRPr lang="en-GB" sz="2000" b="1" i="1" dirty="0">
            <a:latin typeface="Garamond" pitchFamily="18" charset="0"/>
          </a:endParaRPr>
        </a:p>
      </dgm:t>
    </dgm:pt>
    <dgm:pt modelId="{E7F31169-8D7C-495B-8017-2A29D3457BD0}" type="parTrans" cxnId="{280F39B1-AC44-42D0-BE17-FB82D9884FE7}">
      <dgm:prSet/>
      <dgm:spPr/>
      <dgm:t>
        <a:bodyPr/>
        <a:lstStyle/>
        <a:p>
          <a:endParaRPr lang="en-GB" sz="2000" b="1" i="1">
            <a:solidFill>
              <a:schemeClr val="tx1"/>
            </a:solidFill>
            <a:latin typeface="Garamond" pitchFamily="18" charset="0"/>
          </a:endParaRPr>
        </a:p>
      </dgm:t>
    </dgm:pt>
    <dgm:pt modelId="{0045F051-0369-4C61-BAB2-E8997A437965}" type="sibTrans" cxnId="{280F39B1-AC44-42D0-BE17-FB82D9884FE7}">
      <dgm:prSet/>
      <dgm:spPr/>
      <dgm:t>
        <a:bodyPr/>
        <a:lstStyle/>
        <a:p>
          <a:endParaRPr lang="en-GB" sz="2000" b="1" i="1">
            <a:solidFill>
              <a:schemeClr val="tx1"/>
            </a:solidFill>
            <a:latin typeface="Garamond" pitchFamily="18" charset="0"/>
          </a:endParaRPr>
        </a:p>
      </dgm:t>
    </dgm:pt>
    <dgm:pt modelId="{07FF8C71-258A-4940-BE4A-817B953A13CD}">
      <dgm:prSet phldrT="[Text]" custT="1"/>
      <dgm:spPr/>
      <dgm:t>
        <a:bodyPr/>
        <a:lstStyle/>
        <a:p>
          <a:r>
            <a:rPr lang="fr-FR" sz="2000" b="1" i="1" smtClean="0">
              <a:latin typeface="Garamond" pitchFamily="18" charset="0"/>
            </a:rPr>
            <a:t>L’utilisation de l’emprise urbanisée </a:t>
          </a:r>
          <a:endParaRPr lang="en-GB" sz="2000" b="1" i="1" dirty="0">
            <a:latin typeface="Garamond" pitchFamily="18" charset="0"/>
          </a:endParaRPr>
        </a:p>
      </dgm:t>
    </dgm:pt>
    <dgm:pt modelId="{A05B6E06-D793-4B57-A352-2D3DA9895121}" type="parTrans" cxnId="{DDC1391A-7EED-405C-89D1-68BD235A379D}">
      <dgm:prSet/>
      <dgm:spPr/>
      <dgm:t>
        <a:bodyPr/>
        <a:lstStyle/>
        <a:p>
          <a:endParaRPr lang="en-GB" sz="2000" b="1" i="1">
            <a:solidFill>
              <a:schemeClr val="tx1"/>
            </a:solidFill>
            <a:latin typeface="Garamond" pitchFamily="18" charset="0"/>
          </a:endParaRPr>
        </a:p>
      </dgm:t>
    </dgm:pt>
    <dgm:pt modelId="{8BC64593-C174-45D0-BFE5-5D51948315BD}" type="sibTrans" cxnId="{DDC1391A-7EED-405C-89D1-68BD235A379D}">
      <dgm:prSet/>
      <dgm:spPr/>
      <dgm:t>
        <a:bodyPr/>
        <a:lstStyle/>
        <a:p>
          <a:endParaRPr lang="en-GB" sz="2000" b="1" i="1">
            <a:solidFill>
              <a:schemeClr val="tx1"/>
            </a:solidFill>
            <a:latin typeface="Garamond" pitchFamily="18" charset="0"/>
          </a:endParaRPr>
        </a:p>
      </dgm:t>
    </dgm:pt>
    <dgm:pt modelId="{192C3152-A317-4115-8D80-0762FF1EB76B}">
      <dgm:prSet phldrT="[Text]" custT="1"/>
      <dgm:spPr/>
      <dgm:t>
        <a:bodyPr/>
        <a:lstStyle/>
        <a:p>
          <a:r>
            <a:rPr lang="fr-FR" sz="2000" b="1" i="1" smtClean="0">
              <a:latin typeface="Garamond" pitchFamily="18" charset="0"/>
              <a:cs typeface="Times New Roman" pitchFamily="18" charset="0"/>
            </a:rPr>
            <a:t>La fonction dominante</a:t>
          </a:r>
          <a:endParaRPr lang="en-GB" sz="2000" b="1" i="1" dirty="0">
            <a:latin typeface="Garamond" pitchFamily="18" charset="0"/>
          </a:endParaRPr>
        </a:p>
      </dgm:t>
    </dgm:pt>
    <dgm:pt modelId="{4325A2DB-9E45-4207-818A-018ECF000E7A}" type="parTrans" cxnId="{A5C2D8EE-C9FD-4FCB-8452-F44F71AF3440}">
      <dgm:prSet/>
      <dgm:spPr/>
      <dgm:t>
        <a:bodyPr/>
        <a:lstStyle/>
        <a:p>
          <a:endParaRPr lang="en-GB" sz="2000" b="1" i="1">
            <a:solidFill>
              <a:schemeClr val="tx1"/>
            </a:solidFill>
            <a:latin typeface="Garamond" pitchFamily="18" charset="0"/>
          </a:endParaRPr>
        </a:p>
      </dgm:t>
    </dgm:pt>
    <dgm:pt modelId="{356E8282-FB49-444C-AC43-6DD15210FA22}" type="sibTrans" cxnId="{A5C2D8EE-C9FD-4FCB-8452-F44F71AF3440}">
      <dgm:prSet/>
      <dgm:spPr/>
      <dgm:t>
        <a:bodyPr/>
        <a:lstStyle/>
        <a:p>
          <a:endParaRPr lang="en-GB" sz="2000" b="1" i="1">
            <a:solidFill>
              <a:schemeClr val="tx1"/>
            </a:solidFill>
            <a:latin typeface="Garamond" pitchFamily="18" charset="0"/>
          </a:endParaRPr>
        </a:p>
      </dgm:t>
    </dgm:pt>
    <dgm:pt modelId="{D5E29DE4-6B1B-48E5-9379-C7F684E5E3B0}">
      <dgm:prSet phldrT="[Text]" custT="1"/>
      <dgm:spPr/>
      <dgm:t>
        <a:bodyPr/>
        <a:lstStyle/>
        <a:p>
          <a:r>
            <a:rPr lang="fr-FR" sz="2000" b="1" i="1" smtClean="0">
              <a:latin typeface="Garamond" pitchFamily="18" charset="0"/>
              <a:cs typeface="Times New Roman" pitchFamily="18" charset="0"/>
            </a:rPr>
            <a:t>Le niveau de structuration urbaine de l’entité </a:t>
          </a:r>
          <a:endParaRPr lang="en-GB" sz="2000" b="1" i="1" dirty="0">
            <a:latin typeface="Garamond" pitchFamily="18" charset="0"/>
          </a:endParaRPr>
        </a:p>
      </dgm:t>
    </dgm:pt>
    <dgm:pt modelId="{B0B464F2-33D8-425B-A373-6788BBE93C14}" type="parTrans" cxnId="{78837ED7-1B3E-4315-A05D-A6084B4E83B4}">
      <dgm:prSet/>
      <dgm:spPr/>
      <dgm:t>
        <a:bodyPr/>
        <a:lstStyle/>
        <a:p>
          <a:endParaRPr lang="en-GB" sz="2000" b="1" i="1">
            <a:solidFill>
              <a:schemeClr val="tx1"/>
            </a:solidFill>
            <a:latin typeface="Garamond" pitchFamily="18" charset="0"/>
          </a:endParaRPr>
        </a:p>
      </dgm:t>
    </dgm:pt>
    <dgm:pt modelId="{CA289296-BC92-4BA3-9500-8BA05E737C56}" type="sibTrans" cxnId="{78837ED7-1B3E-4315-A05D-A6084B4E83B4}">
      <dgm:prSet/>
      <dgm:spPr/>
      <dgm:t>
        <a:bodyPr/>
        <a:lstStyle/>
        <a:p>
          <a:endParaRPr lang="en-GB" sz="2000" b="1" i="1">
            <a:solidFill>
              <a:schemeClr val="tx1"/>
            </a:solidFill>
            <a:latin typeface="Garamond" pitchFamily="18" charset="0"/>
          </a:endParaRPr>
        </a:p>
      </dgm:t>
    </dgm:pt>
    <dgm:pt modelId="{0BEE6D05-96F5-4924-8EDC-4D7509FDE06B}">
      <dgm:prSet phldrT="[Text]" custT="1"/>
      <dgm:spPr/>
      <dgm:t>
        <a:bodyPr/>
        <a:lstStyle/>
        <a:p>
          <a:r>
            <a:rPr lang="fr-FR" sz="2000" b="1" i="1" dirty="0" smtClean="0">
              <a:latin typeface="Garamond" pitchFamily="18" charset="0"/>
              <a:cs typeface="Times New Roman" pitchFamily="18" charset="0"/>
            </a:rPr>
            <a:t>L’importance de l’infrastructure et des réseaux </a:t>
          </a:r>
          <a:endParaRPr lang="en-GB" sz="2000" b="1" i="1" dirty="0">
            <a:latin typeface="Garamond" pitchFamily="18" charset="0"/>
          </a:endParaRPr>
        </a:p>
      </dgm:t>
    </dgm:pt>
    <dgm:pt modelId="{72DFA33E-1385-4C21-8010-3BFB3300896D}" type="parTrans" cxnId="{11A767B2-817A-46B4-8FF8-9EF6160672BF}">
      <dgm:prSet/>
      <dgm:spPr/>
      <dgm:t>
        <a:bodyPr/>
        <a:lstStyle/>
        <a:p>
          <a:endParaRPr lang="en-GB" sz="2000" b="1" i="1">
            <a:solidFill>
              <a:schemeClr val="tx1"/>
            </a:solidFill>
            <a:latin typeface="Garamond" pitchFamily="18" charset="0"/>
          </a:endParaRPr>
        </a:p>
      </dgm:t>
    </dgm:pt>
    <dgm:pt modelId="{48A1E60B-5DE4-46B3-93AD-89D7B4B841E5}" type="sibTrans" cxnId="{11A767B2-817A-46B4-8FF8-9EF6160672BF}">
      <dgm:prSet/>
      <dgm:spPr/>
      <dgm:t>
        <a:bodyPr/>
        <a:lstStyle/>
        <a:p>
          <a:endParaRPr lang="en-GB" sz="2000" b="1" i="1">
            <a:solidFill>
              <a:schemeClr val="tx1"/>
            </a:solidFill>
            <a:latin typeface="Garamond" pitchFamily="18" charset="0"/>
          </a:endParaRPr>
        </a:p>
      </dgm:t>
    </dgm:pt>
    <dgm:pt modelId="{2AAD5CF6-4265-4B93-BCC5-97A6F2546BB9}">
      <dgm:prSet phldrT="[Text]" custT="1"/>
      <dgm:spPr/>
      <dgm:t>
        <a:bodyPr/>
        <a:lstStyle/>
        <a:p>
          <a:r>
            <a:rPr lang="fr-FR" sz="2000" b="1" i="1" smtClean="0">
              <a:latin typeface="Garamond" pitchFamily="18" charset="0"/>
              <a:cs typeface="Times New Roman" pitchFamily="18" charset="0"/>
            </a:rPr>
            <a:t>L’état du cadre bâti</a:t>
          </a:r>
          <a:endParaRPr lang="en-GB" sz="2000" b="1" i="1" dirty="0">
            <a:latin typeface="Garamond" pitchFamily="18" charset="0"/>
          </a:endParaRPr>
        </a:p>
      </dgm:t>
    </dgm:pt>
    <dgm:pt modelId="{DEC693A5-8B44-41E4-B83F-26BBC17588B4}" type="parTrans" cxnId="{CF8C18CA-932E-4E6D-BFB4-68966C35390E}">
      <dgm:prSet/>
      <dgm:spPr/>
      <dgm:t>
        <a:bodyPr/>
        <a:lstStyle/>
        <a:p>
          <a:endParaRPr lang="en-GB" sz="2000" b="1" i="1">
            <a:solidFill>
              <a:schemeClr val="tx1"/>
            </a:solidFill>
            <a:latin typeface="Garamond" pitchFamily="18" charset="0"/>
          </a:endParaRPr>
        </a:p>
      </dgm:t>
    </dgm:pt>
    <dgm:pt modelId="{88F35B53-AE18-444B-AA59-6362A8CF14FF}" type="sibTrans" cxnId="{CF8C18CA-932E-4E6D-BFB4-68966C35390E}">
      <dgm:prSet/>
      <dgm:spPr/>
      <dgm:t>
        <a:bodyPr/>
        <a:lstStyle/>
        <a:p>
          <a:endParaRPr lang="en-GB" sz="2000" b="1" i="1">
            <a:solidFill>
              <a:schemeClr val="tx1"/>
            </a:solidFill>
            <a:latin typeface="Garamond" pitchFamily="18" charset="0"/>
          </a:endParaRPr>
        </a:p>
      </dgm:t>
    </dgm:pt>
    <dgm:pt modelId="{DF5CD4CD-44BB-45DC-AE9B-3C86468A1984}">
      <dgm:prSet phldrT="[Text]" custT="1"/>
      <dgm:spPr/>
      <dgm:t>
        <a:bodyPr/>
        <a:lstStyle/>
        <a:p>
          <a:r>
            <a:rPr lang="fr-FR" sz="2000" b="1" i="1" smtClean="0">
              <a:latin typeface="Garamond" pitchFamily="18" charset="0"/>
              <a:cs typeface="Times New Roman" pitchFamily="18" charset="0"/>
            </a:rPr>
            <a:t>L’accessibilité de l’entité et sa viabilité </a:t>
          </a:r>
          <a:endParaRPr lang="en-GB" sz="2000" b="1" i="1" dirty="0">
            <a:latin typeface="Garamond" pitchFamily="18" charset="0"/>
          </a:endParaRPr>
        </a:p>
      </dgm:t>
    </dgm:pt>
    <dgm:pt modelId="{989FA190-7E78-45F4-8043-307CB6EB7BF3}" type="parTrans" cxnId="{17DAB109-CD64-4F5A-A0A2-CD8C32776B38}">
      <dgm:prSet/>
      <dgm:spPr/>
      <dgm:t>
        <a:bodyPr/>
        <a:lstStyle/>
        <a:p>
          <a:endParaRPr lang="en-GB" sz="2000" b="1" i="1">
            <a:solidFill>
              <a:schemeClr val="tx1"/>
            </a:solidFill>
            <a:latin typeface="Garamond" pitchFamily="18" charset="0"/>
          </a:endParaRPr>
        </a:p>
      </dgm:t>
    </dgm:pt>
    <dgm:pt modelId="{DEC91AB6-6ADA-4BF6-8133-1C6F262DEA5D}" type="sibTrans" cxnId="{17DAB109-CD64-4F5A-A0A2-CD8C32776B38}">
      <dgm:prSet/>
      <dgm:spPr/>
      <dgm:t>
        <a:bodyPr/>
        <a:lstStyle/>
        <a:p>
          <a:endParaRPr lang="en-GB" sz="2000" b="1" i="1">
            <a:solidFill>
              <a:schemeClr val="tx1"/>
            </a:solidFill>
            <a:latin typeface="Garamond" pitchFamily="18" charset="0"/>
          </a:endParaRPr>
        </a:p>
      </dgm:t>
    </dgm:pt>
    <dgm:pt modelId="{4425F2A9-63FA-43A0-A669-8110A3E01F46}">
      <dgm:prSet custT="1"/>
      <dgm:spPr/>
      <dgm:t>
        <a:bodyPr/>
        <a:lstStyle/>
        <a:p>
          <a:r>
            <a:rPr lang="fr-FR" sz="2000" b="1" i="1" smtClean="0">
              <a:latin typeface="Garamond" pitchFamily="18" charset="0"/>
              <a:cs typeface="Times New Roman" pitchFamily="18" charset="0"/>
            </a:rPr>
            <a:t>Le niveau d’équipement</a:t>
          </a:r>
          <a:endParaRPr lang="en-GB" sz="2000" b="1" i="1">
            <a:latin typeface="Garamond" pitchFamily="18" charset="0"/>
          </a:endParaRPr>
        </a:p>
      </dgm:t>
    </dgm:pt>
    <dgm:pt modelId="{CE9D2E25-0592-4952-A269-B78AA03A6E3F}" type="parTrans" cxnId="{B64EA3EE-34B1-4509-85DA-ECE9D518A4F8}">
      <dgm:prSet/>
      <dgm:spPr/>
      <dgm:t>
        <a:bodyPr/>
        <a:lstStyle/>
        <a:p>
          <a:endParaRPr lang="en-GB" sz="2000" b="1" i="1">
            <a:solidFill>
              <a:schemeClr val="tx1"/>
            </a:solidFill>
            <a:latin typeface="Garamond" pitchFamily="18" charset="0"/>
          </a:endParaRPr>
        </a:p>
      </dgm:t>
    </dgm:pt>
    <dgm:pt modelId="{65453494-22CC-47B0-A6D9-54182C5EEADD}" type="sibTrans" cxnId="{B64EA3EE-34B1-4509-85DA-ECE9D518A4F8}">
      <dgm:prSet/>
      <dgm:spPr/>
      <dgm:t>
        <a:bodyPr/>
        <a:lstStyle/>
        <a:p>
          <a:endParaRPr lang="en-GB" sz="2000" b="1" i="1">
            <a:solidFill>
              <a:schemeClr val="tx1"/>
            </a:solidFill>
            <a:latin typeface="Garamond" pitchFamily="18" charset="0"/>
          </a:endParaRPr>
        </a:p>
      </dgm:t>
    </dgm:pt>
    <dgm:pt modelId="{F70AE8BB-A65C-47FC-B2F0-1F3002C618C3}" type="pres">
      <dgm:prSet presAssocID="{BC1B1E3D-4C40-4664-8C36-EBC269F50BE1}" presName="outerComposite" presStyleCnt="0">
        <dgm:presLayoutVars>
          <dgm:chMax val="2"/>
          <dgm:animLvl val="lvl"/>
          <dgm:resizeHandles val="exact"/>
        </dgm:presLayoutVars>
      </dgm:prSet>
      <dgm:spPr/>
      <dgm:t>
        <a:bodyPr/>
        <a:lstStyle/>
        <a:p>
          <a:endParaRPr lang="en-GB"/>
        </a:p>
      </dgm:t>
    </dgm:pt>
    <dgm:pt modelId="{61672535-2A90-4A8C-AA79-45EF7BCA8D38}" type="pres">
      <dgm:prSet presAssocID="{BC1B1E3D-4C40-4664-8C36-EBC269F50BE1}" presName="dummyMaxCanvas" presStyleCnt="0"/>
      <dgm:spPr/>
      <dgm:t>
        <a:bodyPr/>
        <a:lstStyle/>
        <a:p>
          <a:endParaRPr lang="en-GB"/>
        </a:p>
      </dgm:t>
    </dgm:pt>
    <dgm:pt modelId="{2891F5AB-91C7-4743-AAEF-AD5FACA2E546}" type="pres">
      <dgm:prSet presAssocID="{BC1B1E3D-4C40-4664-8C36-EBC269F50BE1}" presName="parentComposite" presStyleCnt="0"/>
      <dgm:spPr/>
      <dgm:t>
        <a:bodyPr/>
        <a:lstStyle/>
        <a:p>
          <a:endParaRPr lang="en-GB"/>
        </a:p>
      </dgm:t>
    </dgm:pt>
    <dgm:pt modelId="{241094F0-4EF1-4E58-80AB-020648D69C11}" type="pres">
      <dgm:prSet presAssocID="{BC1B1E3D-4C40-4664-8C36-EBC269F50BE1}" presName="parent1" presStyleLbl="alignAccFollowNode1" presStyleIdx="0" presStyleCnt="4">
        <dgm:presLayoutVars>
          <dgm:chMax val="4"/>
        </dgm:presLayoutVars>
      </dgm:prSet>
      <dgm:spPr/>
      <dgm:t>
        <a:bodyPr/>
        <a:lstStyle/>
        <a:p>
          <a:endParaRPr lang="en-GB"/>
        </a:p>
      </dgm:t>
    </dgm:pt>
    <dgm:pt modelId="{02195AA8-0FAC-4A36-A108-E14AAB5D64B0}" type="pres">
      <dgm:prSet presAssocID="{BC1B1E3D-4C40-4664-8C36-EBC269F50BE1}" presName="parent2" presStyleLbl="alignAccFollowNode1" presStyleIdx="1" presStyleCnt="4">
        <dgm:presLayoutVars>
          <dgm:chMax val="4"/>
        </dgm:presLayoutVars>
      </dgm:prSet>
      <dgm:spPr/>
      <dgm:t>
        <a:bodyPr/>
        <a:lstStyle/>
        <a:p>
          <a:endParaRPr lang="en-GB"/>
        </a:p>
      </dgm:t>
    </dgm:pt>
    <dgm:pt modelId="{1FB8B6C6-62A2-4EC8-BB77-E93239539ED1}" type="pres">
      <dgm:prSet presAssocID="{BC1B1E3D-4C40-4664-8C36-EBC269F50BE1}" presName="childrenComposite" presStyleCnt="0"/>
      <dgm:spPr/>
      <dgm:t>
        <a:bodyPr/>
        <a:lstStyle/>
        <a:p>
          <a:endParaRPr lang="en-GB"/>
        </a:p>
      </dgm:t>
    </dgm:pt>
    <dgm:pt modelId="{C1171990-43F3-42D8-A978-6896D3182331}" type="pres">
      <dgm:prSet presAssocID="{BC1B1E3D-4C40-4664-8C36-EBC269F50BE1}" presName="dummyMaxCanvas_ChildArea" presStyleCnt="0"/>
      <dgm:spPr/>
      <dgm:t>
        <a:bodyPr/>
        <a:lstStyle/>
        <a:p>
          <a:endParaRPr lang="en-GB"/>
        </a:p>
      </dgm:t>
    </dgm:pt>
    <dgm:pt modelId="{1483127C-A586-4C7A-B182-2AD421D7A9FA}" type="pres">
      <dgm:prSet presAssocID="{BC1B1E3D-4C40-4664-8C36-EBC269F50BE1}" presName="fulcrum" presStyleLbl="alignAccFollowNode1" presStyleIdx="2" presStyleCnt="4"/>
      <dgm:spPr/>
      <dgm:t>
        <a:bodyPr/>
        <a:lstStyle/>
        <a:p>
          <a:endParaRPr lang="en-GB"/>
        </a:p>
      </dgm:t>
    </dgm:pt>
    <dgm:pt modelId="{D6451747-5AEC-4D06-AA2D-9E366202A376}" type="pres">
      <dgm:prSet presAssocID="{BC1B1E3D-4C40-4664-8C36-EBC269F50BE1}" presName="balance_33" presStyleLbl="alignAccFollowNode1" presStyleIdx="3" presStyleCnt="4">
        <dgm:presLayoutVars>
          <dgm:bulletEnabled val="1"/>
        </dgm:presLayoutVars>
      </dgm:prSet>
      <dgm:spPr/>
      <dgm:t>
        <a:bodyPr/>
        <a:lstStyle/>
        <a:p>
          <a:endParaRPr lang="en-GB"/>
        </a:p>
      </dgm:t>
    </dgm:pt>
    <dgm:pt modelId="{2C64A853-3FD3-4F54-A2E1-B4E2183DD97F}" type="pres">
      <dgm:prSet presAssocID="{BC1B1E3D-4C40-4664-8C36-EBC269F50BE1}" presName="right_33_1" presStyleLbl="node1" presStyleIdx="0" presStyleCnt="6">
        <dgm:presLayoutVars>
          <dgm:bulletEnabled val="1"/>
        </dgm:presLayoutVars>
      </dgm:prSet>
      <dgm:spPr/>
      <dgm:t>
        <a:bodyPr/>
        <a:lstStyle/>
        <a:p>
          <a:endParaRPr lang="en-GB"/>
        </a:p>
      </dgm:t>
    </dgm:pt>
    <dgm:pt modelId="{55E874D5-A749-4AC8-8FE0-43CDD090DCB8}" type="pres">
      <dgm:prSet presAssocID="{BC1B1E3D-4C40-4664-8C36-EBC269F50BE1}" presName="right_33_2" presStyleLbl="node1" presStyleIdx="1" presStyleCnt="6">
        <dgm:presLayoutVars>
          <dgm:bulletEnabled val="1"/>
        </dgm:presLayoutVars>
      </dgm:prSet>
      <dgm:spPr/>
      <dgm:t>
        <a:bodyPr/>
        <a:lstStyle/>
        <a:p>
          <a:endParaRPr lang="en-GB"/>
        </a:p>
      </dgm:t>
    </dgm:pt>
    <dgm:pt modelId="{66E0F7B0-63F3-47A5-A540-D1470B0EF5C3}" type="pres">
      <dgm:prSet presAssocID="{BC1B1E3D-4C40-4664-8C36-EBC269F50BE1}" presName="right_33_3" presStyleLbl="node1" presStyleIdx="2" presStyleCnt="6">
        <dgm:presLayoutVars>
          <dgm:bulletEnabled val="1"/>
        </dgm:presLayoutVars>
      </dgm:prSet>
      <dgm:spPr/>
      <dgm:t>
        <a:bodyPr/>
        <a:lstStyle/>
        <a:p>
          <a:endParaRPr lang="en-GB"/>
        </a:p>
      </dgm:t>
    </dgm:pt>
    <dgm:pt modelId="{3F899935-319B-4423-9002-1BC1C3AE9B45}" type="pres">
      <dgm:prSet presAssocID="{BC1B1E3D-4C40-4664-8C36-EBC269F50BE1}" presName="left_33_1" presStyleLbl="node1" presStyleIdx="3" presStyleCnt="6" custLinFactY="-21781" custLinFactNeighborX="480" custLinFactNeighborY="-100000">
        <dgm:presLayoutVars>
          <dgm:bulletEnabled val="1"/>
        </dgm:presLayoutVars>
      </dgm:prSet>
      <dgm:spPr/>
      <dgm:t>
        <a:bodyPr/>
        <a:lstStyle/>
        <a:p>
          <a:endParaRPr lang="en-GB"/>
        </a:p>
      </dgm:t>
    </dgm:pt>
    <dgm:pt modelId="{05EB8F1E-A4D3-4335-8C15-CD6810E2C8B4}" type="pres">
      <dgm:prSet presAssocID="{BC1B1E3D-4C40-4664-8C36-EBC269F50BE1}" presName="left_33_2" presStyleLbl="node1" presStyleIdx="4" presStyleCnt="6" custLinFactY="-24868" custLinFactNeighborX="480" custLinFactNeighborY="-100000">
        <dgm:presLayoutVars>
          <dgm:bulletEnabled val="1"/>
        </dgm:presLayoutVars>
      </dgm:prSet>
      <dgm:spPr/>
      <dgm:t>
        <a:bodyPr/>
        <a:lstStyle/>
        <a:p>
          <a:endParaRPr lang="en-GB"/>
        </a:p>
      </dgm:t>
    </dgm:pt>
    <dgm:pt modelId="{E7DE1D1C-B125-4E66-9C12-15DF585412E6}" type="pres">
      <dgm:prSet presAssocID="{BC1B1E3D-4C40-4664-8C36-EBC269F50BE1}" presName="left_33_3" presStyleLbl="node1" presStyleIdx="5" presStyleCnt="6" custLinFactY="100000" custLinFactNeighborX="480" custLinFactNeighborY="102734">
        <dgm:presLayoutVars>
          <dgm:bulletEnabled val="1"/>
        </dgm:presLayoutVars>
      </dgm:prSet>
      <dgm:spPr/>
      <dgm:t>
        <a:bodyPr/>
        <a:lstStyle/>
        <a:p>
          <a:endParaRPr lang="en-GB"/>
        </a:p>
      </dgm:t>
    </dgm:pt>
  </dgm:ptLst>
  <dgm:cxnLst>
    <dgm:cxn modelId="{78837ED7-1B3E-4315-A05D-A6084B4E83B4}" srcId="{BC1B1E3D-4C40-4664-8C36-EBC269F50BE1}" destId="{D5E29DE4-6B1B-48E5-9379-C7F684E5E3B0}" srcOrd="1" destOrd="0" parTransId="{B0B464F2-33D8-425B-A373-6788BBE93C14}" sibTransId="{CA289296-BC92-4BA3-9500-8BA05E737C56}"/>
    <dgm:cxn modelId="{5CB9CE43-E1FA-4B7B-922C-093C493A6AE2}" type="presOf" srcId="{0BEE6D05-96F5-4924-8EDC-4D7509FDE06B}" destId="{2C64A853-3FD3-4F54-A2E1-B4E2183DD97F}" srcOrd="0" destOrd="0" presId="urn:microsoft.com/office/officeart/2005/8/layout/balance1"/>
    <dgm:cxn modelId="{CF8C18CA-932E-4E6D-BFB4-68966C35390E}" srcId="{D5E29DE4-6B1B-48E5-9379-C7F684E5E3B0}" destId="{2AAD5CF6-4265-4B93-BCC5-97A6F2546BB9}" srcOrd="1" destOrd="0" parTransId="{DEC693A5-8B44-41E4-B83F-26BBC17588B4}" sibTransId="{88F35B53-AE18-444B-AA59-6362A8CF14FF}"/>
    <dgm:cxn modelId="{3316EA6B-06D9-4FA2-B5B4-1AC317906CF3}" type="presOf" srcId="{192C3152-A317-4115-8D80-0762FF1EB76B}" destId="{05EB8F1E-A4D3-4335-8C15-CD6810E2C8B4}" srcOrd="0" destOrd="0" presId="urn:microsoft.com/office/officeart/2005/8/layout/balance1"/>
    <dgm:cxn modelId="{9D0862E6-0C9A-4401-A77A-0DBECE55B81E}" type="presOf" srcId="{DF5CD4CD-44BB-45DC-AE9B-3C86468A1984}" destId="{66E0F7B0-63F3-47A5-A540-D1470B0EF5C3}" srcOrd="0" destOrd="0" presId="urn:microsoft.com/office/officeart/2005/8/layout/balance1"/>
    <dgm:cxn modelId="{B64EA3EE-34B1-4509-85DA-ECE9D518A4F8}" srcId="{6C937EBB-C100-4314-91CC-0D2112B9D8C9}" destId="{4425F2A9-63FA-43A0-A669-8110A3E01F46}" srcOrd="2" destOrd="0" parTransId="{CE9D2E25-0592-4952-A269-B78AA03A6E3F}" sibTransId="{65453494-22CC-47B0-A6D9-54182C5EEADD}"/>
    <dgm:cxn modelId="{D574FF86-2D91-4FB9-AA90-6014E54C55ED}" type="presOf" srcId="{4425F2A9-63FA-43A0-A669-8110A3E01F46}" destId="{E7DE1D1C-B125-4E66-9C12-15DF585412E6}" srcOrd="0" destOrd="0" presId="urn:microsoft.com/office/officeart/2005/8/layout/balance1"/>
    <dgm:cxn modelId="{280F39B1-AC44-42D0-BE17-FB82D9884FE7}" srcId="{BC1B1E3D-4C40-4664-8C36-EBC269F50BE1}" destId="{6C937EBB-C100-4314-91CC-0D2112B9D8C9}" srcOrd="0" destOrd="0" parTransId="{E7F31169-8D7C-495B-8017-2A29D3457BD0}" sibTransId="{0045F051-0369-4C61-BAB2-E8997A437965}"/>
    <dgm:cxn modelId="{45B9DC3A-329D-4A8A-8F52-5A358C84DD66}" type="presOf" srcId="{07FF8C71-258A-4940-BE4A-817B953A13CD}" destId="{3F899935-319B-4423-9002-1BC1C3AE9B45}" srcOrd="0" destOrd="0" presId="urn:microsoft.com/office/officeart/2005/8/layout/balance1"/>
    <dgm:cxn modelId="{50993879-9724-417A-8988-DED6745CD405}" type="presOf" srcId="{BC1B1E3D-4C40-4664-8C36-EBC269F50BE1}" destId="{F70AE8BB-A65C-47FC-B2F0-1F3002C618C3}" srcOrd="0" destOrd="0" presId="urn:microsoft.com/office/officeart/2005/8/layout/balance1"/>
    <dgm:cxn modelId="{33E344B3-57D1-4505-8B95-754FC29E9E7E}" type="presOf" srcId="{D5E29DE4-6B1B-48E5-9379-C7F684E5E3B0}" destId="{02195AA8-0FAC-4A36-A108-E14AAB5D64B0}" srcOrd="0" destOrd="0" presId="urn:microsoft.com/office/officeart/2005/8/layout/balance1"/>
    <dgm:cxn modelId="{11A767B2-817A-46B4-8FF8-9EF6160672BF}" srcId="{D5E29DE4-6B1B-48E5-9379-C7F684E5E3B0}" destId="{0BEE6D05-96F5-4924-8EDC-4D7509FDE06B}" srcOrd="0" destOrd="0" parTransId="{72DFA33E-1385-4C21-8010-3BFB3300896D}" sibTransId="{48A1E60B-5DE4-46B3-93AD-89D7B4B841E5}"/>
    <dgm:cxn modelId="{9EF6CCA3-BF6C-4FF3-9FED-59DC583E9949}" type="presOf" srcId="{6C937EBB-C100-4314-91CC-0D2112B9D8C9}" destId="{241094F0-4EF1-4E58-80AB-020648D69C11}" srcOrd="0" destOrd="0" presId="urn:microsoft.com/office/officeart/2005/8/layout/balance1"/>
    <dgm:cxn modelId="{DDC1391A-7EED-405C-89D1-68BD235A379D}" srcId="{6C937EBB-C100-4314-91CC-0D2112B9D8C9}" destId="{07FF8C71-258A-4940-BE4A-817B953A13CD}" srcOrd="0" destOrd="0" parTransId="{A05B6E06-D793-4B57-A352-2D3DA9895121}" sibTransId="{8BC64593-C174-45D0-BFE5-5D51948315BD}"/>
    <dgm:cxn modelId="{A5C2D8EE-C9FD-4FCB-8452-F44F71AF3440}" srcId="{6C937EBB-C100-4314-91CC-0D2112B9D8C9}" destId="{192C3152-A317-4115-8D80-0762FF1EB76B}" srcOrd="1" destOrd="0" parTransId="{4325A2DB-9E45-4207-818A-018ECF000E7A}" sibTransId="{356E8282-FB49-444C-AC43-6DD15210FA22}"/>
    <dgm:cxn modelId="{52077B32-363E-4DF1-938A-56870FA677B8}" type="presOf" srcId="{2AAD5CF6-4265-4B93-BCC5-97A6F2546BB9}" destId="{55E874D5-A749-4AC8-8FE0-43CDD090DCB8}" srcOrd="0" destOrd="0" presId="urn:microsoft.com/office/officeart/2005/8/layout/balance1"/>
    <dgm:cxn modelId="{17DAB109-CD64-4F5A-A0A2-CD8C32776B38}" srcId="{D5E29DE4-6B1B-48E5-9379-C7F684E5E3B0}" destId="{DF5CD4CD-44BB-45DC-AE9B-3C86468A1984}" srcOrd="2" destOrd="0" parTransId="{989FA190-7E78-45F4-8043-307CB6EB7BF3}" sibTransId="{DEC91AB6-6ADA-4BF6-8133-1C6F262DEA5D}"/>
    <dgm:cxn modelId="{DA21A166-3CA1-4A86-A6B9-97D14DE5DB7B}" type="presParOf" srcId="{F70AE8BB-A65C-47FC-B2F0-1F3002C618C3}" destId="{61672535-2A90-4A8C-AA79-45EF7BCA8D38}" srcOrd="0" destOrd="0" presId="urn:microsoft.com/office/officeart/2005/8/layout/balance1"/>
    <dgm:cxn modelId="{57D4969A-5AEC-4D2C-91C8-24A45ACFA73E}" type="presParOf" srcId="{F70AE8BB-A65C-47FC-B2F0-1F3002C618C3}" destId="{2891F5AB-91C7-4743-AAEF-AD5FACA2E546}" srcOrd="1" destOrd="0" presId="urn:microsoft.com/office/officeart/2005/8/layout/balance1"/>
    <dgm:cxn modelId="{D39C420D-7A51-4736-BED5-845133ECAB90}" type="presParOf" srcId="{2891F5AB-91C7-4743-AAEF-AD5FACA2E546}" destId="{241094F0-4EF1-4E58-80AB-020648D69C11}" srcOrd="0" destOrd="0" presId="urn:microsoft.com/office/officeart/2005/8/layout/balance1"/>
    <dgm:cxn modelId="{F302798F-C81C-4024-8B47-8DFD266C4D8A}" type="presParOf" srcId="{2891F5AB-91C7-4743-AAEF-AD5FACA2E546}" destId="{02195AA8-0FAC-4A36-A108-E14AAB5D64B0}" srcOrd="1" destOrd="0" presId="urn:microsoft.com/office/officeart/2005/8/layout/balance1"/>
    <dgm:cxn modelId="{3010AA33-590C-485B-A9DC-3E611D768075}" type="presParOf" srcId="{F70AE8BB-A65C-47FC-B2F0-1F3002C618C3}" destId="{1FB8B6C6-62A2-4EC8-BB77-E93239539ED1}" srcOrd="2" destOrd="0" presId="urn:microsoft.com/office/officeart/2005/8/layout/balance1"/>
    <dgm:cxn modelId="{1AE37483-7811-4A91-94EC-EA10BF57F84B}" type="presParOf" srcId="{1FB8B6C6-62A2-4EC8-BB77-E93239539ED1}" destId="{C1171990-43F3-42D8-A978-6896D3182331}" srcOrd="0" destOrd="0" presId="urn:microsoft.com/office/officeart/2005/8/layout/balance1"/>
    <dgm:cxn modelId="{30A0D971-2DA0-45E4-9028-CD16F7CA8B6A}" type="presParOf" srcId="{1FB8B6C6-62A2-4EC8-BB77-E93239539ED1}" destId="{1483127C-A586-4C7A-B182-2AD421D7A9FA}" srcOrd="1" destOrd="0" presId="urn:microsoft.com/office/officeart/2005/8/layout/balance1"/>
    <dgm:cxn modelId="{F8708E14-1229-44F7-8BAD-DB61EB1443DE}" type="presParOf" srcId="{1FB8B6C6-62A2-4EC8-BB77-E93239539ED1}" destId="{D6451747-5AEC-4D06-AA2D-9E366202A376}" srcOrd="2" destOrd="0" presId="urn:microsoft.com/office/officeart/2005/8/layout/balance1"/>
    <dgm:cxn modelId="{7E1201CF-6558-4E85-8008-83C071B2265C}" type="presParOf" srcId="{1FB8B6C6-62A2-4EC8-BB77-E93239539ED1}" destId="{2C64A853-3FD3-4F54-A2E1-B4E2183DD97F}" srcOrd="3" destOrd="0" presId="urn:microsoft.com/office/officeart/2005/8/layout/balance1"/>
    <dgm:cxn modelId="{6EC70871-7B16-4642-8C79-68EE94B5DFD1}" type="presParOf" srcId="{1FB8B6C6-62A2-4EC8-BB77-E93239539ED1}" destId="{55E874D5-A749-4AC8-8FE0-43CDD090DCB8}" srcOrd="4" destOrd="0" presId="urn:microsoft.com/office/officeart/2005/8/layout/balance1"/>
    <dgm:cxn modelId="{5036D2B1-46D1-4013-BF77-DD3230115489}" type="presParOf" srcId="{1FB8B6C6-62A2-4EC8-BB77-E93239539ED1}" destId="{66E0F7B0-63F3-47A5-A540-D1470B0EF5C3}" srcOrd="5" destOrd="0" presId="urn:microsoft.com/office/officeart/2005/8/layout/balance1"/>
    <dgm:cxn modelId="{C275B59F-3CF4-4D54-B4F0-F90FD52472BF}" type="presParOf" srcId="{1FB8B6C6-62A2-4EC8-BB77-E93239539ED1}" destId="{3F899935-319B-4423-9002-1BC1C3AE9B45}" srcOrd="6" destOrd="0" presId="urn:microsoft.com/office/officeart/2005/8/layout/balance1"/>
    <dgm:cxn modelId="{7F1C4750-2A5A-45B9-A0A9-AE1FD38336EB}" type="presParOf" srcId="{1FB8B6C6-62A2-4EC8-BB77-E93239539ED1}" destId="{05EB8F1E-A4D3-4335-8C15-CD6810E2C8B4}" srcOrd="7" destOrd="0" presId="urn:microsoft.com/office/officeart/2005/8/layout/balance1"/>
    <dgm:cxn modelId="{A2FAA0B3-965C-4DE2-8F29-38BD812E49B6}" type="presParOf" srcId="{1FB8B6C6-62A2-4EC8-BB77-E93239539ED1}" destId="{E7DE1D1C-B125-4E66-9C12-15DF585412E6}"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1832FA-54A9-4A00-A2E0-EA428F7E337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48EB6385-8EDB-4090-B45F-98D893B70B30}">
      <dgm:prSet phldrT="[Text]"/>
      <dgm:spPr/>
      <dgm:t>
        <a:bodyPr/>
        <a:lstStyle/>
        <a:p>
          <a:r>
            <a:rPr lang="fr-FR" dirty="0" smtClean="0"/>
            <a:t>sensible</a:t>
          </a:r>
          <a:endParaRPr lang="en-GB" dirty="0"/>
        </a:p>
      </dgm:t>
    </dgm:pt>
    <dgm:pt modelId="{FC214004-2A14-48E3-9D56-CD80F4F4D415}" type="parTrans" cxnId="{AB8ED467-AEC3-47D9-920D-89BDDEA0F127}">
      <dgm:prSet/>
      <dgm:spPr/>
      <dgm:t>
        <a:bodyPr/>
        <a:lstStyle/>
        <a:p>
          <a:endParaRPr lang="en-GB"/>
        </a:p>
      </dgm:t>
    </dgm:pt>
    <dgm:pt modelId="{E60449A3-569E-454B-831E-DEAA6946A973}" type="sibTrans" cxnId="{AB8ED467-AEC3-47D9-920D-89BDDEA0F127}">
      <dgm:prSet/>
      <dgm:spPr/>
      <dgm:t>
        <a:bodyPr/>
        <a:lstStyle/>
        <a:p>
          <a:endParaRPr lang="en-GB"/>
        </a:p>
      </dgm:t>
    </dgm:pt>
    <dgm:pt modelId="{1567AA79-F5D6-47E6-9D6B-1BCAB300ED97}">
      <dgm:prSet phldrT="[Text]"/>
      <dgm:spPr/>
      <dgm:t>
        <a:bodyPr/>
        <a:lstStyle/>
        <a:p>
          <a:r>
            <a:rPr lang="fr-FR" dirty="0" smtClean="0"/>
            <a:t>fonctionnelle</a:t>
          </a:r>
          <a:endParaRPr lang="en-GB" dirty="0"/>
        </a:p>
      </dgm:t>
    </dgm:pt>
    <dgm:pt modelId="{60FCD0D4-0853-482D-B55A-D8505E71C0BB}" type="parTrans" cxnId="{11BFC65D-72C4-44EF-B859-D65A74FE2EC6}">
      <dgm:prSet/>
      <dgm:spPr/>
      <dgm:t>
        <a:bodyPr/>
        <a:lstStyle/>
        <a:p>
          <a:endParaRPr lang="en-GB"/>
        </a:p>
      </dgm:t>
    </dgm:pt>
    <dgm:pt modelId="{2A352A62-0C9D-4517-8C46-71A98EA06345}" type="sibTrans" cxnId="{11BFC65D-72C4-44EF-B859-D65A74FE2EC6}">
      <dgm:prSet/>
      <dgm:spPr/>
      <dgm:t>
        <a:bodyPr/>
        <a:lstStyle/>
        <a:p>
          <a:endParaRPr lang="en-GB"/>
        </a:p>
      </dgm:t>
    </dgm:pt>
    <dgm:pt modelId="{761D9B13-AF3C-4AB4-9830-B05FFC327D31}">
      <dgm:prSet/>
      <dgm:spPr/>
      <dgm:t>
        <a:bodyPr/>
        <a:lstStyle/>
        <a:p>
          <a:r>
            <a:rPr lang="fr-FR" dirty="0" smtClean="0"/>
            <a:t>sociale</a:t>
          </a:r>
          <a:endParaRPr lang="en-GB" dirty="0"/>
        </a:p>
      </dgm:t>
    </dgm:pt>
    <dgm:pt modelId="{84F6B194-E891-4688-AD5A-CED985B80C8F}" type="parTrans" cxnId="{C9BF3FE5-4C4E-4FB6-AB37-7FCA81AA808F}">
      <dgm:prSet/>
      <dgm:spPr/>
      <dgm:t>
        <a:bodyPr/>
        <a:lstStyle/>
        <a:p>
          <a:endParaRPr lang="en-GB"/>
        </a:p>
      </dgm:t>
    </dgm:pt>
    <dgm:pt modelId="{3903BC09-3FC3-4BB7-B58D-27024C8FA858}" type="sibTrans" cxnId="{C9BF3FE5-4C4E-4FB6-AB37-7FCA81AA808F}">
      <dgm:prSet/>
      <dgm:spPr/>
      <dgm:t>
        <a:bodyPr/>
        <a:lstStyle/>
        <a:p>
          <a:endParaRPr lang="en-GB"/>
        </a:p>
      </dgm:t>
    </dgm:pt>
    <dgm:pt modelId="{2236A708-8522-4E39-BEC2-806F1C46E1A9}">
      <dgm:prSet custT="1"/>
      <dgm:spPr/>
      <dgm:t>
        <a:bodyPr/>
        <a:lstStyle/>
        <a:p>
          <a:r>
            <a:rPr lang="fr-FR" sz="2400" dirty="0" smtClean="0">
              <a:latin typeface="Times New Roman" pitchFamily="18" charset="0"/>
              <a:cs typeface="Times New Roman" pitchFamily="18" charset="0"/>
            </a:rPr>
            <a:t>Habiter</a:t>
          </a:r>
          <a:endParaRPr lang="en-GB" sz="2400" dirty="0">
            <a:latin typeface="Times New Roman" pitchFamily="18" charset="0"/>
            <a:cs typeface="Times New Roman" pitchFamily="18" charset="0"/>
          </a:endParaRPr>
        </a:p>
      </dgm:t>
    </dgm:pt>
    <dgm:pt modelId="{29312AF9-3E04-4467-9506-A6DAB4AC0B6F}" type="parTrans" cxnId="{8336DDF0-96F9-4849-846B-672C1F760581}">
      <dgm:prSet/>
      <dgm:spPr/>
      <dgm:t>
        <a:bodyPr/>
        <a:lstStyle/>
        <a:p>
          <a:endParaRPr lang="en-GB"/>
        </a:p>
      </dgm:t>
    </dgm:pt>
    <dgm:pt modelId="{2D0C15B2-796D-44B2-87A2-0E556A276322}" type="sibTrans" cxnId="{8336DDF0-96F9-4849-846B-672C1F760581}">
      <dgm:prSet/>
      <dgm:spPr/>
      <dgm:t>
        <a:bodyPr/>
        <a:lstStyle/>
        <a:p>
          <a:endParaRPr lang="en-GB"/>
        </a:p>
      </dgm:t>
    </dgm:pt>
    <dgm:pt modelId="{5BA9982C-3501-4605-9BB7-F58F53695688}">
      <dgm:prSet custT="1"/>
      <dgm:spPr/>
      <dgm:t>
        <a:bodyPr/>
        <a:lstStyle/>
        <a:p>
          <a:r>
            <a:rPr lang="fr-FR" sz="2800" dirty="0" smtClean="0">
              <a:latin typeface="Times New Roman" pitchFamily="18" charset="0"/>
              <a:cs typeface="Times New Roman" pitchFamily="18" charset="0"/>
            </a:rPr>
            <a:t>rencontrer</a:t>
          </a:r>
          <a:endParaRPr lang="en-GB" sz="2800" dirty="0">
            <a:latin typeface="Times New Roman" pitchFamily="18" charset="0"/>
            <a:cs typeface="Times New Roman" pitchFamily="18" charset="0"/>
          </a:endParaRPr>
        </a:p>
      </dgm:t>
    </dgm:pt>
    <dgm:pt modelId="{6176FE83-1CE6-40B8-B870-839A5106AC35}" type="parTrans" cxnId="{EE714571-CFFD-4DCB-A463-6008B5233EBE}">
      <dgm:prSet/>
      <dgm:spPr/>
      <dgm:t>
        <a:bodyPr/>
        <a:lstStyle/>
        <a:p>
          <a:endParaRPr lang="en-GB"/>
        </a:p>
      </dgm:t>
    </dgm:pt>
    <dgm:pt modelId="{7C36D355-3BCE-43C5-93A7-069B59ACB2D8}" type="sibTrans" cxnId="{EE714571-CFFD-4DCB-A463-6008B5233EBE}">
      <dgm:prSet/>
      <dgm:spPr/>
      <dgm:t>
        <a:bodyPr/>
        <a:lstStyle/>
        <a:p>
          <a:endParaRPr lang="en-GB"/>
        </a:p>
      </dgm:t>
    </dgm:pt>
    <dgm:pt modelId="{BBEDC27A-DB7A-480E-BDA8-A861DC2C985C}">
      <dgm:prSet custT="1"/>
      <dgm:spPr/>
      <dgm:t>
        <a:bodyPr/>
        <a:lstStyle/>
        <a:p>
          <a:r>
            <a:rPr lang="fr-FR" sz="2800" dirty="0" smtClean="0">
              <a:latin typeface="Times New Roman" pitchFamily="18" charset="0"/>
              <a:cs typeface="Times New Roman" pitchFamily="18" charset="0"/>
            </a:rPr>
            <a:t>utiliser</a:t>
          </a:r>
          <a:endParaRPr lang="en-GB" sz="2800" dirty="0">
            <a:latin typeface="Times New Roman" pitchFamily="18" charset="0"/>
            <a:cs typeface="Times New Roman" pitchFamily="18" charset="0"/>
          </a:endParaRPr>
        </a:p>
      </dgm:t>
    </dgm:pt>
    <dgm:pt modelId="{9DC208A5-1A08-49A9-9A28-DD6D171F8096}" type="parTrans" cxnId="{7132C2EA-753F-4FBA-9479-DE08C7C3030B}">
      <dgm:prSet/>
      <dgm:spPr/>
      <dgm:t>
        <a:bodyPr/>
        <a:lstStyle/>
        <a:p>
          <a:endParaRPr lang="en-GB"/>
        </a:p>
      </dgm:t>
    </dgm:pt>
    <dgm:pt modelId="{2DA3342C-E18B-438A-B0BB-D2C8D86F1E92}" type="sibTrans" cxnId="{7132C2EA-753F-4FBA-9479-DE08C7C3030B}">
      <dgm:prSet/>
      <dgm:spPr/>
      <dgm:t>
        <a:bodyPr/>
        <a:lstStyle/>
        <a:p>
          <a:endParaRPr lang="en-GB"/>
        </a:p>
      </dgm:t>
    </dgm:pt>
    <dgm:pt modelId="{FB218854-3B98-4814-9C46-53160BEEDB34}" type="pres">
      <dgm:prSet presAssocID="{6B1832FA-54A9-4A00-A2E0-EA428F7E3373}" presName="diagram" presStyleCnt="0">
        <dgm:presLayoutVars>
          <dgm:chPref val="1"/>
          <dgm:dir/>
          <dgm:animOne val="branch"/>
          <dgm:animLvl val="lvl"/>
          <dgm:resizeHandles/>
        </dgm:presLayoutVars>
      </dgm:prSet>
      <dgm:spPr/>
      <dgm:t>
        <a:bodyPr/>
        <a:lstStyle/>
        <a:p>
          <a:endParaRPr lang="en-GB"/>
        </a:p>
      </dgm:t>
    </dgm:pt>
    <dgm:pt modelId="{3313AA26-3F17-4A3D-A4CD-55B606EBFABE}" type="pres">
      <dgm:prSet presAssocID="{48EB6385-8EDB-4090-B45F-98D893B70B30}" presName="root" presStyleCnt="0"/>
      <dgm:spPr/>
    </dgm:pt>
    <dgm:pt modelId="{2BD98F8F-DB25-4986-903C-DF0FFA6A2B6D}" type="pres">
      <dgm:prSet presAssocID="{48EB6385-8EDB-4090-B45F-98D893B70B30}" presName="rootComposite" presStyleCnt="0"/>
      <dgm:spPr/>
    </dgm:pt>
    <dgm:pt modelId="{2DC7832D-9ECB-459C-AB97-E39F4E981695}" type="pres">
      <dgm:prSet presAssocID="{48EB6385-8EDB-4090-B45F-98D893B70B30}" presName="rootText" presStyleLbl="node1" presStyleIdx="0" presStyleCnt="3" custScaleX="84614" custScaleY="45301" custLinFactNeighborX="-63" custLinFactNeighborY="-8359"/>
      <dgm:spPr/>
      <dgm:t>
        <a:bodyPr/>
        <a:lstStyle/>
        <a:p>
          <a:endParaRPr lang="en-GB"/>
        </a:p>
      </dgm:t>
    </dgm:pt>
    <dgm:pt modelId="{306C1934-615F-4A1A-8689-79FE95CD4DA9}" type="pres">
      <dgm:prSet presAssocID="{48EB6385-8EDB-4090-B45F-98D893B70B30}" presName="rootConnector" presStyleLbl="node1" presStyleIdx="0" presStyleCnt="3"/>
      <dgm:spPr/>
      <dgm:t>
        <a:bodyPr/>
        <a:lstStyle/>
        <a:p>
          <a:endParaRPr lang="en-GB"/>
        </a:p>
      </dgm:t>
    </dgm:pt>
    <dgm:pt modelId="{FA40C1AC-7414-4E09-B43C-C2EC49340707}" type="pres">
      <dgm:prSet presAssocID="{48EB6385-8EDB-4090-B45F-98D893B70B30}" presName="childShape" presStyleCnt="0"/>
      <dgm:spPr/>
    </dgm:pt>
    <dgm:pt modelId="{82AA95C1-49A9-4E31-A394-FBF48B55ABB7}" type="pres">
      <dgm:prSet presAssocID="{29312AF9-3E04-4467-9506-A6DAB4AC0B6F}" presName="Name13" presStyleLbl="parChTrans1D2" presStyleIdx="0" presStyleCnt="3"/>
      <dgm:spPr/>
      <dgm:t>
        <a:bodyPr/>
        <a:lstStyle/>
        <a:p>
          <a:endParaRPr lang="en-GB"/>
        </a:p>
      </dgm:t>
    </dgm:pt>
    <dgm:pt modelId="{EF5F93D5-7364-4779-B1EA-AD91FB3DB607}" type="pres">
      <dgm:prSet presAssocID="{2236A708-8522-4E39-BEC2-806F1C46E1A9}" presName="childText" presStyleLbl="bgAcc1" presStyleIdx="0" presStyleCnt="3" custScaleX="59988" custScaleY="40853">
        <dgm:presLayoutVars>
          <dgm:bulletEnabled val="1"/>
        </dgm:presLayoutVars>
      </dgm:prSet>
      <dgm:spPr/>
      <dgm:t>
        <a:bodyPr/>
        <a:lstStyle/>
        <a:p>
          <a:endParaRPr lang="en-GB"/>
        </a:p>
      </dgm:t>
    </dgm:pt>
    <dgm:pt modelId="{65CD3AF9-F4F8-406B-BFFE-565A2316A0FB}" type="pres">
      <dgm:prSet presAssocID="{761D9B13-AF3C-4AB4-9830-B05FFC327D31}" presName="root" presStyleCnt="0"/>
      <dgm:spPr/>
    </dgm:pt>
    <dgm:pt modelId="{50648A09-1C59-4FD6-B4B5-F551FA44A1C4}" type="pres">
      <dgm:prSet presAssocID="{761D9B13-AF3C-4AB4-9830-B05FFC327D31}" presName="rootComposite" presStyleCnt="0"/>
      <dgm:spPr/>
    </dgm:pt>
    <dgm:pt modelId="{E74B89EC-F878-45AB-98BA-6E5B0316F4F8}" type="pres">
      <dgm:prSet presAssocID="{761D9B13-AF3C-4AB4-9830-B05FFC327D31}" presName="rootText" presStyleLbl="node1" presStyleIdx="1" presStyleCnt="3" custScaleX="76924" custScaleY="45387" custLinFactNeighborX="-3265" custLinFactNeighborY="-8712"/>
      <dgm:spPr/>
      <dgm:t>
        <a:bodyPr/>
        <a:lstStyle/>
        <a:p>
          <a:endParaRPr lang="en-GB"/>
        </a:p>
      </dgm:t>
    </dgm:pt>
    <dgm:pt modelId="{45A3C295-6A4D-4764-818B-40EE06C2436D}" type="pres">
      <dgm:prSet presAssocID="{761D9B13-AF3C-4AB4-9830-B05FFC327D31}" presName="rootConnector" presStyleLbl="node1" presStyleIdx="1" presStyleCnt="3"/>
      <dgm:spPr/>
      <dgm:t>
        <a:bodyPr/>
        <a:lstStyle/>
        <a:p>
          <a:endParaRPr lang="en-GB"/>
        </a:p>
      </dgm:t>
    </dgm:pt>
    <dgm:pt modelId="{89CF0BBB-1E87-4161-9A30-8A2C66D3C20F}" type="pres">
      <dgm:prSet presAssocID="{761D9B13-AF3C-4AB4-9830-B05FFC327D31}" presName="childShape" presStyleCnt="0"/>
      <dgm:spPr/>
    </dgm:pt>
    <dgm:pt modelId="{2392D6BC-593A-43B6-82B9-3C665B773EC6}" type="pres">
      <dgm:prSet presAssocID="{6176FE83-1CE6-40B8-B870-839A5106AC35}" presName="Name13" presStyleLbl="parChTrans1D2" presStyleIdx="1" presStyleCnt="3"/>
      <dgm:spPr/>
      <dgm:t>
        <a:bodyPr/>
        <a:lstStyle/>
        <a:p>
          <a:endParaRPr lang="en-GB"/>
        </a:p>
      </dgm:t>
    </dgm:pt>
    <dgm:pt modelId="{0C037B6A-EB72-4468-891E-9F2989094349}" type="pres">
      <dgm:prSet presAssocID="{5BA9982C-3501-4605-9BB7-F58F53695688}" presName="childText" presStyleLbl="bgAcc1" presStyleIdx="1" presStyleCnt="3" custScaleX="90413" custScaleY="39587">
        <dgm:presLayoutVars>
          <dgm:bulletEnabled val="1"/>
        </dgm:presLayoutVars>
      </dgm:prSet>
      <dgm:spPr/>
      <dgm:t>
        <a:bodyPr/>
        <a:lstStyle/>
        <a:p>
          <a:endParaRPr lang="en-GB"/>
        </a:p>
      </dgm:t>
    </dgm:pt>
    <dgm:pt modelId="{62CA5C5A-894B-41A2-B376-8F68E82F70E3}" type="pres">
      <dgm:prSet presAssocID="{1567AA79-F5D6-47E6-9D6B-1BCAB300ED97}" presName="root" presStyleCnt="0"/>
      <dgm:spPr/>
    </dgm:pt>
    <dgm:pt modelId="{41BCC13D-B5F7-4C44-A6A6-1B952E8C1FC7}" type="pres">
      <dgm:prSet presAssocID="{1567AA79-F5D6-47E6-9D6B-1BCAB300ED97}" presName="rootComposite" presStyleCnt="0"/>
      <dgm:spPr/>
    </dgm:pt>
    <dgm:pt modelId="{5669618E-F4BC-4F53-9FCD-99D97BA65DF3}" type="pres">
      <dgm:prSet presAssocID="{1567AA79-F5D6-47E6-9D6B-1BCAB300ED97}" presName="rootText" presStyleLbl="node1" presStyleIdx="2" presStyleCnt="3" custScaleX="102446" custScaleY="46739" custLinFactNeighborX="-10374" custLinFactNeighborY="-11697"/>
      <dgm:spPr/>
      <dgm:t>
        <a:bodyPr/>
        <a:lstStyle/>
        <a:p>
          <a:endParaRPr lang="en-GB"/>
        </a:p>
      </dgm:t>
    </dgm:pt>
    <dgm:pt modelId="{039F21A3-6CEA-49DF-B008-9916D719F9FE}" type="pres">
      <dgm:prSet presAssocID="{1567AA79-F5D6-47E6-9D6B-1BCAB300ED97}" presName="rootConnector" presStyleLbl="node1" presStyleIdx="2" presStyleCnt="3"/>
      <dgm:spPr/>
      <dgm:t>
        <a:bodyPr/>
        <a:lstStyle/>
        <a:p>
          <a:endParaRPr lang="en-GB"/>
        </a:p>
      </dgm:t>
    </dgm:pt>
    <dgm:pt modelId="{7D7D543C-D963-4E66-ABE3-6AEBB1DBEB2D}" type="pres">
      <dgm:prSet presAssocID="{1567AA79-F5D6-47E6-9D6B-1BCAB300ED97}" presName="childShape" presStyleCnt="0"/>
      <dgm:spPr/>
    </dgm:pt>
    <dgm:pt modelId="{34EF67D5-B651-443E-98ED-EE616E971E65}" type="pres">
      <dgm:prSet presAssocID="{9DC208A5-1A08-49A9-9A28-DD6D171F8096}" presName="Name13" presStyleLbl="parChTrans1D2" presStyleIdx="2" presStyleCnt="3"/>
      <dgm:spPr/>
      <dgm:t>
        <a:bodyPr/>
        <a:lstStyle/>
        <a:p>
          <a:endParaRPr lang="en-GB"/>
        </a:p>
      </dgm:t>
    </dgm:pt>
    <dgm:pt modelId="{4DA1A558-072E-48FB-93C1-B6EE77F0E1C2}" type="pres">
      <dgm:prSet presAssocID="{BBEDC27A-DB7A-480E-BDA8-A861DC2C985C}" presName="childText" presStyleLbl="bgAcc1" presStyleIdx="2" presStyleCnt="3" custScaleX="68243" custScaleY="42291">
        <dgm:presLayoutVars>
          <dgm:bulletEnabled val="1"/>
        </dgm:presLayoutVars>
      </dgm:prSet>
      <dgm:spPr/>
      <dgm:t>
        <a:bodyPr/>
        <a:lstStyle/>
        <a:p>
          <a:endParaRPr lang="en-GB"/>
        </a:p>
      </dgm:t>
    </dgm:pt>
  </dgm:ptLst>
  <dgm:cxnLst>
    <dgm:cxn modelId="{7132C2EA-753F-4FBA-9479-DE08C7C3030B}" srcId="{1567AA79-F5D6-47E6-9D6B-1BCAB300ED97}" destId="{BBEDC27A-DB7A-480E-BDA8-A861DC2C985C}" srcOrd="0" destOrd="0" parTransId="{9DC208A5-1A08-49A9-9A28-DD6D171F8096}" sibTransId="{2DA3342C-E18B-438A-B0BB-D2C8D86F1E92}"/>
    <dgm:cxn modelId="{C7134313-51C5-420E-95F4-3D91CB75818B}" type="presOf" srcId="{48EB6385-8EDB-4090-B45F-98D893B70B30}" destId="{306C1934-615F-4A1A-8689-79FE95CD4DA9}" srcOrd="1" destOrd="0" presId="urn:microsoft.com/office/officeart/2005/8/layout/hierarchy3"/>
    <dgm:cxn modelId="{005686E4-75C1-46E6-BAEF-3C3E842E2A14}" type="presOf" srcId="{6B1832FA-54A9-4A00-A2E0-EA428F7E3373}" destId="{FB218854-3B98-4814-9C46-53160BEEDB34}" srcOrd="0" destOrd="0" presId="urn:microsoft.com/office/officeart/2005/8/layout/hierarchy3"/>
    <dgm:cxn modelId="{87232AAD-2E2E-44B7-B640-C1CB5DF20EC1}" type="presOf" srcId="{48EB6385-8EDB-4090-B45F-98D893B70B30}" destId="{2DC7832D-9ECB-459C-AB97-E39F4E981695}" srcOrd="0" destOrd="0" presId="urn:microsoft.com/office/officeart/2005/8/layout/hierarchy3"/>
    <dgm:cxn modelId="{3A277045-41DA-4E3F-B9AF-987AA83A85D4}" type="presOf" srcId="{BBEDC27A-DB7A-480E-BDA8-A861DC2C985C}" destId="{4DA1A558-072E-48FB-93C1-B6EE77F0E1C2}" srcOrd="0" destOrd="0" presId="urn:microsoft.com/office/officeart/2005/8/layout/hierarchy3"/>
    <dgm:cxn modelId="{CA44CF8A-4573-4895-A3A4-ABC64298B344}" type="presOf" srcId="{761D9B13-AF3C-4AB4-9830-B05FFC327D31}" destId="{45A3C295-6A4D-4764-818B-40EE06C2436D}" srcOrd="1" destOrd="0" presId="urn:microsoft.com/office/officeart/2005/8/layout/hierarchy3"/>
    <dgm:cxn modelId="{D79746EF-8420-4B8A-8B51-28C5DC741CB7}" type="presOf" srcId="{761D9B13-AF3C-4AB4-9830-B05FFC327D31}" destId="{E74B89EC-F878-45AB-98BA-6E5B0316F4F8}" srcOrd="0" destOrd="0" presId="urn:microsoft.com/office/officeart/2005/8/layout/hierarchy3"/>
    <dgm:cxn modelId="{11BFC65D-72C4-44EF-B859-D65A74FE2EC6}" srcId="{6B1832FA-54A9-4A00-A2E0-EA428F7E3373}" destId="{1567AA79-F5D6-47E6-9D6B-1BCAB300ED97}" srcOrd="2" destOrd="0" parTransId="{60FCD0D4-0853-482D-B55A-D8505E71C0BB}" sibTransId="{2A352A62-0C9D-4517-8C46-71A98EA06345}"/>
    <dgm:cxn modelId="{109C6BD8-2934-4EC4-A2FF-DF473EF8C748}" type="presOf" srcId="{1567AA79-F5D6-47E6-9D6B-1BCAB300ED97}" destId="{5669618E-F4BC-4F53-9FCD-99D97BA65DF3}" srcOrd="0" destOrd="0" presId="urn:microsoft.com/office/officeart/2005/8/layout/hierarchy3"/>
    <dgm:cxn modelId="{EE714571-CFFD-4DCB-A463-6008B5233EBE}" srcId="{761D9B13-AF3C-4AB4-9830-B05FFC327D31}" destId="{5BA9982C-3501-4605-9BB7-F58F53695688}" srcOrd="0" destOrd="0" parTransId="{6176FE83-1CE6-40B8-B870-839A5106AC35}" sibTransId="{7C36D355-3BCE-43C5-93A7-069B59ACB2D8}"/>
    <dgm:cxn modelId="{21D0CE86-7BB6-4463-A35D-D72AC4C24CF1}" type="presOf" srcId="{5BA9982C-3501-4605-9BB7-F58F53695688}" destId="{0C037B6A-EB72-4468-891E-9F2989094349}" srcOrd="0" destOrd="0" presId="urn:microsoft.com/office/officeart/2005/8/layout/hierarchy3"/>
    <dgm:cxn modelId="{C9BF3FE5-4C4E-4FB6-AB37-7FCA81AA808F}" srcId="{6B1832FA-54A9-4A00-A2E0-EA428F7E3373}" destId="{761D9B13-AF3C-4AB4-9830-B05FFC327D31}" srcOrd="1" destOrd="0" parTransId="{84F6B194-E891-4688-AD5A-CED985B80C8F}" sibTransId="{3903BC09-3FC3-4BB7-B58D-27024C8FA858}"/>
    <dgm:cxn modelId="{74575A95-D1C9-4959-AEB6-3ED9253E732E}" type="presOf" srcId="{29312AF9-3E04-4467-9506-A6DAB4AC0B6F}" destId="{82AA95C1-49A9-4E31-A394-FBF48B55ABB7}" srcOrd="0" destOrd="0" presId="urn:microsoft.com/office/officeart/2005/8/layout/hierarchy3"/>
    <dgm:cxn modelId="{D038B1C3-031C-444A-BA61-56E9504B46A9}" type="presOf" srcId="{6176FE83-1CE6-40B8-B870-839A5106AC35}" destId="{2392D6BC-593A-43B6-82B9-3C665B773EC6}" srcOrd="0" destOrd="0" presId="urn:microsoft.com/office/officeart/2005/8/layout/hierarchy3"/>
    <dgm:cxn modelId="{665F62F0-5AD8-42A7-9F25-FF904FAC0E00}" type="presOf" srcId="{2236A708-8522-4E39-BEC2-806F1C46E1A9}" destId="{EF5F93D5-7364-4779-B1EA-AD91FB3DB607}" srcOrd="0" destOrd="0" presId="urn:microsoft.com/office/officeart/2005/8/layout/hierarchy3"/>
    <dgm:cxn modelId="{AB8ED467-AEC3-47D9-920D-89BDDEA0F127}" srcId="{6B1832FA-54A9-4A00-A2E0-EA428F7E3373}" destId="{48EB6385-8EDB-4090-B45F-98D893B70B30}" srcOrd="0" destOrd="0" parTransId="{FC214004-2A14-48E3-9D56-CD80F4F4D415}" sibTransId="{E60449A3-569E-454B-831E-DEAA6946A973}"/>
    <dgm:cxn modelId="{7865D29D-574E-41C3-A605-4CC118C2AF51}" type="presOf" srcId="{9DC208A5-1A08-49A9-9A28-DD6D171F8096}" destId="{34EF67D5-B651-443E-98ED-EE616E971E65}" srcOrd="0" destOrd="0" presId="urn:microsoft.com/office/officeart/2005/8/layout/hierarchy3"/>
    <dgm:cxn modelId="{8336DDF0-96F9-4849-846B-672C1F760581}" srcId="{48EB6385-8EDB-4090-B45F-98D893B70B30}" destId="{2236A708-8522-4E39-BEC2-806F1C46E1A9}" srcOrd="0" destOrd="0" parTransId="{29312AF9-3E04-4467-9506-A6DAB4AC0B6F}" sibTransId="{2D0C15B2-796D-44B2-87A2-0E556A276322}"/>
    <dgm:cxn modelId="{74C019FC-5846-4571-B317-5937A1FA6103}" type="presOf" srcId="{1567AA79-F5D6-47E6-9D6B-1BCAB300ED97}" destId="{039F21A3-6CEA-49DF-B008-9916D719F9FE}" srcOrd="1" destOrd="0" presId="urn:microsoft.com/office/officeart/2005/8/layout/hierarchy3"/>
    <dgm:cxn modelId="{83092B0E-9341-4281-B94B-9C2E70AF0F16}" type="presParOf" srcId="{FB218854-3B98-4814-9C46-53160BEEDB34}" destId="{3313AA26-3F17-4A3D-A4CD-55B606EBFABE}" srcOrd="0" destOrd="0" presId="urn:microsoft.com/office/officeart/2005/8/layout/hierarchy3"/>
    <dgm:cxn modelId="{F7E25317-3506-49DE-9712-F42526EDEA2D}" type="presParOf" srcId="{3313AA26-3F17-4A3D-A4CD-55B606EBFABE}" destId="{2BD98F8F-DB25-4986-903C-DF0FFA6A2B6D}" srcOrd="0" destOrd="0" presId="urn:microsoft.com/office/officeart/2005/8/layout/hierarchy3"/>
    <dgm:cxn modelId="{DA1193D7-140C-4E8A-B018-4D1D14CBB905}" type="presParOf" srcId="{2BD98F8F-DB25-4986-903C-DF0FFA6A2B6D}" destId="{2DC7832D-9ECB-459C-AB97-E39F4E981695}" srcOrd="0" destOrd="0" presId="urn:microsoft.com/office/officeart/2005/8/layout/hierarchy3"/>
    <dgm:cxn modelId="{A3B3F4E9-292E-4C57-908F-02A85B8B2253}" type="presParOf" srcId="{2BD98F8F-DB25-4986-903C-DF0FFA6A2B6D}" destId="{306C1934-615F-4A1A-8689-79FE95CD4DA9}" srcOrd="1" destOrd="0" presId="urn:microsoft.com/office/officeart/2005/8/layout/hierarchy3"/>
    <dgm:cxn modelId="{2D70F1D1-5075-4D5D-91A4-3818CECCBD6E}" type="presParOf" srcId="{3313AA26-3F17-4A3D-A4CD-55B606EBFABE}" destId="{FA40C1AC-7414-4E09-B43C-C2EC49340707}" srcOrd="1" destOrd="0" presId="urn:microsoft.com/office/officeart/2005/8/layout/hierarchy3"/>
    <dgm:cxn modelId="{DA3CCF32-A373-45AB-AF11-85874ECB596E}" type="presParOf" srcId="{FA40C1AC-7414-4E09-B43C-C2EC49340707}" destId="{82AA95C1-49A9-4E31-A394-FBF48B55ABB7}" srcOrd="0" destOrd="0" presId="urn:microsoft.com/office/officeart/2005/8/layout/hierarchy3"/>
    <dgm:cxn modelId="{DFC7F0FD-D7A8-496F-83F9-C6D1CF64F8DB}" type="presParOf" srcId="{FA40C1AC-7414-4E09-B43C-C2EC49340707}" destId="{EF5F93D5-7364-4779-B1EA-AD91FB3DB607}" srcOrd="1" destOrd="0" presId="urn:microsoft.com/office/officeart/2005/8/layout/hierarchy3"/>
    <dgm:cxn modelId="{B28A82E1-5BE8-4C83-BCAE-9ED2CE7595C5}" type="presParOf" srcId="{FB218854-3B98-4814-9C46-53160BEEDB34}" destId="{65CD3AF9-F4F8-406B-BFFE-565A2316A0FB}" srcOrd="1" destOrd="0" presId="urn:microsoft.com/office/officeart/2005/8/layout/hierarchy3"/>
    <dgm:cxn modelId="{04339F60-C2AE-42CD-BE32-0411AF2ADE7F}" type="presParOf" srcId="{65CD3AF9-F4F8-406B-BFFE-565A2316A0FB}" destId="{50648A09-1C59-4FD6-B4B5-F551FA44A1C4}" srcOrd="0" destOrd="0" presId="urn:microsoft.com/office/officeart/2005/8/layout/hierarchy3"/>
    <dgm:cxn modelId="{2D91FD01-756E-4819-A3AD-DE5001A955DE}" type="presParOf" srcId="{50648A09-1C59-4FD6-B4B5-F551FA44A1C4}" destId="{E74B89EC-F878-45AB-98BA-6E5B0316F4F8}" srcOrd="0" destOrd="0" presId="urn:microsoft.com/office/officeart/2005/8/layout/hierarchy3"/>
    <dgm:cxn modelId="{AE799AA9-5A30-4AC2-A8C3-665C3BD6C390}" type="presParOf" srcId="{50648A09-1C59-4FD6-B4B5-F551FA44A1C4}" destId="{45A3C295-6A4D-4764-818B-40EE06C2436D}" srcOrd="1" destOrd="0" presId="urn:microsoft.com/office/officeart/2005/8/layout/hierarchy3"/>
    <dgm:cxn modelId="{B4794D46-0052-4D6F-9C67-A1BE55AE6108}" type="presParOf" srcId="{65CD3AF9-F4F8-406B-BFFE-565A2316A0FB}" destId="{89CF0BBB-1E87-4161-9A30-8A2C66D3C20F}" srcOrd="1" destOrd="0" presId="urn:microsoft.com/office/officeart/2005/8/layout/hierarchy3"/>
    <dgm:cxn modelId="{E1A85ADC-5D7D-4CEF-A2C0-034FDA905FA5}" type="presParOf" srcId="{89CF0BBB-1E87-4161-9A30-8A2C66D3C20F}" destId="{2392D6BC-593A-43B6-82B9-3C665B773EC6}" srcOrd="0" destOrd="0" presId="urn:microsoft.com/office/officeart/2005/8/layout/hierarchy3"/>
    <dgm:cxn modelId="{4BF2E0CB-7FA5-47BC-945A-B3B8EA09F9C7}" type="presParOf" srcId="{89CF0BBB-1E87-4161-9A30-8A2C66D3C20F}" destId="{0C037B6A-EB72-4468-891E-9F2989094349}" srcOrd="1" destOrd="0" presId="urn:microsoft.com/office/officeart/2005/8/layout/hierarchy3"/>
    <dgm:cxn modelId="{EACEFA67-EE29-45AE-AA74-48C70B3BD6E9}" type="presParOf" srcId="{FB218854-3B98-4814-9C46-53160BEEDB34}" destId="{62CA5C5A-894B-41A2-B376-8F68E82F70E3}" srcOrd="2" destOrd="0" presId="urn:microsoft.com/office/officeart/2005/8/layout/hierarchy3"/>
    <dgm:cxn modelId="{82FD0E91-DAAE-43F6-9338-79D6D7371A2C}" type="presParOf" srcId="{62CA5C5A-894B-41A2-B376-8F68E82F70E3}" destId="{41BCC13D-B5F7-4C44-A6A6-1B952E8C1FC7}" srcOrd="0" destOrd="0" presId="urn:microsoft.com/office/officeart/2005/8/layout/hierarchy3"/>
    <dgm:cxn modelId="{1EA97DD0-FD86-4D64-B09E-F8E3B957F357}" type="presParOf" srcId="{41BCC13D-B5F7-4C44-A6A6-1B952E8C1FC7}" destId="{5669618E-F4BC-4F53-9FCD-99D97BA65DF3}" srcOrd="0" destOrd="0" presId="urn:microsoft.com/office/officeart/2005/8/layout/hierarchy3"/>
    <dgm:cxn modelId="{AFDB9E96-45E6-45AF-849C-4F406988678B}" type="presParOf" srcId="{41BCC13D-B5F7-4C44-A6A6-1B952E8C1FC7}" destId="{039F21A3-6CEA-49DF-B008-9916D719F9FE}" srcOrd="1" destOrd="0" presId="urn:microsoft.com/office/officeart/2005/8/layout/hierarchy3"/>
    <dgm:cxn modelId="{A5B79641-2256-4CFF-9B79-EFBDC8AC2051}" type="presParOf" srcId="{62CA5C5A-894B-41A2-B376-8F68E82F70E3}" destId="{7D7D543C-D963-4E66-ABE3-6AEBB1DBEB2D}" srcOrd="1" destOrd="0" presId="urn:microsoft.com/office/officeart/2005/8/layout/hierarchy3"/>
    <dgm:cxn modelId="{4BB9F0FF-F58D-46BE-B796-83A0C57CE4FD}" type="presParOf" srcId="{7D7D543C-D963-4E66-ABE3-6AEBB1DBEB2D}" destId="{34EF67D5-B651-443E-98ED-EE616E971E65}" srcOrd="0" destOrd="0" presId="urn:microsoft.com/office/officeart/2005/8/layout/hierarchy3"/>
    <dgm:cxn modelId="{D261FA87-7219-4B89-BD6B-E9CD4E7048AC}" type="presParOf" srcId="{7D7D543C-D963-4E66-ABE3-6AEBB1DBEB2D}" destId="{4DA1A558-072E-48FB-93C1-B6EE77F0E1C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CA389-26D0-4A13-A8FC-8E29F3B89860}" type="doc">
      <dgm:prSet loTypeId="urn:microsoft.com/office/officeart/2005/8/layout/gear1" loCatId="cycle" qsTypeId="urn:microsoft.com/office/officeart/2005/8/quickstyle/3d2" qsCatId="3D" csTypeId="urn:microsoft.com/office/officeart/2005/8/colors/accent1_2" csCatId="accent1" phldr="1"/>
      <dgm:spPr/>
    </dgm:pt>
    <dgm:pt modelId="{01A2EFCE-CE19-4070-A79D-189C72081FDD}">
      <dgm:prSet phldrT="[Texte]" custT="1"/>
      <dgm:spPr/>
      <dgm:t>
        <a:bodyPr tIns="72000"/>
        <a:lstStyle/>
        <a:p>
          <a:r>
            <a:rPr kumimoji="0" lang="fr-FR" sz="1400" b="0" i="0" u="none" strike="noStrike" cap="none" normalizeH="0" baseline="0" dirty="0" smtClean="0">
              <a:ln/>
              <a:effectLst/>
              <a:latin typeface="Times New Roman" pitchFamily="18" charset="0"/>
              <a:ea typeface="Arial" pitchFamily="34" charset="0"/>
              <a:cs typeface="Times New Roman" pitchFamily="18" charset="0"/>
            </a:rPr>
            <a:t>mise en rapport</a:t>
          </a:r>
        </a:p>
        <a:p>
          <a:r>
            <a:rPr kumimoji="0" lang="fr-FR" sz="1400" b="0" i="0" u="none" strike="noStrike" cap="none" normalizeH="0" baseline="0" dirty="0" smtClean="0">
              <a:ln/>
              <a:effectLst/>
              <a:latin typeface="Times New Roman" pitchFamily="18" charset="0"/>
              <a:ea typeface="Arial" pitchFamily="34" charset="0"/>
              <a:cs typeface="Times New Roman" pitchFamily="18" charset="0"/>
            </a:rPr>
            <a:t> =</a:t>
          </a:r>
        </a:p>
        <a:p>
          <a:r>
            <a:rPr kumimoji="0" lang="fr-FR" sz="1400" b="0" i="0" u="none" strike="noStrike" cap="none" normalizeH="0" baseline="0" dirty="0" smtClean="0">
              <a:ln/>
              <a:effectLst/>
              <a:latin typeface="Times New Roman" pitchFamily="18" charset="0"/>
              <a:ea typeface="Arial" pitchFamily="34" charset="0"/>
              <a:cs typeface="Times New Roman" pitchFamily="18" charset="0"/>
            </a:rPr>
            <a:t>une recomposition sélective de l’entité étudiée</a:t>
          </a:r>
        </a:p>
        <a:p>
          <a:r>
            <a:rPr kumimoji="0" lang="fr-FR" sz="1400" b="0" i="0" u="none" strike="noStrike" cap="none" normalizeH="0" baseline="0" dirty="0" smtClean="0">
              <a:ln/>
              <a:effectLst/>
              <a:latin typeface="Times New Roman" pitchFamily="18" charset="0"/>
              <a:ea typeface="Arial" pitchFamily="34" charset="0"/>
              <a:cs typeface="Times New Roman" pitchFamily="18" charset="0"/>
            </a:rPr>
            <a:t>=</a:t>
          </a:r>
        </a:p>
        <a:p>
          <a:r>
            <a:rPr kumimoji="0" lang="fr-FR" sz="1400" b="0" i="0" u="none" strike="noStrike" cap="none" normalizeH="0" baseline="0" dirty="0" smtClean="0">
              <a:ln/>
              <a:effectLst/>
              <a:latin typeface="Times New Roman" pitchFamily="18" charset="0"/>
              <a:ea typeface="Arial" pitchFamily="34" charset="0"/>
              <a:cs typeface="Times New Roman" pitchFamily="18" charset="0"/>
            </a:rPr>
            <a:t>la synthèse</a:t>
          </a:r>
        </a:p>
        <a:p>
          <a:r>
            <a:rPr kumimoji="0" lang="fr-FR" sz="1400" b="0" i="0" u="none" strike="noStrike" cap="none" normalizeH="0" baseline="0" dirty="0" smtClean="0">
              <a:ln/>
              <a:effectLst/>
              <a:latin typeface="Times New Roman" pitchFamily="18" charset="0"/>
              <a:ea typeface="Arial" pitchFamily="34" charset="0"/>
              <a:cs typeface="Times New Roman" pitchFamily="18" charset="0"/>
            </a:rPr>
            <a:t> </a:t>
          </a:r>
          <a:endParaRPr lang="fr-FR" sz="1400" dirty="0"/>
        </a:p>
      </dgm:t>
    </dgm:pt>
    <dgm:pt modelId="{61225E92-4AE7-436E-B1C3-D778D6CF449B}" type="parTrans" cxnId="{BC41332E-1F89-4A82-A224-8A5FE605886E}">
      <dgm:prSet/>
      <dgm:spPr/>
      <dgm:t>
        <a:bodyPr/>
        <a:lstStyle/>
        <a:p>
          <a:endParaRPr lang="fr-FR"/>
        </a:p>
      </dgm:t>
    </dgm:pt>
    <dgm:pt modelId="{7C4274E9-B72B-4CC1-A7D4-7E9EAEFEFDA2}" type="sibTrans" cxnId="{BC41332E-1F89-4A82-A224-8A5FE605886E}">
      <dgm:prSet/>
      <dgm:spPr/>
      <dgm:t>
        <a:bodyPr/>
        <a:lstStyle/>
        <a:p>
          <a:endParaRPr lang="fr-FR"/>
        </a:p>
      </dgm:t>
    </dgm:pt>
    <dgm:pt modelId="{6BD32452-5290-4F0B-8591-08BC2E4E103F}">
      <dgm:prSet phldrT="[Texte]" custT="1"/>
      <dgm:spPr/>
      <dgm:t>
        <a:bodyPr/>
        <a:lstStyle/>
        <a:p>
          <a:r>
            <a:rPr lang="fr-FR" sz="1400" dirty="0" smtClean="0">
              <a:latin typeface="Times New Roman" pitchFamily="18" charset="0"/>
              <a:cs typeface="Times New Roman" pitchFamily="18" charset="0"/>
            </a:rPr>
            <a:t>Données a-spatiales</a:t>
          </a:r>
          <a:endParaRPr lang="fr-FR" sz="1400" dirty="0"/>
        </a:p>
      </dgm:t>
    </dgm:pt>
    <dgm:pt modelId="{839004B9-2E8D-43BD-A15C-03EB08813D91}" type="parTrans" cxnId="{B941D15E-5CCD-4D0C-B506-9EDFF243AFF0}">
      <dgm:prSet/>
      <dgm:spPr/>
      <dgm:t>
        <a:bodyPr/>
        <a:lstStyle/>
        <a:p>
          <a:endParaRPr lang="fr-FR"/>
        </a:p>
      </dgm:t>
    </dgm:pt>
    <dgm:pt modelId="{98CCDAA5-0911-4DBE-8C31-89CFED52BCC1}" type="sibTrans" cxnId="{B941D15E-5CCD-4D0C-B506-9EDFF243AFF0}">
      <dgm:prSet/>
      <dgm:spPr/>
      <dgm:t>
        <a:bodyPr/>
        <a:lstStyle/>
        <a:p>
          <a:endParaRPr lang="fr-FR"/>
        </a:p>
      </dgm:t>
    </dgm:pt>
    <dgm:pt modelId="{C9602B72-4A53-4B9D-9169-7BBA25D84A7F}">
      <dgm:prSet phldrT="[Texte]" custT="1"/>
      <dgm:spPr/>
      <dgm:t>
        <a:bodyPr/>
        <a:lstStyle/>
        <a:p>
          <a:r>
            <a:rPr lang="fr-FR" sz="1400" dirty="0" smtClean="0">
              <a:latin typeface="Times New Roman" pitchFamily="18" charset="0"/>
              <a:cs typeface="Times New Roman" pitchFamily="18" charset="0"/>
            </a:rPr>
            <a:t>Données spatiales</a:t>
          </a:r>
          <a:endParaRPr lang="fr-FR" sz="1400" dirty="0"/>
        </a:p>
      </dgm:t>
    </dgm:pt>
    <dgm:pt modelId="{25B105AE-C59B-4992-88DD-3B9E5B2D3FF0}" type="parTrans" cxnId="{A044D54B-94C5-4339-BB3F-942FEAF32BDD}">
      <dgm:prSet/>
      <dgm:spPr/>
      <dgm:t>
        <a:bodyPr/>
        <a:lstStyle/>
        <a:p>
          <a:endParaRPr lang="fr-FR"/>
        </a:p>
      </dgm:t>
    </dgm:pt>
    <dgm:pt modelId="{CDB70CD4-AFAC-4FE7-96DF-5E0B9FA342FA}" type="sibTrans" cxnId="{A044D54B-94C5-4339-BB3F-942FEAF32BDD}">
      <dgm:prSet/>
      <dgm:spPr/>
      <dgm:t>
        <a:bodyPr/>
        <a:lstStyle/>
        <a:p>
          <a:endParaRPr lang="fr-FR"/>
        </a:p>
      </dgm:t>
    </dgm:pt>
    <dgm:pt modelId="{906FECC8-8026-4251-A727-3FB199F000F2}" type="pres">
      <dgm:prSet presAssocID="{0B5CA389-26D0-4A13-A8FC-8E29F3B89860}" presName="composite" presStyleCnt="0">
        <dgm:presLayoutVars>
          <dgm:chMax val="3"/>
          <dgm:animLvl val="lvl"/>
          <dgm:resizeHandles val="exact"/>
        </dgm:presLayoutVars>
      </dgm:prSet>
      <dgm:spPr/>
    </dgm:pt>
    <dgm:pt modelId="{76108EAD-5E8F-4532-BAE2-8CA556EFD7F6}" type="pres">
      <dgm:prSet presAssocID="{01A2EFCE-CE19-4070-A79D-189C72081FDD}" presName="gear1" presStyleLbl="node1" presStyleIdx="0" presStyleCnt="3" custScaleX="121632" custScaleY="111635" custLinFactNeighborX="-17747" custLinFactNeighborY="-25245">
        <dgm:presLayoutVars>
          <dgm:chMax val="1"/>
          <dgm:bulletEnabled val="1"/>
        </dgm:presLayoutVars>
      </dgm:prSet>
      <dgm:spPr/>
      <dgm:t>
        <a:bodyPr/>
        <a:lstStyle/>
        <a:p>
          <a:endParaRPr lang="fr-FR"/>
        </a:p>
      </dgm:t>
    </dgm:pt>
    <dgm:pt modelId="{CA9BD630-D6EB-4F4A-90FC-F27E4588DDC9}" type="pres">
      <dgm:prSet presAssocID="{01A2EFCE-CE19-4070-A79D-189C72081FDD}" presName="gear1srcNode" presStyleLbl="node1" presStyleIdx="0" presStyleCnt="3"/>
      <dgm:spPr/>
      <dgm:t>
        <a:bodyPr/>
        <a:lstStyle/>
        <a:p>
          <a:endParaRPr lang="fr-FR"/>
        </a:p>
      </dgm:t>
    </dgm:pt>
    <dgm:pt modelId="{A1351982-9260-454E-A616-08B82AC54EB4}" type="pres">
      <dgm:prSet presAssocID="{01A2EFCE-CE19-4070-A79D-189C72081FDD}" presName="gear1dstNode" presStyleLbl="node1" presStyleIdx="0" presStyleCnt="3"/>
      <dgm:spPr/>
      <dgm:t>
        <a:bodyPr/>
        <a:lstStyle/>
        <a:p>
          <a:endParaRPr lang="fr-FR"/>
        </a:p>
      </dgm:t>
    </dgm:pt>
    <dgm:pt modelId="{965A22BE-756B-4D28-8E22-EF204C7F114F}" type="pres">
      <dgm:prSet presAssocID="{6BD32452-5290-4F0B-8591-08BC2E4E103F}" presName="gear2" presStyleLbl="node1" presStyleIdx="1" presStyleCnt="3" custScaleX="90191" custScaleY="71651" custLinFactNeighborX="-45415" custLinFactNeighborY="-22388">
        <dgm:presLayoutVars>
          <dgm:chMax val="1"/>
          <dgm:bulletEnabled val="1"/>
        </dgm:presLayoutVars>
      </dgm:prSet>
      <dgm:spPr/>
      <dgm:t>
        <a:bodyPr/>
        <a:lstStyle/>
        <a:p>
          <a:endParaRPr lang="fr-FR"/>
        </a:p>
      </dgm:t>
    </dgm:pt>
    <dgm:pt modelId="{093A1838-5B6D-4960-B260-E6E9F4E5E599}" type="pres">
      <dgm:prSet presAssocID="{6BD32452-5290-4F0B-8591-08BC2E4E103F}" presName="gear2srcNode" presStyleLbl="node1" presStyleIdx="1" presStyleCnt="3"/>
      <dgm:spPr/>
      <dgm:t>
        <a:bodyPr/>
        <a:lstStyle/>
        <a:p>
          <a:endParaRPr lang="fr-FR"/>
        </a:p>
      </dgm:t>
    </dgm:pt>
    <dgm:pt modelId="{EE193845-064E-40E9-89D9-42FBC1009618}" type="pres">
      <dgm:prSet presAssocID="{6BD32452-5290-4F0B-8591-08BC2E4E103F}" presName="gear2dstNode" presStyleLbl="node1" presStyleIdx="1" presStyleCnt="3"/>
      <dgm:spPr/>
      <dgm:t>
        <a:bodyPr/>
        <a:lstStyle/>
        <a:p>
          <a:endParaRPr lang="fr-FR"/>
        </a:p>
      </dgm:t>
    </dgm:pt>
    <dgm:pt modelId="{6D0D6798-EF3D-4B86-9934-150C07ADA551}" type="pres">
      <dgm:prSet presAssocID="{C9602B72-4A53-4B9D-9169-7BBA25D84A7F}" presName="gear3" presStyleLbl="node1" presStyleIdx="2" presStyleCnt="3" custScaleX="78097" custScaleY="80331" custLinFactNeighborX="-47474" custLinFactNeighborY="236"/>
      <dgm:spPr/>
      <dgm:t>
        <a:bodyPr/>
        <a:lstStyle/>
        <a:p>
          <a:endParaRPr lang="fr-FR"/>
        </a:p>
      </dgm:t>
    </dgm:pt>
    <dgm:pt modelId="{643CE8E0-7B56-4051-90C2-A4CFCA790E2A}" type="pres">
      <dgm:prSet presAssocID="{C9602B72-4A53-4B9D-9169-7BBA25D84A7F}" presName="gear3tx" presStyleLbl="node1" presStyleIdx="2" presStyleCnt="3">
        <dgm:presLayoutVars>
          <dgm:chMax val="1"/>
          <dgm:bulletEnabled val="1"/>
        </dgm:presLayoutVars>
      </dgm:prSet>
      <dgm:spPr/>
      <dgm:t>
        <a:bodyPr/>
        <a:lstStyle/>
        <a:p>
          <a:endParaRPr lang="fr-FR"/>
        </a:p>
      </dgm:t>
    </dgm:pt>
    <dgm:pt modelId="{F0E7CC49-02D6-473B-AA40-57AE1F26DD2D}" type="pres">
      <dgm:prSet presAssocID="{C9602B72-4A53-4B9D-9169-7BBA25D84A7F}" presName="gear3srcNode" presStyleLbl="node1" presStyleIdx="2" presStyleCnt="3"/>
      <dgm:spPr/>
      <dgm:t>
        <a:bodyPr/>
        <a:lstStyle/>
        <a:p>
          <a:endParaRPr lang="fr-FR"/>
        </a:p>
      </dgm:t>
    </dgm:pt>
    <dgm:pt modelId="{F8F94DEE-1DD3-41F6-A6FA-21B95BAD711B}" type="pres">
      <dgm:prSet presAssocID="{C9602B72-4A53-4B9D-9169-7BBA25D84A7F}" presName="gear3dstNode" presStyleLbl="node1" presStyleIdx="2" presStyleCnt="3"/>
      <dgm:spPr/>
      <dgm:t>
        <a:bodyPr/>
        <a:lstStyle/>
        <a:p>
          <a:endParaRPr lang="fr-FR"/>
        </a:p>
      </dgm:t>
    </dgm:pt>
    <dgm:pt modelId="{A959952B-F77D-453B-A577-0BA78D1421D1}" type="pres">
      <dgm:prSet presAssocID="{7C4274E9-B72B-4CC1-A7D4-7E9EAEFEFDA2}" presName="connector1" presStyleLbl="sibTrans2D1" presStyleIdx="0" presStyleCnt="3" custAng="20148448" custScaleX="105772" custScaleY="97643" custLinFactNeighborX="-18673" custLinFactNeighborY="-54742"/>
      <dgm:spPr/>
      <dgm:t>
        <a:bodyPr/>
        <a:lstStyle/>
        <a:p>
          <a:endParaRPr lang="fr-FR"/>
        </a:p>
      </dgm:t>
    </dgm:pt>
    <dgm:pt modelId="{747E8E5A-90DD-4CE7-B9EE-E4B6D3800914}" type="pres">
      <dgm:prSet presAssocID="{98CCDAA5-0911-4DBE-8C31-89CFED52BCC1}" presName="connector2" presStyleLbl="sibTrans2D1" presStyleIdx="1" presStyleCnt="3" custLinFactNeighborX="-31921" custLinFactNeighborY="-15278"/>
      <dgm:spPr/>
      <dgm:t>
        <a:bodyPr/>
        <a:lstStyle/>
        <a:p>
          <a:endParaRPr lang="fr-FR"/>
        </a:p>
      </dgm:t>
    </dgm:pt>
    <dgm:pt modelId="{AF1C1891-A168-4630-A179-0973C81194A6}" type="pres">
      <dgm:prSet presAssocID="{CDB70CD4-AFAC-4FE7-96DF-5E0B9FA342FA}" presName="connector3" presStyleLbl="sibTrans2D1" presStyleIdx="2" presStyleCnt="3" custAng="3706919" custLinFactNeighborX="-51841" custLinFactNeighborY="6514"/>
      <dgm:spPr/>
      <dgm:t>
        <a:bodyPr/>
        <a:lstStyle/>
        <a:p>
          <a:endParaRPr lang="fr-FR"/>
        </a:p>
      </dgm:t>
    </dgm:pt>
  </dgm:ptLst>
  <dgm:cxnLst>
    <dgm:cxn modelId="{A9E309A1-AB14-4B58-B562-1F1F9FE59887}" type="presOf" srcId="{01A2EFCE-CE19-4070-A79D-189C72081FDD}" destId="{A1351982-9260-454E-A616-08B82AC54EB4}" srcOrd="2" destOrd="0" presId="urn:microsoft.com/office/officeart/2005/8/layout/gear1"/>
    <dgm:cxn modelId="{F650940D-0A72-4900-A7C0-37823EA1843B}" type="presOf" srcId="{98CCDAA5-0911-4DBE-8C31-89CFED52BCC1}" destId="{747E8E5A-90DD-4CE7-B9EE-E4B6D3800914}" srcOrd="0" destOrd="0" presId="urn:microsoft.com/office/officeart/2005/8/layout/gear1"/>
    <dgm:cxn modelId="{B941D15E-5CCD-4D0C-B506-9EDFF243AFF0}" srcId="{0B5CA389-26D0-4A13-A8FC-8E29F3B89860}" destId="{6BD32452-5290-4F0B-8591-08BC2E4E103F}" srcOrd="1" destOrd="0" parTransId="{839004B9-2E8D-43BD-A15C-03EB08813D91}" sibTransId="{98CCDAA5-0911-4DBE-8C31-89CFED52BCC1}"/>
    <dgm:cxn modelId="{E168A3FD-E0DC-4133-9D66-E0C99B212C18}" type="presOf" srcId="{C9602B72-4A53-4B9D-9169-7BBA25D84A7F}" destId="{F8F94DEE-1DD3-41F6-A6FA-21B95BAD711B}" srcOrd="3" destOrd="0" presId="urn:microsoft.com/office/officeart/2005/8/layout/gear1"/>
    <dgm:cxn modelId="{2002D0C5-E2E6-467A-8915-598357E7C9EF}" type="presOf" srcId="{6BD32452-5290-4F0B-8591-08BC2E4E103F}" destId="{EE193845-064E-40E9-89D9-42FBC1009618}" srcOrd="2" destOrd="0" presId="urn:microsoft.com/office/officeart/2005/8/layout/gear1"/>
    <dgm:cxn modelId="{4A71D30C-851C-4556-BB56-2E774545EF48}" type="presOf" srcId="{C9602B72-4A53-4B9D-9169-7BBA25D84A7F}" destId="{6D0D6798-EF3D-4B86-9934-150C07ADA551}" srcOrd="0" destOrd="0" presId="urn:microsoft.com/office/officeart/2005/8/layout/gear1"/>
    <dgm:cxn modelId="{28C242F4-D5AE-46F4-B1FB-75E61B088D5D}" type="presOf" srcId="{7C4274E9-B72B-4CC1-A7D4-7E9EAEFEFDA2}" destId="{A959952B-F77D-453B-A577-0BA78D1421D1}" srcOrd="0" destOrd="0" presId="urn:microsoft.com/office/officeart/2005/8/layout/gear1"/>
    <dgm:cxn modelId="{DF859F7A-5584-423B-A15E-202953CB4A39}" type="presOf" srcId="{CDB70CD4-AFAC-4FE7-96DF-5E0B9FA342FA}" destId="{AF1C1891-A168-4630-A179-0973C81194A6}" srcOrd="0" destOrd="0" presId="urn:microsoft.com/office/officeart/2005/8/layout/gear1"/>
    <dgm:cxn modelId="{69ED269D-8478-4322-A0F2-1F6EEF860D72}" type="presOf" srcId="{01A2EFCE-CE19-4070-A79D-189C72081FDD}" destId="{76108EAD-5E8F-4532-BAE2-8CA556EFD7F6}" srcOrd="0" destOrd="0" presId="urn:microsoft.com/office/officeart/2005/8/layout/gear1"/>
    <dgm:cxn modelId="{A044D54B-94C5-4339-BB3F-942FEAF32BDD}" srcId="{0B5CA389-26D0-4A13-A8FC-8E29F3B89860}" destId="{C9602B72-4A53-4B9D-9169-7BBA25D84A7F}" srcOrd="2" destOrd="0" parTransId="{25B105AE-C59B-4992-88DD-3B9E5B2D3FF0}" sibTransId="{CDB70CD4-AFAC-4FE7-96DF-5E0B9FA342FA}"/>
    <dgm:cxn modelId="{E8652709-F26D-4ED2-A363-2B082FCA585C}" type="presOf" srcId="{6BD32452-5290-4F0B-8591-08BC2E4E103F}" destId="{965A22BE-756B-4D28-8E22-EF204C7F114F}" srcOrd="0" destOrd="0" presId="urn:microsoft.com/office/officeart/2005/8/layout/gear1"/>
    <dgm:cxn modelId="{B271B446-7F92-4617-BAD3-31AF2DCCD9F1}" type="presOf" srcId="{6BD32452-5290-4F0B-8591-08BC2E4E103F}" destId="{093A1838-5B6D-4960-B260-E6E9F4E5E599}" srcOrd="1" destOrd="0" presId="urn:microsoft.com/office/officeart/2005/8/layout/gear1"/>
    <dgm:cxn modelId="{27316E98-D631-4626-BB82-220BCB58795B}" type="presOf" srcId="{01A2EFCE-CE19-4070-A79D-189C72081FDD}" destId="{CA9BD630-D6EB-4F4A-90FC-F27E4588DDC9}" srcOrd="1" destOrd="0" presId="urn:microsoft.com/office/officeart/2005/8/layout/gear1"/>
    <dgm:cxn modelId="{BC41332E-1F89-4A82-A224-8A5FE605886E}" srcId="{0B5CA389-26D0-4A13-A8FC-8E29F3B89860}" destId="{01A2EFCE-CE19-4070-A79D-189C72081FDD}" srcOrd="0" destOrd="0" parTransId="{61225E92-4AE7-436E-B1C3-D778D6CF449B}" sibTransId="{7C4274E9-B72B-4CC1-A7D4-7E9EAEFEFDA2}"/>
    <dgm:cxn modelId="{2CD6E5CC-9412-4075-A205-AB508E603837}" type="presOf" srcId="{0B5CA389-26D0-4A13-A8FC-8E29F3B89860}" destId="{906FECC8-8026-4251-A727-3FB199F000F2}" srcOrd="0" destOrd="0" presId="urn:microsoft.com/office/officeart/2005/8/layout/gear1"/>
    <dgm:cxn modelId="{8D4F5A52-48C6-4DD6-9AAE-1316A60385AE}" type="presOf" srcId="{C9602B72-4A53-4B9D-9169-7BBA25D84A7F}" destId="{643CE8E0-7B56-4051-90C2-A4CFCA790E2A}" srcOrd="1" destOrd="0" presId="urn:microsoft.com/office/officeart/2005/8/layout/gear1"/>
    <dgm:cxn modelId="{08A67363-73A6-4B68-BD7E-BC0F8D2AC3B2}" type="presOf" srcId="{C9602B72-4A53-4B9D-9169-7BBA25D84A7F}" destId="{F0E7CC49-02D6-473B-AA40-57AE1F26DD2D}" srcOrd="2" destOrd="0" presId="urn:microsoft.com/office/officeart/2005/8/layout/gear1"/>
    <dgm:cxn modelId="{1CDF71EF-F9D7-4B23-BE09-F518816816F6}" type="presParOf" srcId="{906FECC8-8026-4251-A727-3FB199F000F2}" destId="{76108EAD-5E8F-4532-BAE2-8CA556EFD7F6}" srcOrd="0" destOrd="0" presId="urn:microsoft.com/office/officeart/2005/8/layout/gear1"/>
    <dgm:cxn modelId="{74CE80C7-02E0-4D8D-B144-21B1E05CACDC}" type="presParOf" srcId="{906FECC8-8026-4251-A727-3FB199F000F2}" destId="{CA9BD630-D6EB-4F4A-90FC-F27E4588DDC9}" srcOrd="1" destOrd="0" presId="urn:microsoft.com/office/officeart/2005/8/layout/gear1"/>
    <dgm:cxn modelId="{54418108-4FD6-44C5-82A6-AC9EBD6B3036}" type="presParOf" srcId="{906FECC8-8026-4251-A727-3FB199F000F2}" destId="{A1351982-9260-454E-A616-08B82AC54EB4}" srcOrd="2" destOrd="0" presId="urn:microsoft.com/office/officeart/2005/8/layout/gear1"/>
    <dgm:cxn modelId="{D682D1F3-79C6-4976-997C-B45729FFA451}" type="presParOf" srcId="{906FECC8-8026-4251-A727-3FB199F000F2}" destId="{965A22BE-756B-4D28-8E22-EF204C7F114F}" srcOrd="3" destOrd="0" presId="urn:microsoft.com/office/officeart/2005/8/layout/gear1"/>
    <dgm:cxn modelId="{775960E4-9C83-4FCF-AF31-D1373640528E}" type="presParOf" srcId="{906FECC8-8026-4251-A727-3FB199F000F2}" destId="{093A1838-5B6D-4960-B260-E6E9F4E5E599}" srcOrd="4" destOrd="0" presId="urn:microsoft.com/office/officeart/2005/8/layout/gear1"/>
    <dgm:cxn modelId="{7932D1F1-8FEC-46AA-8607-4A883CF2FC35}" type="presParOf" srcId="{906FECC8-8026-4251-A727-3FB199F000F2}" destId="{EE193845-064E-40E9-89D9-42FBC1009618}" srcOrd="5" destOrd="0" presId="urn:microsoft.com/office/officeart/2005/8/layout/gear1"/>
    <dgm:cxn modelId="{3C407B34-717F-440C-9A9D-DB9E52C17F26}" type="presParOf" srcId="{906FECC8-8026-4251-A727-3FB199F000F2}" destId="{6D0D6798-EF3D-4B86-9934-150C07ADA551}" srcOrd="6" destOrd="0" presId="urn:microsoft.com/office/officeart/2005/8/layout/gear1"/>
    <dgm:cxn modelId="{A284C636-9FCE-477C-88C0-3478B797A284}" type="presParOf" srcId="{906FECC8-8026-4251-A727-3FB199F000F2}" destId="{643CE8E0-7B56-4051-90C2-A4CFCA790E2A}" srcOrd="7" destOrd="0" presId="urn:microsoft.com/office/officeart/2005/8/layout/gear1"/>
    <dgm:cxn modelId="{4DBBD706-E2E9-4D86-992C-93B55D08A77D}" type="presParOf" srcId="{906FECC8-8026-4251-A727-3FB199F000F2}" destId="{F0E7CC49-02D6-473B-AA40-57AE1F26DD2D}" srcOrd="8" destOrd="0" presId="urn:microsoft.com/office/officeart/2005/8/layout/gear1"/>
    <dgm:cxn modelId="{1BF49A5B-553D-4E57-AC2C-A26B3D37E26E}" type="presParOf" srcId="{906FECC8-8026-4251-A727-3FB199F000F2}" destId="{F8F94DEE-1DD3-41F6-A6FA-21B95BAD711B}" srcOrd="9" destOrd="0" presId="urn:microsoft.com/office/officeart/2005/8/layout/gear1"/>
    <dgm:cxn modelId="{4CA6F344-99A5-4D51-8F68-5010AE7139F5}" type="presParOf" srcId="{906FECC8-8026-4251-A727-3FB199F000F2}" destId="{A959952B-F77D-453B-A577-0BA78D1421D1}" srcOrd="10" destOrd="0" presId="urn:microsoft.com/office/officeart/2005/8/layout/gear1"/>
    <dgm:cxn modelId="{E4E2D093-6978-479A-A7C5-53828A2B506E}" type="presParOf" srcId="{906FECC8-8026-4251-A727-3FB199F000F2}" destId="{747E8E5A-90DD-4CE7-B9EE-E4B6D3800914}" srcOrd="11" destOrd="0" presId="urn:microsoft.com/office/officeart/2005/8/layout/gear1"/>
    <dgm:cxn modelId="{BE757627-200C-41F0-9A05-72BCA05C8B0E}" type="presParOf" srcId="{906FECC8-8026-4251-A727-3FB199F000F2}" destId="{AF1C1891-A168-4630-A179-0973C81194A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5A915D-E564-4262-9CD1-5E394015E7D3}" type="doc">
      <dgm:prSet loTypeId="urn:microsoft.com/office/officeart/2005/8/layout/list1" loCatId="list" qsTypeId="urn:microsoft.com/office/officeart/2005/8/quickstyle/3d7" qsCatId="3D" csTypeId="urn:microsoft.com/office/officeart/2005/8/colors/colorful4" csCatId="colorful" phldr="1"/>
      <dgm:spPr/>
      <dgm:t>
        <a:bodyPr/>
        <a:lstStyle/>
        <a:p>
          <a:endParaRPr lang="en-GB"/>
        </a:p>
      </dgm:t>
    </dgm:pt>
    <dgm:pt modelId="{EA1FA5E1-4EBB-49D0-87DE-8B972CC0D9CD}">
      <dgm:prSet phldrT="[Text]" custT="1"/>
      <dgm:spPr/>
      <dgm:t>
        <a:bodyPr/>
        <a:lstStyle/>
        <a:p>
          <a:r>
            <a:rPr lang="fr-FR" sz="2400" dirty="0" smtClean="0">
              <a:latin typeface="Times New Roman" pitchFamily="18" charset="0"/>
              <a:cs typeface="Times New Roman" pitchFamily="18" charset="0"/>
            </a:rPr>
            <a:t>Les données de l’analyse urbaine </a:t>
          </a:r>
          <a:endParaRPr lang="en-GB" sz="2400" dirty="0">
            <a:latin typeface="Times New Roman" pitchFamily="18" charset="0"/>
            <a:cs typeface="Times New Roman" pitchFamily="18" charset="0"/>
          </a:endParaRPr>
        </a:p>
      </dgm:t>
    </dgm:pt>
    <dgm:pt modelId="{B2D40F1E-B739-4DF8-A734-FE28FC9439DE}" type="parTrans" cxnId="{D278FF70-2FC1-4EEC-A3C1-6F0FF4CA4DC3}">
      <dgm:prSet/>
      <dgm:spPr/>
      <dgm:t>
        <a:bodyPr/>
        <a:lstStyle/>
        <a:p>
          <a:endParaRPr lang="en-GB" sz="2400">
            <a:latin typeface="Times New Roman" pitchFamily="18" charset="0"/>
            <a:cs typeface="Times New Roman" pitchFamily="18" charset="0"/>
          </a:endParaRPr>
        </a:p>
      </dgm:t>
    </dgm:pt>
    <dgm:pt modelId="{82CEB4CA-5F9F-44A9-A67B-B54A4FA09927}" type="sibTrans" cxnId="{D278FF70-2FC1-4EEC-A3C1-6F0FF4CA4DC3}">
      <dgm:prSet/>
      <dgm:spPr/>
      <dgm:t>
        <a:bodyPr/>
        <a:lstStyle/>
        <a:p>
          <a:endParaRPr lang="en-GB" sz="2400">
            <a:latin typeface="Times New Roman" pitchFamily="18" charset="0"/>
            <a:cs typeface="Times New Roman" pitchFamily="18" charset="0"/>
          </a:endParaRPr>
        </a:p>
      </dgm:t>
    </dgm:pt>
    <dgm:pt modelId="{6CE5B3B7-4AD1-42FD-B750-44A24BF2C690}">
      <dgm:prSet phldrT="[Text]" custT="1"/>
      <dgm:spPr/>
      <dgm:t>
        <a:bodyPr/>
        <a:lstStyle/>
        <a:p>
          <a:r>
            <a:rPr lang="fr-FR" sz="2400" dirty="0" smtClean="0">
              <a:latin typeface="Times New Roman" pitchFamily="18" charset="0"/>
              <a:cs typeface="Times New Roman" pitchFamily="18" charset="0"/>
            </a:rPr>
            <a:t>Les supports de l’analyse urbaine</a:t>
          </a:r>
          <a:endParaRPr lang="en-GB" sz="2400" dirty="0">
            <a:latin typeface="Times New Roman" pitchFamily="18" charset="0"/>
            <a:cs typeface="Times New Roman" pitchFamily="18" charset="0"/>
          </a:endParaRPr>
        </a:p>
      </dgm:t>
    </dgm:pt>
    <dgm:pt modelId="{64185085-D858-4DDC-9BEC-98CEDED937CD}" type="parTrans" cxnId="{80E687A0-A70F-4291-890F-1D8422900611}">
      <dgm:prSet/>
      <dgm:spPr/>
      <dgm:t>
        <a:bodyPr/>
        <a:lstStyle/>
        <a:p>
          <a:endParaRPr lang="en-GB" sz="2400">
            <a:latin typeface="Times New Roman" pitchFamily="18" charset="0"/>
            <a:cs typeface="Times New Roman" pitchFamily="18" charset="0"/>
          </a:endParaRPr>
        </a:p>
      </dgm:t>
    </dgm:pt>
    <dgm:pt modelId="{486AA023-C21B-4AA3-B074-636EDA1AC9D6}" type="sibTrans" cxnId="{80E687A0-A70F-4291-890F-1D8422900611}">
      <dgm:prSet/>
      <dgm:spPr/>
      <dgm:t>
        <a:bodyPr/>
        <a:lstStyle/>
        <a:p>
          <a:endParaRPr lang="en-GB" sz="2400">
            <a:latin typeface="Times New Roman" pitchFamily="18" charset="0"/>
            <a:cs typeface="Times New Roman" pitchFamily="18" charset="0"/>
          </a:endParaRPr>
        </a:p>
      </dgm:t>
    </dgm:pt>
    <dgm:pt modelId="{322543A0-AC7C-4EB5-8B04-E4421CB0ACD8}">
      <dgm:prSet phldrT="[Text]" custT="1"/>
      <dgm:spPr/>
      <dgm:t>
        <a:bodyPr/>
        <a:lstStyle/>
        <a:p>
          <a:r>
            <a:rPr lang="fr-FR" sz="2400" dirty="0" smtClean="0">
              <a:latin typeface="Times New Roman" pitchFamily="18" charset="0"/>
              <a:cs typeface="Times New Roman" pitchFamily="18" charset="0"/>
            </a:rPr>
            <a:t>Les indices de l’analyse et de mesure de l’occupation du sol</a:t>
          </a:r>
          <a:endParaRPr lang="en-GB" sz="2400" dirty="0">
            <a:latin typeface="Times New Roman" pitchFamily="18" charset="0"/>
            <a:cs typeface="Times New Roman" pitchFamily="18" charset="0"/>
          </a:endParaRPr>
        </a:p>
      </dgm:t>
    </dgm:pt>
    <dgm:pt modelId="{3058DD5A-E3E0-42D4-8EF2-0895E930B5D1}" type="parTrans" cxnId="{C0CBF9EA-E630-4B31-B739-232851799ED0}">
      <dgm:prSet/>
      <dgm:spPr/>
      <dgm:t>
        <a:bodyPr/>
        <a:lstStyle/>
        <a:p>
          <a:endParaRPr lang="en-GB" sz="2400">
            <a:latin typeface="Times New Roman" pitchFamily="18" charset="0"/>
            <a:cs typeface="Times New Roman" pitchFamily="18" charset="0"/>
          </a:endParaRPr>
        </a:p>
      </dgm:t>
    </dgm:pt>
    <dgm:pt modelId="{CDD6866D-C6FF-4847-BE68-EFE26BB780DF}" type="sibTrans" cxnId="{C0CBF9EA-E630-4B31-B739-232851799ED0}">
      <dgm:prSet/>
      <dgm:spPr/>
      <dgm:t>
        <a:bodyPr/>
        <a:lstStyle/>
        <a:p>
          <a:endParaRPr lang="en-GB" sz="2400">
            <a:latin typeface="Times New Roman" pitchFamily="18" charset="0"/>
            <a:cs typeface="Times New Roman" pitchFamily="18" charset="0"/>
          </a:endParaRPr>
        </a:p>
      </dgm:t>
    </dgm:pt>
    <dgm:pt modelId="{DF98F477-B191-468F-8559-BFE6AA7943DF}">
      <dgm:prSet custT="1"/>
      <dgm:spPr/>
      <dgm:t>
        <a:bodyPr/>
        <a:lstStyle/>
        <a:p>
          <a:r>
            <a:rPr lang="fr-FR" sz="2400" dirty="0" smtClean="0">
              <a:latin typeface="Times New Roman" pitchFamily="18" charset="0"/>
              <a:cs typeface="Times New Roman" pitchFamily="18" charset="0"/>
            </a:rPr>
            <a:t>Essai de typologie des entités urbaines</a:t>
          </a:r>
          <a:endParaRPr lang="en-GB" sz="2400" dirty="0">
            <a:latin typeface="Times New Roman" pitchFamily="18" charset="0"/>
            <a:cs typeface="Times New Roman" pitchFamily="18" charset="0"/>
          </a:endParaRPr>
        </a:p>
      </dgm:t>
    </dgm:pt>
    <dgm:pt modelId="{FF2805CF-3196-471B-A75F-B55D2E838883}" type="parTrans" cxnId="{D3FC894A-CDF6-4F75-99D0-BF5E80E98747}">
      <dgm:prSet/>
      <dgm:spPr/>
      <dgm:t>
        <a:bodyPr/>
        <a:lstStyle/>
        <a:p>
          <a:endParaRPr lang="en-GB" sz="2400">
            <a:latin typeface="Times New Roman" pitchFamily="18" charset="0"/>
            <a:cs typeface="Times New Roman" pitchFamily="18" charset="0"/>
          </a:endParaRPr>
        </a:p>
      </dgm:t>
    </dgm:pt>
    <dgm:pt modelId="{395936A2-A2CB-4264-A1B7-2A3CACF9C22D}" type="sibTrans" cxnId="{D3FC894A-CDF6-4F75-99D0-BF5E80E98747}">
      <dgm:prSet/>
      <dgm:spPr/>
      <dgm:t>
        <a:bodyPr/>
        <a:lstStyle/>
        <a:p>
          <a:endParaRPr lang="en-GB" sz="2400">
            <a:latin typeface="Times New Roman" pitchFamily="18" charset="0"/>
            <a:cs typeface="Times New Roman" pitchFamily="18" charset="0"/>
          </a:endParaRPr>
        </a:p>
      </dgm:t>
    </dgm:pt>
    <dgm:pt modelId="{7F418BA1-589E-47EC-A27D-7EC7B95A2CD0}">
      <dgm:prSet custT="1"/>
      <dgm:spPr/>
      <dgm:t>
        <a:bodyPr/>
        <a:lstStyle/>
        <a:p>
          <a:r>
            <a:rPr lang="fr-FR" sz="2400" dirty="0" smtClean="0">
              <a:latin typeface="Times New Roman" pitchFamily="18" charset="0"/>
              <a:cs typeface="Times New Roman" pitchFamily="18" charset="0"/>
            </a:rPr>
            <a:t>Les types d’intervention</a:t>
          </a:r>
          <a:endParaRPr lang="en-GB" sz="2400" dirty="0">
            <a:latin typeface="Times New Roman" pitchFamily="18" charset="0"/>
            <a:cs typeface="Times New Roman" pitchFamily="18" charset="0"/>
          </a:endParaRPr>
        </a:p>
      </dgm:t>
    </dgm:pt>
    <dgm:pt modelId="{2D2B2995-4EDE-4EBF-AA14-AC9A7F7E9065}" type="parTrans" cxnId="{0CB919B2-15AF-4C62-84B9-D394D8D817A3}">
      <dgm:prSet/>
      <dgm:spPr/>
      <dgm:t>
        <a:bodyPr/>
        <a:lstStyle/>
        <a:p>
          <a:endParaRPr lang="en-GB" sz="2400">
            <a:latin typeface="Times New Roman" pitchFamily="18" charset="0"/>
            <a:cs typeface="Times New Roman" pitchFamily="18" charset="0"/>
          </a:endParaRPr>
        </a:p>
      </dgm:t>
    </dgm:pt>
    <dgm:pt modelId="{CA606088-BBA1-4FF9-8D35-2ECB5F2080CB}" type="sibTrans" cxnId="{0CB919B2-15AF-4C62-84B9-D394D8D817A3}">
      <dgm:prSet/>
      <dgm:spPr/>
      <dgm:t>
        <a:bodyPr/>
        <a:lstStyle/>
        <a:p>
          <a:endParaRPr lang="en-GB" sz="2400">
            <a:latin typeface="Times New Roman" pitchFamily="18" charset="0"/>
            <a:cs typeface="Times New Roman" pitchFamily="18" charset="0"/>
          </a:endParaRPr>
        </a:p>
      </dgm:t>
    </dgm:pt>
    <dgm:pt modelId="{16DCE5E4-0974-485F-A117-77F96763BB5F}" type="pres">
      <dgm:prSet presAssocID="{735A915D-E564-4262-9CD1-5E394015E7D3}" presName="linear" presStyleCnt="0">
        <dgm:presLayoutVars>
          <dgm:dir/>
          <dgm:animLvl val="lvl"/>
          <dgm:resizeHandles val="exact"/>
        </dgm:presLayoutVars>
      </dgm:prSet>
      <dgm:spPr/>
      <dgm:t>
        <a:bodyPr/>
        <a:lstStyle/>
        <a:p>
          <a:endParaRPr lang="en-GB"/>
        </a:p>
      </dgm:t>
    </dgm:pt>
    <dgm:pt modelId="{9A4AE45E-2033-4DB6-AA4C-938999A3D04B}" type="pres">
      <dgm:prSet presAssocID="{EA1FA5E1-4EBB-49D0-87DE-8B972CC0D9CD}" presName="parentLin" presStyleCnt="0"/>
      <dgm:spPr/>
    </dgm:pt>
    <dgm:pt modelId="{71CBBF8E-55C2-4F26-8B2B-A185938A1633}" type="pres">
      <dgm:prSet presAssocID="{EA1FA5E1-4EBB-49D0-87DE-8B972CC0D9CD}" presName="parentLeftMargin" presStyleLbl="node1" presStyleIdx="0" presStyleCnt="5"/>
      <dgm:spPr/>
      <dgm:t>
        <a:bodyPr/>
        <a:lstStyle/>
        <a:p>
          <a:endParaRPr lang="en-GB"/>
        </a:p>
      </dgm:t>
    </dgm:pt>
    <dgm:pt modelId="{9A238543-6F54-4E34-8CAC-3C1EE043922F}" type="pres">
      <dgm:prSet presAssocID="{EA1FA5E1-4EBB-49D0-87DE-8B972CC0D9CD}" presName="parentText" presStyleLbl="node1" presStyleIdx="0" presStyleCnt="5">
        <dgm:presLayoutVars>
          <dgm:chMax val="0"/>
          <dgm:bulletEnabled val="1"/>
        </dgm:presLayoutVars>
      </dgm:prSet>
      <dgm:spPr/>
      <dgm:t>
        <a:bodyPr/>
        <a:lstStyle/>
        <a:p>
          <a:endParaRPr lang="en-GB"/>
        </a:p>
      </dgm:t>
    </dgm:pt>
    <dgm:pt modelId="{80F0AE79-0DD7-4244-8147-1390874635E1}" type="pres">
      <dgm:prSet presAssocID="{EA1FA5E1-4EBB-49D0-87DE-8B972CC0D9CD}" presName="negativeSpace" presStyleCnt="0"/>
      <dgm:spPr/>
    </dgm:pt>
    <dgm:pt modelId="{71B50E63-32AD-4BB1-90EF-A04D90346FC8}" type="pres">
      <dgm:prSet presAssocID="{EA1FA5E1-4EBB-49D0-87DE-8B972CC0D9CD}" presName="childText" presStyleLbl="conFgAcc1" presStyleIdx="0" presStyleCnt="5">
        <dgm:presLayoutVars>
          <dgm:bulletEnabled val="1"/>
        </dgm:presLayoutVars>
      </dgm:prSet>
      <dgm:spPr/>
    </dgm:pt>
    <dgm:pt modelId="{AFD0FEC0-64B9-493A-8492-39F2627442BB}" type="pres">
      <dgm:prSet presAssocID="{82CEB4CA-5F9F-44A9-A67B-B54A4FA09927}" presName="spaceBetweenRectangles" presStyleCnt="0"/>
      <dgm:spPr/>
    </dgm:pt>
    <dgm:pt modelId="{5AB79EB3-6E29-4B11-81B3-4CD0FCF55CC1}" type="pres">
      <dgm:prSet presAssocID="{6CE5B3B7-4AD1-42FD-B750-44A24BF2C690}" presName="parentLin" presStyleCnt="0"/>
      <dgm:spPr/>
    </dgm:pt>
    <dgm:pt modelId="{32D4AC40-D10C-42B8-A9D1-698AADE5A94A}" type="pres">
      <dgm:prSet presAssocID="{6CE5B3B7-4AD1-42FD-B750-44A24BF2C690}" presName="parentLeftMargin" presStyleLbl="node1" presStyleIdx="0" presStyleCnt="5"/>
      <dgm:spPr/>
      <dgm:t>
        <a:bodyPr/>
        <a:lstStyle/>
        <a:p>
          <a:endParaRPr lang="en-GB"/>
        </a:p>
      </dgm:t>
    </dgm:pt>
    <dgm:pt modelId="{DE611AE1-4DAC-4970-A5A7-5A56E31FE27F}" type="pres">
      <dgm:prSet presAssocID="{6CE5B3B7-4AD1-42FD-B750-44A24BF2C690}" presName="parentText" presStyleLbl="node1" presStyleIdx="1" presStyleCnt="5">
        <dgm:presLayoutVars>
          <dgm:chMax val="0"/>
          <dgm:bulletEnabled val="1"/>
        </dgm:presLayoutVars>
      </dgm:prSet>
      <dgm:spPr/>
      <dgm:t>
        <a:bodyPr/>
        <a:lstStyle/>
        <a:p>
          <a:endParaRPr lang="en-GB"/>
        </a:p>
      </dgm:t>
    </dgm:pt>
    <dgm:pt modelId="{62A971CB-1F3E-4F91-84CF-2A6D7315E40D}" type="pres">
      <dgm:prSet presAssocID="{6CE5B3B7-4AD1-42FD-B750-44A24BF2C690}" presName="negativeSpace" presStyleCnt="0"/>
      <dgm:spPr/>
    </dgm:pt>
    <dgm:pt modelId="{1D614542-4FEC-44F3-90BF-DFB7E44FE49F}" type="pres">
      <dgm:prSet presAssocID="{6CE5B3B7-4AD1-42FD-B750-44A24BF2C690}" presName="childText" presStyleLbl="conFgAcc1" presStyleIdx="1" presStyleCnt="5">
        <dgm:presLayoutVars>
          <dgm:bulletEnabled val="1"/>
        </dgm:presLayoutVars>
      </dgm:prSet>
      <dgm:spPr/>
    </dgm:pt>
    <dgm:pt modelId="{646FBF65-80B5-43AF-AE1B-DC02D8432F72}" type="pres">
      <dgm:prSet presAssocID="{486AA023-C21B-4AA3-B074-636EDA1AC9D6}" presName="spaceBetweenRectangles" presStyleCnt="0"/>
      <dgm:spPr/>
    </dgm:pt>
    <dgm:pt modelId="{61D474A7-7F1B-4BAD-8624-7EC907DDFFD0}" type="pres">
      <dgm:prSet presAssocID="{322543A0-AC7C-4EB5-8B04-E4421CB0ACD8}" presName="parentLin" presStyleCnt="0"/>
      <dgm:spPr/>
    </dgm:pt>
    <dgm:pt modelId="{0F2F4AA2-3BDE-4D3F-96B0-53159A9D43FB}" type="pres">
      <dgm:prSet presAssocID="{322543A0-AC7C-4EB5-8B04-E4421CB0ACD8}" presName="parentLeftMargin" presStyleLbl="node1" presStyleIdx="1" presStyleCnt="5"/>
      <dgm:spPr/>
      <dgm:t>
        <a:bodyPr/>
        <a:lstStyle/>
        <a:p>
          <a:endParaRPr lang="en-GB"/>
        </a:p>
      </dgm:t>
    </dgm:pt>
    <dgm:pt modelId="{2757F84A-C78A-4FB9-94B0-EC6719E23BFD}" type="pres">
      <dgm:prSet presAssocID="{322543A0-AC7C-4EB5-8B04-E4421CB0ACD8}" presName="parentText" presStyleLbl="node1" presStyleIdx="2" presStyleCnt="5">
        <dgm:presLayoutVars>
          <dgm:chMax val="0"/>
          <dgm:bulletEnabled val="1"/>
        </dgm:presLayoutVars>
      </dgm:prSet>
      <dgm:spPr/>
      <dgm:t>
        <a:bodyPr/>
        <a:lstStyle/>
        <a:p>
          <a:endParaRPr lang="en-GB"/>
        </a:p>
      </dgm:t>
    </dgm:pt>
    <dgm:pt modelId="{50EBF653-3494-4714-9479-A77B25D101FC}" type="pres">
      <dgm:prSet presAssocID="{322543A0-AC7C-4EB5-8B04-E4421CB0ACD8}" presName="negativeSpace" presStyleCnt="0"/>
      <dgm:spPr/>
    </dgm:pt>
    <dgm:pt modelId="{451F783B-E002-4C34-BEFC-1559E91D8D24}" type="pres">
      <dgm:prSet presAssocID="{322543A0-AC7C-4EB5-8B04-E4421CB0ACD8}" presName="childText" presStyleLbl="conFgAcc1" presStyleIdx="2" presStyleCnt="5">
        <dgm:presLayoutVars>
          <dgm:bulletEnabled val="1"/>
        </dgm:presLayoutVars>
      </dgm:prSet>
      <dgm:spPr/>
    </dgm:pt>
    <dgm:pt modelId="{A9C0F169-782B-4DBD-A809-7E0E012C184E}" type="pres">
      <dgm:prSet presAssocID="{CDD6866D-C6FF-4847-BE68-EFE26BB780DF}" presName="spaceBetweenRectangles" presStyleCnt="0"/>
      <dgm:spPr/>
    </dgm:pt>
    <dgm:pt modelId="{E0DD6C6E-85AA-4B67-96F6-6D23A2D91AE9}" type="pres">
      <dgm:prSet presAssocID="{DF98F477-B191-468F-8559-BFE6AA7943DF}" presName="parentLin" presStyleCnt="0"/>
      <dgm:spPr/>
    </dgm:pt>
    <dgm:pt modelId="{76848478-76BE-4A70-B827-4E2EA8895889}" type="pres">
      <dgm:prSet presAssocID="{DF98F477-B191-468F-8559-BFE6AA7943DF}" presName="parentLeftMargin" presStyleLbl="node1" presStyleIdx="2" presStyleCnt="5"/>
      <dgm:spPr/>
      <dgm:t>
        <a:bodyPr/>
        <a:lstStyle/>
        <a:p>
          <a:endParaRPr lang="en-GB"/>
        </a:p>
      </dgm:t>
    </dgm:pt>
    <dgm:pt modelId="{89C227C7-5027-4ED6-840F-8E13312FA5D0}" type="pres">
      <dgm:prSet presAssocID="{DF98F477-B191-468F-8559-BFE6AA7943DF}" presName="parentText" presStyleLbl="node1" presStyleIdx="3" presStyleCnt="5" custLinFactNeighborX="9369" custLinFactNeighborY="13194">
        <dgm:presLayoutVars>
          <dgm:chMax val="0"/>
          <dgm:bulletEnabled val="1"/>
        </dgm:presLayoutVars>
      </dgm:prSet>
      <dgm:spPr/>
      <dgm:t>
        <a:bodyPr/>
        <a:lstStyle/>
        <a:p>
          <a:endParaRPr lang="en-GB"/>
        </a:p>
      </dgm:t>
    </dgm:pt>
    <dgm:pt modelId="{0E783889-19D4-4F1F-84BF-DA25DEC3E07B}" type="pres">
      <dgm:prSet presAssocID="{DF98F477-B191-468F-8559-BFE6AA7943DF}" presName="negativeSpace" presStyleCnt="0"/>
      <dgm:spPr/>
    </dgm:pt>
    <dgm:pt modelId="{3A6DCC55-C8B3-42E0-AEC8-2DEF6D30ED7F}" type="pres">
      <dgm:prSet presAssocID="{DF98F477-B191-468F-8559-BFE6AA7943DF}" presName="childText" presStyleLbl="conFgAcc1" presStyleIdx="3" presStyleCnt="5">
        <dgm:presLayoutVars>
          <dgm:bulletEnabled val="1"/>
        </dgm:presLayoutVars>
      </dgm:prSet>
      <dgm:spPr/>
    </dgm:pt>
    <dgm:pt modelId="{B88926C0-C5DB-4300-AE99-86061A3D5EBF}" type="pres">
      <dgm:prSet presAssocID="{395936A2-A2CB-4264-A1B7-2A3CACF9C22D}" presName="spaceBetweenRectangles" presStyleCnt="0"/>
      <dgm:spPr/>
    </dgm:pt>
    <dgm:pt modelId="{6331DDCF-593D-4BC4-ACB5-DE7123F2EF55}" type="pres">
      <dgm:prSet presAssocID="{7F418BA1-589E-47EC-A27D-7EC7B95A2CD0}" presName="parentLin" presStyleCnt="0"/>
      <dgm:spPr/>
    </dgm:pt>
    <dgm:pt modelId="{63214F19-17B6-45AE-9A6C-9D7BC873001F}" type="pres">
      <dgm:prSet presAssocID="{7F418BA1-589E-47EC-A27D-7EC7B95A2CD0}" presName="parentLeftMargin" presStyleLbl="node1" presStyleIdx="3" presStyleCnt="5"/>
      <dgm:spPr/>
      <dgm:t>
        <a:bodyPr/>
        <a:lstStyle/>
        <a:p>
          <a:endParaRPr lang="en-GB"/>
        </a:p>
      </dgm:t>
    </dgm:pt>
    <dgm:pt modelId="{4258D675-FB77-4682-B67D-B2139BBB8B89}" type="pres">
      <dgm:prSet presAssocID="{7F418BA1-589E-47EC-A27D-7EC7B95A2CD0}" presName="parentText" presStyleLbl="node1" presStyleIdx="4" presStyleCnt="5">
        <dgm:presLayoutVars>
          <dgm:chMax val="0"/>
          <dgm:bulletEnabled val="1"/>
        </dgm:presLayoutVars>
      </dgm:prSet>
      <dgm:spPr/>
      <dgm:t>
        <a:bodyPr/>
        <a:lstStyle/>
        <a:p>
          <a:endParaRPr lang="en-GB"/>
        </a:p>
      </dgm:t>
    </dgm:pt>
    <dgm:pt modelId="{4785CAEA-460C-4F6B-B3AB-8071308994E8}" type="pres">
      <dgm:prSet presAssocID="{7F418BA1-589E-47EC-A27D-7EC7B95A2CD0}" presName="negativeSpace" presStyleCnt="0"/>
      <dgm:spPr/>
    </dgm:pt>
    <dgm:pt modelId="{EA7F8494-05B4-4ABD-84F3-A9A637A3CF36}" type="pres">
      <dgm:prSet presAssocID="{7F418BA1-589E-47EC-A27D-7EC7B95A2CD0}" presName="childText" presStyleLbl="conFgAcc1" presStyleIdx="4" presStyleCnt="5">
        <dgm:presLayoutVars>
          <dgm:bulletEnabled val="1"/>
        </dgm:presLayoutVars>
      </dgm:prSet>
      <dgm:spPr/>
    </dgm:pt>
  </dgm:ptLst>
  <dgm:cxnLst>
    <dgm:cxn modelId="{D3FC894A-CDF6-4F75-99D0-BF5E80E98747}" srcId="{735A915D-E564-4262-9CD1-5E394015E7D3}" destId="{DF98F477-B191-468F-8559-BFE6AA7943DF}" srcOrd="3" destOrd="0" parTransId="{FF2805CF-3196-471B-A75F-B55D2E838883}" sibTransId="{395936A2-A2CB-4264-A1B7-2A3CACF9C22D}"/>
    <dgm:cxn modelId="{129B84AF-671B-49A3-AD23-6FE46DDD0EE1}" type="presOf" srcId="{322543A0-AC7C-4EB5-8B04-E4421CB0ACD8}" destId="{0F2F4AA2-3BDE-4D3F-96B0-53159A9D43FB}" srcOrd="0" destOrd="0" presId="urn:microsoft.com/office/officeart/2005/8/layout/list1"/>
    <dgm:cxn modelId="{80C86583-F396-436E-94E7-77474BE22E14}" type="presOf" srcId="{EA1FA5E1-4EBB-49D0-87DE-8B972CC0D9CD}" destId="{71CBBF8E-55C2-4F26-8B2B-A185938A1633}" srcOrd="0" destOrd="0" presId="urn:microsoft.com/office/officeart/2005/8/layout/list1"/>
    <dgm:cxn modelId="{A0CBF5F5-237D-4780-9239-141DEB21B996}" type="presOf" srcId="{6CE5B3B7-4AD1-42FD-B750-44A24BF2C690}" destId="{DE611AE1-4DAC-4970-A5A7-5A56E31FE27F}" srcOrd="1" destOrd="0" presId="urn:microsoft.com/office/officeart/2005/8/layout/list1"/>
    <dgm:cxn modelId="{F58C3168-8F80-4C63-A0EE-5D4100987AAB}" type="presOf" srcId="{735A915D-E564-4262-9CD1-5E394015E7D3}" destId="{16DCE5E4-0974-485F-A117-77F96763BB5F}" srcOrd="0" destOrd="0" presId="urn:microsoft.com/office/officeart/2005/8/layout/list1"/>
    <dgm:cxn modelId="{D2AEEF54-17E5-4895-8EB9-D5BCEAD7D9FC}" type="presOf" srcId="{7F418BA1-589E-47EC-A27D-7EC7B95A2CD0}" destId="{63214F19-17B6-45AE-9A6C-9D7BC873001F}" srcOrd="0" destOrd="0" presId="urn:microsoft.com/office/officeart/2005/8/layout/list1"/>
    <dgm:cxn modelId="{C0CBF9EA-E630-4B31-B739-232851799ED0}" srcId="{735A915D-E564-4262-9CD1-5E394015E7D3}" destId="{322543A0-AC7C-4EB5-8B04-E4421CB0ACD8}" srcOrd="2" destOrd="0" parTransId="{3058DD5A-E3E0-42D4-8EF2-0895E930B5D1}" sibTransId="{CDD6866D-C6FF-4847-BE68-EFE26BB780DF}"/>
    <dgm:cxn modelId="{0CB919B2-15AF-4C62-84B9-D394D8D817A3}" srcId="{735A915D-E564-4262-9CD1-5E394015E7D3}" destId="{7F418BA1-589E-47EC-A27D-7EC7B95A2CD0}" srcOrd="4" destOrd="0" parTransId="{2D2B2995-4EDE-4EBF-AA14-AC9A7F7E9065}" sibTransId="{CA606088-BBA1-4FF9-8D35-2ECB5F2080CB}"/>
    <dgm:cxn modelId="{1D0DE2E5-C847-4C66-A8D7-983AD3ACC2B0}" type="presOf" srcId="{EA1FA5E1-4EBB-49D0-87DE-8B972CC0D9CD}" destId="{9A238543-6F54-4E34-8CAC-3C1EE043922F}" srcOrd="1" destOrd="0" presId="urn:microsoft.com/office/officeart/2005/8/layout/list1"/>
    <dgm:cxn modelId="{4421853F-BDCF-40F0-9F81-DD00F09E633C}" type="presOf" srcId="{322543A0-AC7C-4EB5-8B04-E4421CB0ACD8}" destId="{2757F84A-C78A-4FB9-94B0-EC6719E23BFD}" srcOrd="1" destOrd="0" presId="urn:microsoft.com/office/officeart/2005/8/layout/list1"/>
    <dgm:cxn modelId="{93903CF8-444F-405B-B1B7-4A365F72218A}" type="presOf" srcId="{DF98F477-B191-468F-8559-BFE6AA7943DF}" destId="{89C227C7-5027-4ED6-840F-8E13312FA5D0}" srcOrd="1" destOrd="0" presId="urn:microsoft.com/office/officeart/2005/8/layout/list1"/>
    <dgm:cxn modelId="{80E687A0-A70F-4291-890F-1D8422900611}" srcId="{735A915D-E564-4262-9CD1-5E394015E7D3}" destId="{6CE5B3B7-4AD1-42FD-B750-44A24BF2C690}" srcOrd="1" destOrd="0" parTransId="{64185085-D858-4DDC-9BEC-98CEDED937CD}" sibTransId="{486AA023-C21B-4AA3-B074-636EDA1AC9D6}"/>
    <dgm:cxn modelId="{EF89AE1B-83F4-47C9-A9FB-8ECF6262A0DD}" type="presOf" srcId="{6CE5B3B7-4AD1-42FD-B750-44A24BF2C690}" destId="{32D4AC40-D10C-42B8-A9D1-698AADE5A94A}" srcOrd="0" destOrd="0" presId="urn:microsoft.com/office/officeart/2005/8/layout/list1"/>
    <dgm:cxn modelId="{D278FF70-2FC1-4EEC-A3C1-6F0FF4CA4DC3}" srcId="{735A915D-E564-4262-9CD1-5E394015E7D3}" destId="{EA1FA5E1-4EBB-49D0-87DE-8B972CC0D9CD}" srcOrd="0" destOrd="0" parTransId="{B2D40F1E-B739-4DF8-A734-FE28FC9439DE}" sibTransId="{82CEB4CA-5F9F-44A9-A67B-B54A4FA09927}"/>
    <dgm:cxn modelId="{D70266BB-A6A6-4DCE-A11B-4769773C6F2F}" type="presOf" srcId="{7F418BA1-589E-47EC-A27D-7EC7B95A2CD0}" destId="{4258D675-FB77-4682-B67D-B2139BBB8B89}" srcOrd="1" destOrd="0" presId="urn:microsoft.com/office/officeart/2005/8/layout/list1"/>
    <dgm:cxn modelId="{53B81454-453C-441C-A7C1-485849BD70C7}" type="presOf" srcId="{DF98F477-B191-468F-8559-BFE6AA7943DF}" destId="{76848478-76BE-4A70-B827-4E2EA8895889}" srcOrd="0" destOrd="0" presId="urn:microsoft.com/office/officeart/2005/8/layout/list1"/>
    <dgm:cxn modelId="{641C469B-61B9-4B5C-8AE5-4FDE74923DA7}" type="presParOf" srcId="{16DCE5E4-0974-485F-A117-77F96763BB5F}" destId="{9A4AE45E-2033-4DB6-AA4C-938999A3D04B}" srcOrd="0" destOrd="0" presId="urn:microsoft.com/office/officeart/2005/8/layout/list1"/>
    <dgm:cxn modelId="{6314CDB3-3804-412A-99F7-8C3DA7B2FC3D}" type="presParOf" srcId="{9A4AE45E-2033-4DB6-AA4C-938999A3D04B}" destId="{71CBBF8E-55C2-4F26-8B2B-A185938A1633}" srcOrd="0" destOrd="0" presId="urn:microsoft.com/office/officeart/2005/8/layout/list1"/>
    <dgm:cxn modelId="{1416E0AB-13A1-4698-937D-0004AE60DC96}" type="presParOf" srcId="{9A4AE45E-2033-4DB6-AA4C-938999A3D04B}" destId="{9A238543-6F54-4E34-8CAC-3C1EE043922F}" srcOrd="1" destOrd="0" presId="urn:microsoft.com/office/officeart/2005/8/layout/list1"/>
    <dgm:cxn modelId="{E08CF3AC-00CD-4C5E-9508-F1450DA7A321}" type="presParOf" srcId="{16DCE5E4-0974-485F-A117-77F96763BB5F}" destId="{80F0AE79-0DD7-4244-8147-1390874635E1}" srcOrd="1" destOrd="0" presId="urn:microsoft.com/office/officeart/2005/8/layout/list1"/>
    <dgm:cxn modelId="{FAFF0FC3-27EF-4B97-8FDA-F52A0C92B70D}" type="presParOf" srcId="{16DCE5E4-0974-485F-A117-77F96763BB5F}" destId="{71B50E63-32AD-4BB1-90EF-A04D90346FC8}" srcOrd="2" destOrd="0" presId="urn:microsoft.com/office/officeart/2005/8/layout/list1"/>
    <dgm:cxn modelId="{9F33CD79-A1BB-4D75-8CCE-923BC25B6BC0}" type="presParOf" srcId="{16DCE5E4-0974-485F-A117-77F96763BB5F}" destId="{AFD0FEC0-64B9-493A-8492-39F2627442BB}" srcOrd="3" destOrd="0" presId="urn:microsoft.com/office/officeart/2005/8/layout/list1"/>
    <dgm:cxn modelId="{3B7A7AE1-1363-48EC-B71B-B0982FFA8979}" type="presParOf" srcId="{16DCE5E4-0974-485F-A117-77F96763BB5F}" destId="{5AB79EB3-6E29-4B11-81B3-4CD0FCF55CC1}" srcOrd="4" destOrd="0" presId="urn:microsoft.com/office/officeart/2005/8/layout/list1"/>
    <dgm:cxn modelId="{591B3480-7AA0-46CD-9DF0-7EDE149710FD}" type="presParOf" srcId="{5AB79EB3-6E29-4B11-81B3-4CD0FCF55CC1}" destId="{32D4AC40-D10C-42B8-A9D1-698AADE5A94A}" srcOrd="0" destOrd="0" presId="urn:microsoft.com/office/officeart/2005/8/layout/list1"/>
    <dgm:cxn modelId="{7B8CB9A4-8C1A-4E9F-A3AC-939416F8F86A}" type="presParOf" srcId="{5AB79EB3-6E29-4B11-81B3-4CD0FCF55CC1}" destId="{DE611AE1-4DAC-4970-A5A7-5A56E31FE27F}" srcOrd="1" destOrd="0" presId="urn:microsoft.com/office/officeart/2005/8/layout/list1"/>
    <dgm:cxn modelId="{C88F1202-2822-4FC7-8FB0-B59364E3BF96}" type="presParOf" srcId="{16DCE5E4-0974-485F-A117-77F96763BB5F}" destId="{62A971CB-1F3E-4F91-84CF-2A6D7315E40D}" srcOrd="5" destOrd="0" presId="urn:microsoft.com/office/officeart/2005/8/layout/list1"/>
    <dgm:cxn modelId="{DBDC9199-8706-43BF-8622-0EFCCD8D1CCD}" type="presParOf" srcId="{16DCE5E4-0974-485F-A117-77F96763BB5F}" destId="{1D614542-4FEC-44F3-90BF-DFB7E44FE49F}" srcOrd="6" destOrd="0" presId="urn:microsoft.com/office/officeart/2005/8/layout/list1"/>
    <dgm:cxn modelId="{D2EA893A-7D63-4F9D-B372-17130BD618CF}" type="presParOf" srcId="{16DCE5E4-0974-485F-A117-77F96763BB5F}" destId="{646FBF65-80B5-43AF-AE1B-DC02D8432F72}" srcOrd="7" destOrd="0" presId="urn:microsoft.com/office/officeart/2005/8/layout/list1"/>
    <dgm:cxn modelId="{0ED63489-B22D-4590-B78E-8C3A4488CE80}" type="presParOf" srcId="{16DCE5E4-0974-485F-A117-77F96763BB5F}" destId="{61D474A7-7F1B-4BAD-8624-7EC907DDFFD0}" srcOrd="8" destOrd="0" presId="urn:microsoft.com/office/officeart/2005/8/layout/list1"/>
    <dgm:cxn modelId="{B85446A1-201A-407A-8359-204C3B90B3C7}" type="presParOf" srcId="{61D474A7-7F1B-4BAD-8624-7EC907DDFFD0}" destId="{0F2F4AA2-3BDE-4D3F-96B0-53159A9D43FB}" srcOrd="0" destOrd="0" presId="urn:microsoft.com/office/officeart/2005/8/layout/list1"/>
    <dgm:cxn modelId="{AF57A9BD-1984-4BC0-AEBB-410AD4ABFCA6}" type="presParOf" srcId="{61D474A7-7F1B-4BAD-8624-7EC907DDFFD0}" destId="{2757F84A-C78A-4FB9-94B0-EC6719E23BFD}" srcOrd="1" destOrd="0" presId="urn:microsoft.com/office/officeart/2005/8/layout/list1"/>
    <dgm:cxn modelId="{AFE2AEC7-7A25-40D3-AD41-F1CF69CED74F}" type="presParOf" srcId="{16DCE5E4-0974-485F-A117-77F96763BB5F}" destId="{50EBF653-3494-4714-9479-A77B25D101FC}" srcOrd="9" destOrd="0" presId="urn:microsoft.com/office/officeart/2005/8/layout/list1"/>
    <dgm:cxn modelId="{DA26AFD4-63CB-476A-91B4-CC04CE0F6AA0}" type="presParOf" srcId="{16DCE5E4-0974-485F-A117-77F96763BB5F}" destId="{451F783B-E002-4C34-BEFC-1559E91D8D24}" srcOrd="10" destOrd="0" presId="urn:microsoft.com/office/officeart/2005/8/layout/list1"/>
    <dgm:cxn modelId="{0C6BDB78-0299-4053-B58B-699771A9F03B}" type="presParOf" srcId="{16DCE5E4-0974-485F-A117-77F96763BB5F}" destId="{A9C0F169-782B-4DBD-A809-7E0E012C184E}" srcOrd="11" destOrd="0" presId="urn:microsoft.com/office/officeart/2005/8/layout/list1"/>
    <dgm:cxn modelId="{3B42B04D-3DE2-443E-8A6D-DCEFAF0182AC}" type="presParOf" srcId="{16DCE5E4-0974-485F-A117-77F96763BB5F}" destId="{E0DD6C6E-85AA-4B67-96F6-6D23A2D91AE9}" srcOrd="12" destOrd="0" presId="urn:microsoft.com/office/officeart/2005/8/layout/list1"/>
    <dgm:cxn modelId="{36F3B361-4476-407C-A603-5655760ABE4B}" type="presParOf" srcId="{E0DD6C6E-85AA-4B67-96F6-6D23A2D91AE9}" destId="{76848478-76BE-4A70-B827-4E2EA8895889}" srcOrd="0" destOrd="0" presId="urn:microsoft.com/office/officeart/2005/8/layout/list1"/>
    <dgm:cxn modelId="{020B7F25-B892-4016-9BB1-A6C61D9FD026}" type="presParOf" srcId="{E0DD6C6E-85AA-4B67-96F6-6D23A2D91AE9}" destId="{89C227C7-5027-4ED6-840F-8E13312FA5D0}" srcOrd="1" destOrd="0" presId="urn:microsoft.com/office/officeart/2005/8/layout/list1"/>
    <dgm:cxn modelId="{411B0870-E614-4F83-8617-DD1ABB4CAEA3}" type="presParOf" srcId="{16DCE5E4-0974-485F-A117-77F96763BB5F}" destId="{0E783889-19D4-4F1F-84BF-DA25DEC3E07B}" srcOrd="13" destOrd="0" presId="urn:microsoft.com/office/officeart/2005/8/layout/list1"/>
    <dgm:cxn modelId="{F578B439-A397-4F2D-9287-100A359E68E9}" type="presParOf" srcId="{16DCE5E4-0974-485F-A117-77F96763BB5F}" destId="{3A6DCC55-C8B3-42E0-AEC8-2DEF6D30ED7F}" srcOrd="14" destOrd="0" presId="urn:microsoft.com/office/officeart/2005/8/layout/list1"/>
    <dgm:cxn modelId="{A6A3BD2E-892B-4AAC-AF54-9545FA30EE71}" type="presParOf" srcId="{16DCE5E4-0974-485F-A117-77F96763BB5F}" destId="{B88926C0-C5DB-4300-AE99-86061A3D5EBF}" srcOrd="15" destOrd="0" presId="urn:microsoft.com/office/officeart/2005/8/layout/list1"/>
    <dgm:cxn modelId="{DDEE95BC-47FA-4685-8C92-DDF1F6C7820D}" type="presParOf" srcId="{16DCE5E4-0974-485F-A117-77F96763BB5F}" destId="{6331DDCF-593D-4BC4-ACB5-DE7123F2EF55}" srcOrd="16" destOrd="0" presId="urn:microsoft.com/office/officeart/2005/8/layout/list1"/>
    <dgm:cxn modelId="{41B4D804-62A1-4A69-86AE-1998C67E11CE}" type="presParOf" srcId="{6331DDCF-593D-4BC4-ACB5-DE7123F2EF55}" destId="{63214F19-17B6-45AE-9A6C-9D7BC873001F}" srcOrd="0" destOrd="0" presId="urn:microsoft.com/office/officeart/2005/8/layout/list1"/>
    <dgm:cxn modelId="{71186A20-8C07-45D1-B112-C56C3A7A1879}" type="presParOf" srcId="{6331DDCF-593D-4BC4-ACB5-DE7123F2EF55}" destId="{4258D675-FB77-4682-B67D-B2139BBB8B89}" srcOrd="1" destOrd="0" presId="urn:microsoft.com/office/officeart/2005/8/layout/list1"/>
    <dgm:cxn modelId="{D8A4E5C6-23DA-4E7B-B914-A8767C45B9B3}" type="presParOf" srcId="{16DCE5E4-0974-485F-A117-77F96763BB5F}" destId="{4785CAEA-460C-4F6B-B3AB-8071308994E8}" srcOrd="17" destOrd="0" presId="urn:microsoft.com/office/officeart/2005/8/layout/list1"/>
    <dgm:cxn modelId="{A21B93B5-F7FF-448E-9C98-1DD24F3B5442}" type="presParOf" srcId="{16DCE5E4-0974-485F-A117-77F96763BB5F}" destId="{EA7F8494-05B4-4ABD-84F3-A9A637A3CF3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6039A5-F8B0-4444-B1FF-4CC34C184967}" type="doc">
      <dgm:prSet loTypeId="urn:microsoft.com/office/officeart/2005/8/layout/default#5" loCatId="list" qsTypeId="urn:microsoft.com/office/officeart/2005/8/quickstyle/simple3" qsCatId="simple" csTypeId="urn:microsoft.com/office/officeart/2005/8/colors/accent2_4" csCatId="accent2" phldr="1"/>
      <dgm:spPr/>
      <dgm:t>
        <a:bodyPr/>
        <a:lstStyle/>
        <a:p>
          <a:endParaRPr lang="fr-FR"/>
        </a:p>
      </dgm:t>
    </dgm:pt>
    <dgm:pt modelId="{B08DB504-6EBC-4949-B236-CF9F825C5A2D}">
      <dgm:prSet phldrT="[Texte]" custT="1"/>
      <dgm:spPr/>
      <dgm:t>
        <a:bodyPr/>
        <a:lstStyle/>
        <a:p>
          <a:r>
            <a:rPr lang="fr-FR" sz="2400" dirty="0" smtClean="0">
              <a:latin typeface="Times New Roman" pitchFamily="18" charset="0"/>
              <a:cs typeface="Times New Roman" pitchFamily="18" charset="0"/>
            </a:rPr>
            <a:t>Données spatiales</a:t>
          </a:r>
          <a:endParaRPr lang="fr-FR" sz="2400" dirty="0">
            <a:latin typeface="Times New Roman" pitchFamily="18" charset="0"/>
            <a:cs typeface="Times New Roman" pitchFamily="18" charset="0"/>
          </a:endParaRPr>
        </a:p>
      </dgm:t>
    </dgm:pt>
    <dgm:pt modelId="{4D069804-613D-4884-B257-A8A97BA4DCA3}" type="parTrans" cxnId="{52B4477C-5447-4530-AB57-6E8B5858778D}">
      <dgm:prSet/>
      <dgm:spPr/>
      <dgm:t>
        <a:bodyPr/>
        <a:lstStyle/>
        <a:p>
          <a:endParaRPr lang="fr-FR"/>
        </a:p>
      </dgm:t>
    </dgm:pt>
    <dgm:pt modelId="{69B64D9C-210E-4EED-A984-67DC01886EE9}" type="sibTrans" cxnId="{52B4477C-5447-4530-AB57-6E8B5858778D}">
      <dgm:prSet/>
      <dgm:spPr/>
      <dgm:t>
        <a:bodyPr/>
        <a:lstStyle/>
        <a:p>
          <a:endParaRPr lang="fr-FR"/>
        </a:p>
      </dgm:t>
    </dgm:pt>
    <dgm:pt modelId="{EBD480CE-B0D6-4E57-90A1-9C33D0A575F8}">
      <dgm:prSet phldrT="[Texte]" custT="1"/>
      <dgm:spPr/>
      <dgm:t>
        <a:bodyPr/>
        <a:lstStyle/>
        <a:p>
          <a:r>
            <a:rPr lang="fr-FR" sz="2400" dirty="0" smtClean="0">
              <a:latin typeface="Times New Roman" pitchFamily="18" charset="0"/>
              <a:cs typeface="Times New Roman" pitchFamily="18" charset="0"/>
            </a:rPr>
            <a:t>Données a-spatiales</a:t>
          </a:r>
          <a:endParaRPr lang="fr-FR" sz="2400" dirty="0">
            <a:latin typeface="Times New Roman" pitchFamily="18" charset="0"/>
            <a:cs typeface="Times New Roman" pitchFamily="18" charset="0"/>
          </a:endParaRPr>
        </a:p>
      </dgm:t>
    </dgm:pt>
    <dgm:pt modelId="{EC826F0F-C5AC-409E-B3C2-3D9690D282A8}" type="parTrans" cxnId="{85D5E389-7C4C-4330-802D-2C37887F468F}">
      <dgm:prSet/>
      <dgm:spPr/>
      <dgm:t>
        <a:bodyPr/>
        <a:lstStyle/>
        <a:p>
          <a:endParaRPr lang="fr-FR"/>
        </a:p>
      </dgm:t>
    </dgm:pt>
    <dgm:pt modelId="{4FB833AF-BF73-426C-BB42-00FD656D119C}" type="sibTrans" cxnId="{85D5E389-7C4C-4330-802D-2C37887F468F}">
      <dgm:prSet/>
      <dgm:spPr/>
      <dgm:t>
        <a:bodyPr/>
        <a:lstStyle/>
        <a:p>
          <a:endParaRPr lang="fr-FR"/>
        </a:p>
      </dgm:t>
    </dgm:pt>
    <dgm:pt modelId="{D615E168-B3C0-4C41-A067-0935CF127DD9}">
      <dgm:prSet phldrT="[Texte]" custT="1"/>
      <dgm:spPr/>
      <dgm:t>
        <a:bodyPr/>
        <a:lstStyle/>
        <a:p>
          <a:r>
            <a:rPr lang="fr-FR" sz="2400" dirty="0" smtClean="0">
              <a:latin typeface="Times New Roman" pitchFamily="18" charset="0"/>
              <a:cs typeface="Times New Roman" pitchFamily="18" charset="0"/>
            </a:rPr>
            <a:t>Mise en rapport des informations</a:t>
          </a:r>
          <a:endParaRPr lang="fr-FR" sz="2400" dirty="0">
            <a:latin typeface="Times New Roman" pitchFamily="18" charset="0"/>
            <a:cs typeface="Times New Roman" pitchFamily="18" charset="0"/>
          </a:endParaRPr>
        </a:p>
      </dgm:t>
    </dgm:pt>
    <dgm:pt modelId="{5C25965A-9F91-43B5-AE85-55F67EFCA023}" type="parTrans" cxnId="{4DBFEB16-CCCD-4EE6-88E8-40167E9B8436}">
      <dgm:prSet/>
      <dgm:spPr/>
      <dgm:t>
        <a:bodyPr/>
        <a:lstStyle/>
        <a:p>
          <a:endParaRPr lang="fr-FR"/>
        </a:p>
      </dgm:t>
    </dgm:pt>
    <dgm:pt modelId="{4647C47B-1293-49D6-9C9A-66259BDF2A3D}" type="sibTrans" cxnId="{4DBFEB16-CCCD-4EE6-88E8-40167E9B8436}">
      <dgm:prSet/>
      <dgm:spPr/>
      <dgm:t>
        <a:bodyPr/>
        <a:lstStyle/>
        <a:p>
          <a:endParaRPr lang="fr-FR"/>
        </a:p>
      </dgm:t>
    </dgm:pt>
    <dgm:pt modelId="{E6A92419-CF65-4887-B535-84DE35716EB4}">
      <dgm:prSet custT="1"/>
      <dgm:spPr/>
      <dgm:t>
        <a:bodyPr/>
        <a:lstStyle/>
        <a:p>
          <a:pPr algn="just"/>
          <a:r>
            <a:rPr lang="fr-FR" sz="2400" dirty="0" smtClean="0">
              <a:latin typeface="Times New Roman" pitchFamily="18" charset="0"/>
              <a:cs typeface="Times New Roman" pitchFamily="18" charset="0"/>
            </a:rPr>
            <a:t>L’objectif est de dégager une problématique qui découle de la compréhension de la réalité urbaine et doit conduire au choix du type d’intervention adéquat.</a:t>
          </a:r>
          <a:endParaRPr lang="fr-FR" sz="2400" dirty="0">
            <a:latin typeface="Times New Roman" pitchFamily="18" charset="0"/>
            <a:cs typeface="Times New Roman" pitchFamily="18" charset="0"/>
          </a:endParaRPr>
        </a:p>
      </dgm:t>
    </dgm:pt>
    <dgm:pt modelId="{D66FDC8E-C76D-4CDB-B269-0A1A2C301D9E}" type="parTrans" cxnId="{401950A6-2DCD-4CC0-95CC-86E19A8A26D5}">
      <dgm:prSet/>
      <dgm:spPr/>
      <dgm:t>
        <a:bodyPr/>
        <a:lstStyle/>
        <a:p>
          <a:endParaRPr lang="fr-FR"/>
        </a:p>
      </dgm:t>
    </dgm:pt>
    <dgm:pt modelId="{802E0652-93A6-46CF-80AD-B5968E854161}" type="sibTrans" cxnId="{401950A6-2DCD-4CC0-95CC-86E19A8A26D5}">
      <dgm:prSet/>
      <dgm:spPr/>
      <dgm:t>
        <a:bodyPr/>
        <a:lstStyle/>
        <a:p>
          <a:endParaRPr lang="fr-FR"/>
        </a:p>
      </dgm:t>
    </dgm:pt>
    <dgm:pt modelId="{4DB64065-D16C-486F-AFBD-ABD49A947D78}">
      <dgm:prSet custT="1"/>
      <dgm:spPr/>
      <dgm:t>
        <a:bodyPr/>
        <a:lstStyle/>
        <a:p>
          <a:r>
            <a:rPr lang="fr-FR" sz="2400" dirty="0" smtClean="0">
              <a:latin typeface="Times New Roman" pitchFamily="18" charset="0"/>
              <a:cs typeface="Times New Roman" pitchFamily="18" charset="0"/>
            </a:rPr>
            <a:t>Recomposition de l’entité étudiée</a:t>
          </a:r>
        </a:p>
        <a:p>
          <a:r>
            <a:rPr lang="fr-FR" sz="2400" dirty="0" smtClean="0">
              <a:latin typeface="Times New Roman" pitchFamily="18" charset="0"/>
              <a:cs typeface="Times New Roman" pitchFamily="18" charset="0"/>
            </a:rPr>
            <a:t>(synthèse)</a:t>
          </a:r>
          <a:endParaRPr lang="fr-FR" sz="2400" dirty="0">
            <a:latin typeface="Times New Roman" pitchFamily="18" charset="0"/>
            <a:cs typeface="Times New Roman" pitchFamily="18" charset="0"/>
          </a:endParaRPr>
        </a:p>
      </dgm:t>
    </dgm:pt>
    <dgm:pt modelId="{805E01D4-DA61-41FC-97E5-19C071AC0018}" type="parTrans" cxnId="{8C987AE3-3FFF-4533-B34C-623DD008A6B0}">
      <dgm:prSet/>
      <dgm:spPr/>
      <dgm:t>
        <a:bodyPr/>
        <a:lstStyle/>
        <a:p>
          <a:endParaRPr lang="fr-FR"/>
        </a:p>
      </dgm:t>
    </dgm:pt>
    <dgm:pt modelId="{7E595C36-DDC6-4DFB-95E5-916FFD41DC86}" type="sibTrans" cxnId="{8C987AE3-3FFF-4533-B34C-623DD008A6B0}">
      <dgm:prSet/>
      <dgm:spPr/>
      <dgm:t>
        <a:bodyPr/>
        <a:lstStyle/>
        <a:p>
          <a:endParaRPr lang="fr-FR"/>
        </a:p>
      </dgm:t>
    </dgm:pt>
    <dgm:pt modelId="{9D67CC34-1A2A-4106-B8D6-309D2220BFB2}" type="pres">
      <dgm:prSet presAssocID="{2E6039A5-F8B0-4444-B1FF-4CC34C184967}" presName="diagram" presStyleCnt="0">
        <dgm:presLayoutVars>
          <dgm:dir/>
          <dgm:resizeHandles val="exact"/>
        </dgm:presLayoutVars>
      </dgm:prSet>
      <dgm:spPr/>
      <dgm:t>
        <a:bodyPr/>
        <a:lstStyle/>
        <a:p>
          <a:endParaRPr lang="fr-FR"/>
        </a:p>
      </dgm:t>
    </dgm:pt>
    <dgm:pt modelId="{B59565D1-6C4C-4836-86B6-95E4FC3318B7}" type="pres">
      <dgm:prSet presAssocID="{B08DB504-6EBC-4949-B236-CF9F825C5A2D}" presName="node" presStyleLbl="node1" presStyleIdx="0" presStyleCnt="5" custScaleX="72256" custScaleY="57063" custLinFactNeighborX="-25" custLinFactNeighborY="-13997">
        <dgm:presLayoutVars>
          <dgm:bulletEnabled val="1"/>
        </dgm:presLayoutVars>
      </dgm:prSet>
      <dgm:spPr/>
      <dgm:t>
        <a:bodyPr/>
        <a:lstStyle/>
        <a:p>
          <a:endParaRPr lang="fr-FR"/>
        </a:p>
      </dgm:t>
    </dgm:pt>
    <dgm:pt modelId="{50D449F6-DD38-49B5-99B8-F7932217966E}" type="pres">
      <dgm:prSet presAssocID="{69B64D9C-210E-4EED-A984-67DC01886EE9}" presName="sibTrans" presStyleCnt="0"/>
      <dgm:spPr/>
      <dgm:t>
        <a:bodyPr/>
        <a:lstStyle/>
        <a:p>
          <a:endParaRPr lang="fr-FR"/>
        </a:p>
      </dgm:t>
    </dgm:pt>
    <dgm:pt modelId="{35040667-7107-4BC5-BBA8-0E858E02B633}" type="pres">
      <dgm:prSet presAssocID="{EBD480CE-B0D6-4E57-90A1-9C33D0A575F8}" presName="node" presStyleLbl="node1" presStyleIdx="1" presStyleCnt="5" custScaleX="76266" custScaleY="51184" custLinFactNeighborX="1555" custLinFactNeighborY="-16936">
        <dgm:presLayoutVars>
          <dgm:bulletEnabled val="1"/>
        </dgm:presLayoutVars>
      </dgm:prSet>
      <dgm:spPr/>
      <dgm:t>
        <a:bodyPr/>
        <a:lstStyle/>
        <a:p>
          <a:endParaRPr lang="fr-FR"/>
        </a:p>
      </dgm:t>
    </dgm:pt>
    <dgm:pt modelId="{C29A0708-EEF6-4164-BF1B-274CBDE01C83}" type="pres">
      <dgm:prSet presAssocID="{4FB833AF-BF73-426C-BB42-00FD656D119C}" presName="sibTrans" presStyleCnt="0"/>
      <dgm:spPr/>
      <dgm:t>
        <a:bodyPr/>
        <a:lstStyle/>
        <a:p>
          <a:endParaRPr lang="fr-FR"/>
        </a:p>
      </dgm:t>
    </dgm:pt>
    <dgm:pt modelId="{9A55475B-BD67-45FD-930E-EFDE380F933C}" type="pres">
      <dgm:prSet presAssocID="{D615E168-B3C0-4C41-A067-0935CF127DD9}" presName="node" presStyleLbl="node1" presStyleIdx="2" presStyleCnt="5" custScaleX="126672" custScaleY="64981" custLinFactNeighborX="4781" custLinFactNeighborY="-1764">
        <dgm:presLayoutVars>
          <dgm:bulletEnabled val="1"/>
        </dgm:presLayoutVars>
      </dgm:prSet>
      <dgm:spPr/>
      <dgm:t>
        <a:bodyPr/>
        <a:lstStyle/>
        <a:p>
          <a:endParaRPr lang="fr-FR"/>
        </a:p>
      </dgm:t>
    </dgm:pt>
    <dgm:pt modelId="{227DCDE8-95E2-4AE5-872C-4951CBB88188}" type="pres">
      <dgm:prSet presAssocID="{4647C47B-1293-49D6-9C9A-66259BDF2A3D}" presName="sibTrans" presStyleCnt="0"/>
      <dgm:spPr/>
      <dgm:t>
        <a:bodyPr/>
        <a:lstStyle/>
        <a:p>
          <a:endParaRPr lang="fr-FR"/>
        </a:p>
      </dgm:t>
    </dgm:pt>
    <dgm:pt modelId="{33BA5D6F-58D6-463B-99E2-BC8938EE8587}" type="pres">
      <dgm:prSet presAssocID="{4DB64065-D16C-486F-AFBD-ABD49A947D78}" presName="node" presStyleLbl="node1" presStyleIdx="3" presStyleCnt="5" custScaleX="166036" custLinFactNeighborX="6442" custLinFactNeighborY="-10617">
        <dgm:presLayoutVars>
          <dgm:bulletEnabled val="1"/>
        </dgm:presLayoutVars>
      </dgm:prSet>
      <dgm:spPr/>
      <dgm:t>
        <a:bodyPr/>
        <a:lstStyle/>
        <a:p>
          <a:endParaRPr lang="fr-FR"/>
        </a:p>
      </dgm:t>
    </dgm:pt>
    <dgm:pt modelId="{94EE70A9-FA8F-4F69-999D-A233A78764B9}" type="pres">
      <dgm:prSet presAssocID="{7E595C36-DDC6-4DFB-95E5-916FFD41DC86}" presName="sibTrans" presStyleCnt="0"/>
      <dgm:spPr/>
      <dgm:t>
        <a:bodyPr/>
        <a:lstStyle/>
        <a:p>
          <a:endParaRPr lang="fr-FR"/>
        </a:p>
      </dgm:t>
    </dgm:pt>
    <dgm:pt modelId="{54A4EB64-9843-4567-977E-B6F284578D6F}" type="pres">
      <dgm:prSet presAssocID="{E6A92419-CF65-4887-B535-84DE35716EB4}" presName="node" presStyleLbl="node1" presStyleIdx="4" presStyleCnt="5" custScaleX="242162" custScaleY="133340" custLinFactNeighborX="1617" custLinFactNeighborY="-17839">
        <dgm:presLayoutVars>
          <dgm:bulletEnabled val="1"/>
        </dgm:presLayoutVars>
      </dgm:prSet>
      <dgm:spPr/>
      <dgm:t>
        <a:bodyPr/>
        <a:lstStyle/>
        <a:p>
          <a:endParaRPr lang="fr-FR"/>
        </a:p>
      </dgm:t>
    </dgm:pt>
  </dgm:ptLst>
  <dgm:cxnLst>
    <dgm:cxn modelId="{4DBFEB16-CCCD-4EE6-88E8-40167E9B8436}" srcId="{2E6039A5-F8B0-4444-B1FF-4CC34C184967}" destId="{D615E168-B3C0-4C41-A067-0935CF127DD9}" srcOrd="2" destOrd="0" parTransId="{5C25965A-9F91-43B5-AE85-55F67EFCA023}" sibTransId="{4647C47B-1293-49D6-9C9A-66259BDF2A3D}"/>
    <dgm:cxn modelId="{63D8D769-79A4-4A91-8CCC-B10F6227A3D0}" type="presOf" srcId="{2E6039A5-F8B0-4444-B1FF-4CC34C184967}" destId="{9D67CC34-1A2A-4106-B8D6-309D2220BFB2}" srcOrd="0" destOrd="0" presId="urn:microsoft.com/office/officeart/2005/8/layout/default#5"/>
    <dgm:cxn modelId="{3944E308-6A14-4B6A-A07F-90CB3535A488}" type="presOf" srcId="{EBD480CE-B0D6-4E57-90A1-9C33D0A575F8}" destId="{35040667-7107-4BC5-BBA8-0E858E02B633}" srcOrd="0" destOrd="0" presId="urn:microsoft.com/office/officeart/2005/8/layout/default#5"/>
    <dgm:cxn modelId="{8C987AE3-3FFF-4533-B34C-623DD008A6B0}" srcId="{2E6039A5-F8B0-4444-B1FF-4CC34C184967}" destId="{4DB64065-D16C-486F-AFBD-ABD49A947D78}" srcOrd="3" destOrd="0" parTransId="{805E01D4-DA61-41FC-97E5-19C071AC0018}" sibTransId="{7E595C36-DDC6-4DFB-95E5-916FFD41DC86}"/>
    <dgm:cxn modelId="{3D328289-1C6F-49E6-8802-01114638EEC6}" type="presOf" srcId="{4DB64065-D16C-486F-AFBD-ABD49A947D78}" destId="{33BA5D6F-58D6-463B-99E2-BC8938EE8587}" srcOrd="0" destOrd="0" presId="urn:microsoft.com/office/officeart/2005/8/layout/default#5"/>
    <dgm:cxn modelId="{401950A6-2DCD-4CC0-95CC-86E19A8A26D5}" srcId="{2E6039A5-F8B0-4444-B1FF-4CC34C184967}" destId="{E6A92419-CF65-4887-B535-84DE35716EB4}" srcOrd="4" destOrd="0" parTransId="{D66FDC8E-C76D-4CDB-B269-0A1A2C301D9E}" sibTransId="{802E0652-93A6-46CF-80AD-B5968E854161}"/>
    <dgm:cxn modelId="{0D4A429A-A2C7-4CD1-8CA9-29E2F18B2899}" type="presOf" srcId="{D615E168-B3C0-4C41-A067-0935CF127DD9}" destId="{9A55475B-BD67-45FD-930E-EFDE380F933C}" srcOrd="0" destOrd="0" presId="urn:microsoft.com/office/officeart/2005/8/layout/default#5"/>
    <dgm:cxn modelId="{3CE9E8F7-ECCA-4DEB-8727-4AC80A30C96A}" type="presOf" srcId="{E6A92419-CF65-4887-B535-84DE35716EB4}" destId="{54A4EB64-9843-4567-977E-B6F284578D6F}" srcOrd="0" destOrd="0" presId="urn:microsoft.com/office/officeart/2005/8/layout/default#5"/>
    <dgm:cxn modelId="{52B4477C-5447-4530-AB57-6E8B5858778D}" srcId="{2E6039A5-F8B0-4444-B1FF-4CC34C184967}" destId="{B08DB504-6EBC-4949-B236-CF9F825C5A2D}" srcOrd="0" destOrd="0" parTransId="{4D069804-613D-4884-B257-A8A97BA4DCA3}" sibTransId="{69B64D9C-210E-4EED-A984-67DC01886EE9}"/>
    <dgm:cxn modelId="{F8409253-FDEF-4092-B664-6DFA845941F4}" type="presOf" srcId="{B08DB504-6EBC-4949-B236-CF9F825C5A2D}" destId="{B59565D1-6C4C-4836-86B6-95E4FC3318B7}" srcOrd="0" destOrd="0" presId="urn:microsoft.com/office/officeart/2005/8/layout/default#5"/>
    <dgm:cxn modelId="{85D5E389-7C4C-4330-802D-2C37887F468F}" srcId="{2E6039A5-F8B0-4444-B1FF-4CC34C184967}" destId="{EBD480CE-B0D6-4E57-90A1-9C33D0A575F8}" srcOrd="1" destOrd="0" parTransId="{EC826F0F-C5AC-409E-B3C2-3D9690D282A8}" sibTransId="{4FB833AF-BF73-426C-BB42-00FD656D119C}"/>
    <dgm:cxn modelId="{3D6B58D4-0614-4610-82FE-960CD50AD6DD}" type="presParOf" srcId="{9D67CC34-1A2A-4106-B8D6-309D2220BFB2}" destId="{B59565D1-6C4C-4836-86B6-95E4FC3318B7}" srcOrd="0" destOrd="0" presId="urn:microsoft.com/office/officeart/2005/8/layout/default#5"/>
    <dgm:cxn modelId="{96F17D87-EED8-4A99-AD6A-3D584A182A80}" type="presParOf" srcId="{9D67CC34-1A2A-4106-B8D6-309D2220BFB2}" destId="{50D449F6-DD38-49B5-99B8-F7932217966E}" srcOrd="1" destOrd="0" presId="urn:microsoft.com/office/officeart/2005/8/layout/default#5"/>
    <dgm:cxn modelId="{9793587F-2DD9-43F8-BDE9-3494CD7D123A}" type="presParOf" srcId="{9D67CC34-1A2A-4106-B8D6-309D2220BFB2}" destId="{35040667-7107-4BC5-BBA8-0E858E02B633}" srcOrd="2" destOrd="0" presId="urn:microsoft.com/office/officeart/2005/8/layout/default#5"/>
    <dgm:cxn modelId="{DFAB3D67-523D-4A0B-AC41-3F48CAE20F1D}" type="presParOf" srcId="{9D67CC34-1A2A-4106-B8D6-309D2220BFB2}" destId="{C29A0708-EEF6-4164-BF1B-274CBDE01C83}" srcOrd="3" destOrd="0" presId="urn:microsoft.com/office/officeart/2005/8/layout/default#5"/>
    <dgm:cxn modelId="{F301FD12-7FE3-4493-8DF9-3EC8B8DD90B9}" type="presParOf" srcId="{9D67CC34-1A2A-4106-B8D6-309D2220BFB2}" destId="{9A55475B-BD67-45FD-930E-EFDE380F933C}" srcOrd="4" destOrd="0" presId="urn:microsoft.com/office/officeart/2005/8/layout/default#5"/>
    <dgm:cxn modelId="{061D9EFA-AAAF-4143-8DD9-ADF1598A60E9}" type="presParOf" srcId="{9D67CC34-1A2A-4106-B8D6-309D2220BFB2}" destId="{227DCDE8-95E2-4AE5-872C-4951CBB88188}" srcOrd="5" destOrd="0" presId="urn:microsoft.com/office/officeart/2005/8/layout/default#5"/>
    <dgm:cxn modelId="{97D2D608-ABD7-4257-BAAC-6165BB7575F8}" type="presParOf" srcId="{9D67CC34-1A2A-4106-B8D6-309D2220BFB2}" destId="{33BA5D6F-58D6-463B-99E2-BC8938EE8587}" srcOrd="6" destOrd="0" presId="urn:microsoft.com/office/officeart/2005/8/layout/default#5"/>
    <dgm:cxn modelId="{7339C32A-8EFA-4BB2-BA31-F4F65EBC265A}" type="presParOf" srcId="{9D67CC34-1A2A-4106-B8D6-309D2220BFB2}" destId="{94EE70A9-FA8F-4F69-999D-A233A78764B9}" srcOrd="7" destOrd="0" presId="urn:microsoft.com/office/officeart/2005/8/layout/default#5"/>
    <dgm:cxn modelId="{17CB6369-86B7-4BAE-B4B2-D00F1F89E29D}" type="presParOf" srcId="{9D67CC34-1A2A-4106-B8D6-309D2220BFB2}" destId="{54A4EB64-9843-4567-977E-B6F284578D6F}" srcOrd="8"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0319FD-E5E6-4943-80E7-841F5B580A32}"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fr-FR"/>
        </a:p>
      </dgm:t>
    </dgm:pt>
    <dgm:pt modelId="{E4FDE9D8-3E69-4F53-B0BD-F2AD45DFB95E}">
      <dgm:prSet phldrT="[Texte]" custT="1"/>
      <dgm:spPr/>
      <dgm:t>
        <a:bodyPr/>
        <a:lstStyle/>
        <a:p>
          <a:pPr algn="ctr"/>
          <a:r>
            <a:rPr lang="fr-FR" sz="2400" i="1" smtClean="0">
              <a:latin typeface="Times New Roman" pitchFamily="18" charset="0"/>
              <a:cs typeface="Times New Roman" pitchFamily="18" charset="0"/>
            </a:rPr>
            <a:t>Définition de l’aire d’étude et des entités</a:t>
          </a:r>
          <a:endParaRPr lang="fr-FR" sz="2400" dirty="0"/>
        </a:p>
      </dgm:t>
    </dgm:pt>
    <dgm:pt modelId="{434BACD1-BAB8-451F-81AF-973137D06EED}" type="parTrans" cxnId="{FFD0E200-7B47-4075-B23D-BC714F04A921}">
      <dgm:prSet/>
      <dgm:spPr/>
      <dgm:t>
        <a:bodyPr/>
        <a:lstStyle/>
        <a:p>
          <a:endParaRPr lang="fr-FR"/>
        </a:p>
      </dgm:t>
    </dgm:pt>
    <dgm:pt modelId="{153C57F5-1DCE-4C95-B912-31B87A5FD416}" type="sibTrans" cxnId="{FFD0E200-7B47-4075-B23D-BC714F04A921}">
      <dgm:prSet/>
      <dgm:spPr/>
      <dgm:t>
        <a:bodyPr/>
        <a:lstStyle/>
        <a:p>
          <a:endParaRPr lang="fr-FR"/>
        </a:p>
      </dgm:t>
    </dgm:pt>
    <dgm:pt modelId="{FE83095F-D5E2-4D17-8833-D723DB202238}">
      <dgm:prSet custT="1"/>
      <dgm:spPr/>
      <dgm:t>
        <a:bodyPr/>
        <a:lstStyle/>
        <a:p>
          <a:pPr algn="l"/>
          <a:r>
            <a:rPr lang="fr-FR" sz="2000" i="1" dirty="0" smtClean="0">
              <a:latin typeface="Times New Roman" pitchFamily="18" charset="0"/>
              <a:cs typeface="Times New Roman" pitchFamily="18" charset="0"/>
            </a:rPr>
            <a:t>Identification des limites de l’espace à analyser, agglomération, ville, partie de ville;</a:t>
          </a:r>
          <a:endParaRPr lang="fr-FR" sz="2000" dirty="0"/>
        </a:p>
      </dgm:t>
    </dgm:pt>
    <dgm:pt modelId="{4ABECD75-E3F0-43C5-A12B-64B7F1A7438D}" type="parTrans" cxnId="{F2E1B472-8ABC-4A33-9900-E5F0B2A396C9}">
      <dgm:prSet/>
      <dgm:spPr/>
      <dgm:t>
        <a:bodyPr/>
        <a:lstStyle/>
        <a:p>
          <a:endParaRPr lang="fr-FR"/>
        </a:p>
      </dgm:t>
    </dgm:pt>
    <dgm:pt modelId="{FAB3E515-DAA2-4DEA-B64C-E254BFBB8A26}" type="sibTrans" cxnId="{F2E1B472-8ABC-4A33-9900-E5F0B2A396C9}">
      <dgm:prSet/>
      <dgm:spPr/>
      <dgm:t>
        <a:bodyPr/>
        <a:lstStyle/>
        <a:p>
          <a:endParaRPr lang="fr-FR"/>
        </a:p>
      </dgm:t>
    </dgm:pt>
    <dgm:pt modelId="{A99B7C20-1A20-46CA-8C2C-0A47E5386A3C}">
      <dgm:prSet custT="1"/>
      <dgm:spPr/>
      <dgm:t>
        <a:bodyPr/>
        <a:lstStyle/>
        <a:p>
          <a:pPr algn="l"/>
          <a:r>
            <a:rPr lang="fr-FR" sz="2000" i="1" dirty="0" smtClean="0">
              <a:latin typeface="Times New Roman" pitchFamily="18" charset="0"/>
              <a:cs typeface="Times New Roman" pitchFamily="18" charset="0"/>
            </a:rPr>
            <a:t>Subdivision de l’aire d’étude en quartiers, en secteurs, en zones ou en entités, ce qui permet de dégager des unités d’analyse  facilitant:</a:t>
          </a:r>
          <a:endParaRPr lang="fr-FR" sz="2000" dirty="0"/>
        </a:p>
      </dgm:t>
    </dgm:pt>
    <dgm:pt modelId="{A9F368CA-E295-4B52-8E59-BFA0D8281150}" type="parTrans" cxnId="{1C1F3FF9-57BA-4DC2-84FD-379FAA7570A9}">
      <dgm:prSet/>
      <dgm:spPr/>
      <dgm:t>
        <a:bodyPr/>
        <a:lstStyle/>
        <a:p>
          <a:endParaRPr lang="fr-FR"/>
        </a:p>
      </dgm:t>
    </dgm:pt>
    <dgm:pt modelId="{6B6DD7A9-74B1-4A0A-9766-5BFF7E6B1D44}" type="sibTrans" cxnId="{1C1F3FF9-57BA-4DC2-84FD-379FAA7570A9}">
      <dgm:prSet/>
      <dgm:spPr/>
      <dgm:t>
        <a:bodyPr/>
        <a:lstStyle/>
        <a:p>
          <a:endParaRPr lang="fr-FR"/>
        </a:p>
      </dgm:t>
    </dgm:pt>
    <dgm:pt modelId="{464E0483-B6DA-4264-8D75-2E033168EEF7}">
      <dgm:prSet custT="1"/>
      <dgm:spPr/>
      <dgm:t>
        <a:bodyPr/>
        <a:lstStyle/>
        <a:p>
          <a:pPr algn="l"/>
          <a:r>
            <a:rPr lang="fr-FR" sz="2000" i="1" dirty="0" smtClean="0">
              <a:latin typeface="Times New Roman" pitchFamily="18" charset="0"/>
              <a:cs typeface="Times New Roman" pitchFamily="18" charset="0"/>
            </a:rPr>
            <a:t>- Le recueil des informations (les données)</a:t>
          </a:r>
        </a:p>
        <a:p>
          <a:pPr algn="l"/>
          <a:r>
            <a:rPr lang="fr-FR" sz="2000" i="1" dirty="0" smtClean="0">
              <a:latin typeface="Times New Roman" pitchFamily="18" charset="0"/>
              <a:cs typeface="Times New Roman" pitchFamily="18" charset="0"/>
            </a:rPr>
            <a:t>- Identification des entités homogènes afin de déterminer l’intervention urbaine requise  selon les caractéristiques de chaque  entité.   </a:t>
          </a:r>
          <a:endParaRPr lang="fr-FR" sz="2000" i="1" dirty="0">
            <a:latin typeface="Times New Roman" pitchFamily="18" charset="0"/>
            <a:cs typeface="Times New Roman" pitchFamily="18" charset="0"/>
          </a:endParaRPr>
        </a:p>
      </dgm:t>
    </dgm:pt>
    <dgm:pt modelId="{A3A1F67E-897B-4E2F-8F10-878DF6807C2A}" type="parTrans" cxnId="{5AAD134C-5471-4C36-BD59-F7990747C09A}">
      <dgm:prSet/>
      <dgm:spPr/>
      <dgm:t>
        <a:bodyPr/>
        <a:lstStyle/>
        <a:p>
          <a:endParaRPr lang="fr-FR"/>
        </a:p>
      </dgm:t>
    </dgm:pt>
    <dgm:pt modelId="{37321F0E-2EC9-49DD-ACA8-EC835EE0AC2E}" type="sibTrans" cxnId="{5AAD134C-5471-4C36-BD59-F7990747C09A}">
      <dgm:prSet/>
      <dgm:spPr/>
      <dgm:t>
        <a:bodyPr/>
        <a:lstStyle/>
        <a:p>
          <a:endParaRPr lang="fr-FR"/>
        </a:p>
      </dgm:t>
    </dgm:pt>
    <dgm:pt modelId="{26B5C4BB-F7D6-4B48-8A21-6261332F1E8D}" type="pres">
      <dgm:prSet presAssocID="{400319FD-E5E6-4943-80E7-841F5B580A32}" presName="diagram" presStyleCnt="0">
        <dgm:presLayoutVars>
          <dgm:chPref val="1"/>
          <dgm:dir/>
          <dgm:animOne val="branch"/>
          <dgm:animLvl val="lvl"/>
          <dgm:resizeHandles/>
        </dgm:presLayoutVars>
      </dgm:prSet>
      <dgm:spPr/>
      <dgm:t>
        <a:bodyPr/>
        <a:lstStyle/>
        <a:p>
          <a:endParaRPr lang="fr-FR"/>
        </a:p>
      </dgm:t>
    </dgm:pt>
    <dgm:pt modelId="{30995664-BD12-4178-80F5-B53EF504924D}" type="pres">
      <dgm:prSet presAssocID="{E4FDE9D8-3E69-4F53-B0BD-F2AD45DFB95E}" presName="root" presStyleCnt="0"/>
      <dgm:spPr/>
      <dgm:t>
        <a:bodyPr/>
        <a:lstStyle/>
        <a:p>
          <a:endParaRPr lang="en-GB"/>
        </a:p>
      </dgm:t>
    </dgm:pt>
    <dgm:pt modelId="{97B04866-6B12-4F58-8657-A01A7E25B4B7}" type="pres">
      <dgm:prSet presAssocID="{E4FDE9D8-3E69-4F53-B0BD-F2AD45DFB95E}" presName="rootComposite" presStyleCnt="0"/>
      <dgm:spPr/>
      <dgm:t>
        <a:bodyPr/>
        <a:lstStyle/>
        <a:p>
          <a:endParaRPr lang="en-GB"/>
        </a:p>
      </dgm:t>
    </dgm:pt>
    <dgm:pt modelId="{BBB89B08-15C8-4235-AA7C-1F5D4D5DD49B}" type="pres">
      <dgm:prSet presAssocID="{E4FDE9D8-3E69-4F53-B0BD-F2AD45DFB95E}" presName="rootText" presStyleLbl="node1" presStyleIdx="0" presStyleCnt="1" custScaleX="147267" custLinFactNeighborX="-58404" custLinFactNeighborY="-71"/>
      <dgm:spPr>
        <a:prstGeom prst="flowChartAlternateProcess">
          <a:avLst/>
        </a:prstGeom>
      </dgm:spPr>
      <dgm:t>
        <a:bodyPr/>
        <a:lstStyle/>
        <a:p>
          <a:endParaRPr lang="fr-FR"/>
        </a:p>
      </dgm:t>
    </dgm:pt>
    <dgm:pt modelId="{CF35F59D-8A38-48A6-A894-213CAC6CF721}" type="pres">
      <dgm:prSet presAssocID="{E4FDE9D8-3E69-4F53-B0BD-F2AD45DFB95E}" presName="rootConnector" presStyleLbl="node1" presStyleIdx="0" presStyleCnt="1"/>
      <dgm:spPr/>
      <dgm:t>
        <a:bodyPr/>
        <a:lstStyle/>
        <a:p>
          <a:endParaRPr lang="fr-FR"/>
        </a:p>
      </dgm:t>
    </dgm:pt>
    <dgm:pt modelId="{D69A58E4-7203-4F90-A54E-B93AF016DB42}" type="pres">
      <dgm:prSet presAssocID="{E4FDE9D8-3E69-4F53-B0BD-F2AD45DFB95E}" presName="childShape" presStyleCnt="0"/>
      <dgm:spPr/>
      <dgm:t>
        <a:bodyPr/>
        <a:lstStyle/>
        <a:p>
          <a:endParaRPr lang="en-GB"/>
        </a:p>
      </dgm:t>
    </dgm:pt>
    <dgm:pt modelId="{EC502349-9A88-4D2C-9FA0-2041DC393ABD}" type="pres">
      <dgm:prSet presAssocID="{4ABECD75-E3F0-43C5-A12B-64B7F1A7438D}" presName="Name13" presStyleLbl="parChTrans1D2" presStyleIdx="0" presStyleCnt="3"/>
      <dgm:spPr/>
      <dgm:t>
        <a:bodyPr/>
        <a:lstStyle/>
        <a:p>
          <a:endParaRPr lang="fr-FR"/>
        </a:p>
      </dgm:t>
    </dgm:pt>
    <dgm:pt modelId="{24FF3D9B-E865-4A11-8FEE-9A6343BF5039}" type="pres">
      <dgm:prSet presAssocID="{FE83095F-D5E2-4D17-8833-D723DB202238}" presName="childText" presStyleLbl="bgAcc1" presStyleIdx="0" presStyleCnt="3" custScaleX="292281" custScaleY="58022" custLinFactNeighborX="1156" custLinFactNeighborY="-12544">
        <dgm:presLayoutVars>
          <dgm:bulletEnabled val="1"/>
        </dgm:presLayoutVars>
      </dgm:prSet>
      <dgm:spPr>
        <a:prstGeom prst="rect">
          <a:avLst/>
        </a:prstGeom>
      </dgm:spPr>
      <dgm:t>
        <a:bodyPr/>
        <a:lstStyle/>
        <a:p>
          <a:endParaRPr lang="fr-FR"/>
        </a:p>
      </dgm:t>
    </dgm:pt>
    <dgm:pt modelId="{7E2AE04A-E5E2-457E-B688-1AA783866C25}" type="pres">
      <dgm:prSet presAssocID="{A9F368CA-E295-4B52-8E59-BFA0D8281150}" presName="Name13" presStyleLbl="parChTrans1D2" presStyleIdx="1" presStyleCnt="3"/>
      <dgm:spPr/>
      <dgm:t>
        <a:bodyPr/>
        <a:lstStyle/>
        <a:p>
          <a:endParaRPr lang="fr-FR"/>
        </a:p>
      </dgm:t>
    </dgm:pt>
    <dgm:pt modelId="{ADAFCC0F-F509-48B9-8DEB-88101EBC54DD}" type="pres">
      <dgm:prSet presAssocID="{A99B7C20-1A20-46CA-8C2C-0A47E5386A3C}" presName="childText" presStyleLbl="bgAcc1" presStyleIdx="1" presStyleCnt="3" custScaleX="291600" custScaleY="82977" custLinFactNeighborX="1402" custLinFactNeighborY="-30214">
        <dgm:presLayoutVars>
          <dgm:bulletEnabled val="1"/>
        </dgm:presLayoutVars>
      </dgm:prSet>
      <dgm:spPr>
        <a:prstGeom prst="rect">
          <a:avLst/>
        </a:prstGeom>
      </dgm:spPr>
      <dgm:t>
        <a:bodyPr/>
        <a:lstStyle/>
        <a:p>
          <a:endParaRPr lang="fr-FR"/>
        </a:p>
      </dgm:t>
    </dgm:pt>
    <dgm:pt modelId="{3686EBD5-49F5-4E02-B770-DF4F13AF0904}" type="pres">
      <dgm:prSet presAssocID="{A3A1F67E-897B-4E2F-8F10-878DF6807C2A}" presName="Name13" presStyleLbl="parChTrans1D2" presStyleIdx="2" presStyleCnt="3"/>
      <dgm:spPr/>
      <dgm:t>
        <a:bodyPr/>
        <a:lstStyle/>
        <a:p>
          <a:endParaRPr lang="fr-FR"/>
        </a:p>
      </dgm:t>
    </dgm:pt>
    <dgm:pt modelId="{824D9564-C2CF-4E0C-A788-822BE53031C8}" type="pres">
      <dgm:prSet presAssocID="{464E0483-B6DA-4264-8D75-2E033168EEF7}" presName="childText" presStyleLbl="bgAcc1" presStyleIdx="2" presStyleCnt="3" custScaleX="292281" custScaleY="111413" custLinFactNeighborX="1662" custLinFactNeighborY="-47347">
        <dgm:presLayoutVars>
          <dgm:bulletEnabled val="1"/>
        </dgm:presLayoutVars>
      </dgm:prSet>
      <dgm:spPr>
        <a:prstGeom prst="rect">
          <a:avLst/>
        </a:prstGeom>
      </dgm:spPr>
      <dgm:t>
        <a:bodyPr/>
        <a:lstStyle/>
        <a:p>
          <a:endParaRPr lang="fr-FR"/>
        </a:p>
      </dgm:t>
    </dgm:pt>
  </dgm:ptLst>
  <dgm:cxnLst>
    <dgm:cxn modelId="{F2E1B472-8ABC-4A33-9900-E5F0B2A396C9}" srcId="{E4FDE9D8-3E69-4F53-B0BD-F2AD45DFB95E}" destId="{FE83095F-D5E2-4D17-8833-D723DB202238}" srcOrd="0" destOrd="0" parTransId="{4ABECD75-E3F0-43C5-A12B-64B7F1A7438D}" sibTransId="{FAB3E515-DAA2-4DEA-B64C-E254BFBB8A26}"/>
    <dgm:cxn modelId="{5AAD134C-5471-4C36-BD59-F7990747C09A}" srcId="{E4FDE9D8-3E69-4F53-B0BD-F2AD45DFB95E}" destId="{464E0483-B6DA-4264-8D75-2E033168EEF7}" srcOrd="2" destOrd="0" parTransId="{A3A1F67E-897B-4E2F-8F10-878DF6807C2A}" sibTransId="{37321F0E-2EC9-49DD-ACA8-EC835EE0AC2E}"/>
    <dgm:cxn modelId="{185FE4EF-799B-4AF6-AB6D-28D7C5F6ABFA}" type="presOf" srcId="{A9F368CA-E295-4B52-8E59-BFA0D8281150}" destId="{7E2AE04A-E5E2-457E-B688-1AA783866C25}" srcOrd="0" destOrd="0" presId="urn:microsoft.com/office/officeart/2005/8/layout/hierarchy3"/>
    <dgm:cxn modelId="{FFD0E200-7B47-4075-B23D-BC714F04A921}" srcId="{400319FD-E5E6-4943-80E7-841F5B580A32}" destId="{E4FDE9D8-3E69-4F53-B0BD-F2AD45DFB95E}" srcOrd="0" destOrd="0" parTransId="{434BACD1-BAB8-451F-81AF-973137D06EED}" sibTransId="{153C57F5-1DCE-4C95-B912-31B87A5FD416}"/>
    <dgm:cxn modelId="{0EE460B7-78C7-41C2-85FE-DD6DA7B3E5BD}" type="presOf" srcId="{A3A1F67E-897B-4E2F-8F10-878DF6807C2A}" destId="{3686EBD5-49F5-4E02-B770-DF4F13AF0904}" srcOrd="0" destOrd="0" presId="urn:microsoft.com/office/officeart/2005/8/layout/hierarchy3"/>
    <dgm:cxn modelId="{7E1FCF1F-5B24-4350-8205-B50EB996613A}" type="presOf" srcId="{E4FDE9D8-3E69-4F53-B0BD-F2AD45DFB95E}" destId="{BBB89B08-15C8-4235-AA7C-1F5D4D5DD49B}" srcOrd="0" destOrd="0" presId="urn:microsoft.com/office/officeart/2005/8/layout/hierarchy3"/>
    <dgm:cxn modelId="{1C1F3FF9-57BA-4DC2-84FD-379FAA7570A9}" srcId="{E4FDE9D8-3E69-4F53-B0BD-F2AD45DFB95E}" destId="{A99B7C20-1A20-46CA-8C2C-0A47E5386A3C}" srcOrd="1" destOrd="0" parTransId="{A9F368CA-E295-4B52-8E59-BFA0D8281150}" sibTransId="{6B6DD7A9-74B1-4A0A-9766-5BFF7E6B1D44}"/>
    <dgm:cxn modelId="{532BF7C0-EEB1-4AA5-8CF4-872EAF3F40DF}" type="presOf" srcId="{464E0483-B6DA-4264-8D75-2E033168EEF7}" destId="{824D9564-C2CF-4E0C-A788-822BE53031C8}" srcOrd="0" destOrd="0" presId="urn:microsoft.com/office/officeart/2005/8/layout/hierarchy3"/>
    <dgm:cxn modelId="{4D1BD28F-83A3-4FD5-AE37-9FD5F0EB70E5}" type="presOf" srcId="{FE83095F-D5E2-4D17-8833-D723DB202238}" destId="{24FF3D9B-E865-4A11-8FEE-9A6343BF5039}" srcOrd="0" destOrd="0" presId="urn:microsoft.com/office/officeart/2005/8/layout/hierarchy3"/>
    <dgm:cxn modelId="{ABA64490-144F-45DF-8D20-FA052CFE432A}" type="presOf" srcId="{4ABECD75-E3F0-43C5-A12B-64B7F1A7438D}" destId="{EC502349-9A88-4D2C-9FA0-2041DC393ABD}" srcOrd="0" destOrd="0" presId="urn:microsoft.com/office/officeart/2005/8/layout/hierarchy3"/>
    <dgm:cxn modelId="{CA49EF20-A8B5-4074-84F3-739EA4CEBCA0}" type="presOf" srcId="{400319FD-E5E6-4943-80E7-841F5B580A32}" destId="{26B5C4BB-F7D6-4B48-8A21-6261332F1E8D}" srcOrd="0" destOrd="0" presId="urn:microsoft.com/office/officeart/2005/8/layout/hierarchy3"/>
    <dgm:cxn modelId="{B11C18B9-6863-4EF4-AA68-1880A483EE7F}" type="presOf" srcId="{A99B7C20-1A20-46CA-8C2C-0A47E5386A3C}" destId="{ADAFCC0F-F509-48B9-8DEB-88101EBC54DD}" srcOrd="0" destOrd="0" presId="urn:microsoft.com/office/officeart/2005/8/layout/hierarchy3"/>
    <dgm:cxn modelId="{E71093B8-14C9-4358-8DED-4BA3BF119507}" type="presOf" srcId="{E4FDE9D8-3E69-4F53-B0BD-F2AD45DFB95E}" destId="{CF35F59D-8A38-48A6-A894-213CAC6CF721}" srcOrd="1" destOrd="0" presId="urn:microsoft.com/office/officeart/2005/8/layout/hierarchy3"/>
    <dgm:cxn modelId="{C8FFA4B1-7EA9-4F8C-B13D-E726958705BA}" type="presParOf" srcId="{26B5C4BB-F7D6-4B48-8A21-6261332F1E8D}" destId="{30995664-BD12-4178-80F5-B53EF504924D}" srcOrd="0" destOrd="0" presId="urn:microsoft.com/office/officeart/2005/8/layout/hierarchy3"/>
    <dgm:cxn modelId="{2E58D67E-FC94-4166-984B-C262C49FD610}" type="presParOf" srcId="{30995664-BD12-4178-80F5-B53EF504924D}" destId="{97B04866-6B12-4F58-8657-A01A7E25B4B7}" srcOrd="0" destOrd="0" presId="urn:microsoft.com/office/officeart/2005/8/layout/hierarchy3"/>
    <dgm:cxn modelId="{8D4F1A9A-79B9-42EA-A692-6C9E2984D443}" type="presParOf" srcId="{97B04866-6B12-4F58-8657-A01A7E25B4B7}" destId="{BBB89B08-15C8-4235-AA7C-1F5D4D5DD49B}" srcOrd="0" destOrd="0" presId="urn:microsoft.com/office/officeart/2005/8/layout/hierarchy3"/>
    <dgm:cxn modelId="{39B34D9B-457C-4B25-BD7D-BAE837D3180A}" type="presParOf" srcId="{97B04866-6B12-4F58-8657-A01A7E25B4B7}" destId="{CF35F59D-8A38-48A6-A894-213CAC6CF721}" srcOrd="1" destOrd="0" presId="urn:microsoft.com/office/officeart/2005/8/layout/hierarchy3"/>
    <dgm:cxn modelId="{0AB83DEB-1781-4F1F-B1D3-3D07631D07ED}" type="presParOf" srcId="{30995664-BD12-4178-80F5-B53EF504924D}" destId="{D69A58E4-7203-4F90-A54E-B93AF016DB42}" srcOrd="1" destOrd="0" presId="urn:microsoft.com/office/officeart/2005/8/layout/hierarchy3"/>
    <dgm:cxn modelId="{C07FF77F-8F4E-43D5-86D2-5FA4D22635EF}" type="presParOf" srcId="{D69A58E4-7203-4F90-A54E-B93AF016DB42}" destId="{EC502349-9A88-4D2C-9FA0-2041DC393ABD}" srcOrd="0" destOrd="0" presId="urn:microsoft.com/office/officeart/2005/8/layout/hierarchy3"/>
    <dgm:cxn modelId="{31E758AC-CDD6-4878-A106-ADE47D98B94D}" type="presParOf" srcId="{D69A58E4-7203-4F90-A54E-B93AF016DB42}" destId="{24FF3D9B-E865-4A11-8FEE-9A6343BF5039}" srcOrd="1" destOrd="0" presId="urn:microsoft.com/office/officeart/2005/8/layout/hierarchy3"/>
    <dgm:cxn modelId="{9A5AB795-5E10-4073-9397-85919C579543}" type="presParOf" srcId="{D69A58E4-7203-4F90-A54E-B93AF016DB42}" destId="{7E2AE04A-E5E2-457E-B688-1AA783866C25}" srcOrd="2" destOrd="0" presId="urn:microsoft.com/office/officeart/2005/8/layout/hierarchy3"/>
    <dgm:cxn modelId="{2AB69D70-3FFC-4E12-AAE4-D88C8373788B}" type="presParOf" srcId="{D69A58E4-7203-4F90-A54E-B93AF016DB42}" destId="{ADAFCC0F-F509-48B9-8DEB-88101EBC54DD}" srcOrd="3" destOrd="0" presId="urn:microsoft.com/office/officeart/2005/8/layout/hierarchy3"/>
    <dgm:cxn modelId="{BA6C18B8-5AF0-434A-924F-2DF12F908172}" type="presParOf" srcId="{D69A58E4-7203-4F90-A54E-B93AF016DB42}" destId="{3686EBD5-49F5-4E02-B770-DF4F13AF0904}" srcOrd="4" destOrd="0" presId="urn:microsoft.com/office/officeart/2005/8/layout/hierarchy3"/>
    <dgm:cxn modelId="{FC7BDF57-65A8-47F1-96AF-19C4F2531AAC}" type="presParOf" srcId="{D69A58E4-7203-4F90-A54E-B93AF016DB42}" destId="{824D9564-C2CF-4E0C-A788-822BE53031C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B8D91B-FA96-4E72-8E16-635D91B33E1A}" type="doc">
      <dgm:prSet loTypeId="urn:microsoft.com/office/officeart/2005/8/layout/list1" loCatId="list" qsTypeId="urn:microsoft.com/office/officeart/2005/8/quickstyle/simple3" qsCatId="simple" csTypeId="urn:microsoft.com/office/officeart/2005/8/colors/colorful1#24" csCatId="colorful" phldr="1"/>
      <dgm:spPr/>
      <dgm:t>
        <a:bodyPr/>
        <a:lstStyle/>
        <a:p>
          <a:endParaRPr lang="fr-FR"/>
        </a:p>
      </dgm:t>
    </dgm:pt>
    <dgm:pt modelId="{4EAAD93F-E867-44AB-BD71-8C0497E5E2F3}">
      <dgm:prSet phldrT="[Texte]" custT="1"/>
      <dgm:spPr>
        <a:solidFill>
          <a:schemeClr val="accent2">
            <a:lumMod val="60000"/>
            <a:lumOff val="40000"/>
          </a:schemeClr>
        </a:solidFill>
        <a:ln>
          <a:noFill/>
        </a:ln>
        <a:effectLst>
          <a:outerShdw blurRad="50800" dist="38100" dir="2700000" algn="tl" rotWithShape="0">
            <a:prstClr val="black">
              <a:alpha val="40000"/>
            </a:prstClr>
          </a:outerShdw>
        </a:effectLst>
      </dgm:spPr>
      <dgm:t>
        <a:bodyPr/>
        <a:lstStyle/>
        <a:p>
          <a:r>
            <a:rPr lang="fr-FR" sz="1800" i="1" dirty="0" smtClean="0">
              <a:latin typeface="Times New Roman" pitchFamily="18" charset="0"/>
              <a:cs typeface="Times New Roman" pitchFamily="18" charset="0"/>
            </a:rPr>
            <a:t>C’est le site et </a:t>
          </a:r>
          <a:r>
            <a:rPr lang="fr-FR" sz="1800" i="1" smtClean="0">
              <a:latin typeface="Times New Roman" pitchFamily="18" charset="0"/>
              <a:cs typeface="Times New Roman" pitchFamily="18" charset="0"/>
            </a:rPr>
            <a:t>ses composants</a:t>
          </a:r>
          <a:r>
            <a:rPr lang="fr-FR" sz="1800" i="1" dirty="0" smtClean="0">
              <a:latin typeface="Times New Roman" pitchFamily="18" charset="0"/>
              <a:cs typeface="Times New Roman" pitchFamily="18" charset="0"/>
            </a:rPr>
            <a:t>, il doit être considéré à part, indépendamment de l’établissement humain</a:t>
          </a:r>
          <a:endParaRPr lang="fr-FR" sz="1800" i="1" dirty="0">
            <a:latin typeface="Times New Roman" pitchFamily="18" charset="0"/>
            <a:cs typeface="Times New Roman" pitchFamily="18" charset="0"/>
          </a:endParaRPr>
        </a:p>
      </dgm:t>
    </dgm:pt>
    <dgm:pt modelId="{68775719-33B6-49BE-B17B-CBFC61C1215B}" type="parTrans" cxnId="{28E9FD40-F4A2-4BAF-B21A-978118B2FED4}">
      <dgm:prSet/>
      <dgm:spPr/>
      <dgm:t>
        <a:bodyPr/>
        <a:lstStyle/>
        <a:p>
          <a:endParaRPr lang="fr-FR"/>
        </a:p>
      </dgm:t>
    </dgm:pt>
    <dgm:pt modelId="{4E65FB75-EB0B-41A7-99E8-064BA3592AAB}" type="sibTrans" cxnId="{28E9FD40-F4A2-4BAF-B21A-978118B2FED4}">
      <dgm:prSet/>
      <dgm:spPr/>
      <dgm:t>
        <a:bodyPr/>
        <a:lstStyle/>
        <a:p>
          <a:endParaRPr lang="fr-FR"/>
        </a:p>
      </dgm:t>
    </dgm:pt>
    <dgm:pt modelId="{BFBCAD0A-2455-4E5D-9A5D-1472E20818B7}">
      <dgm:prSet phldrT="[Texte]" custT="1"/>
      <dgm:spPr>
        <a:solidFill>
          <a:schemeClr val="accent1">
            <a:lumMod val="40000"/>
            <a:lumOff val="60000"/>
          </a:schemeClr>
        </a:solidFill>
      </dgm:spPr>
      <dgm:t>
        <a:bodyPr/>
        <a:lstStyle/>
        <a:p>
          <a:r>
            <a:rPr lang="fr-FR" sz="2000" b="1" i="1" dirty="0" smtClean="0">
              <a:solidFill>
                <a:srgbClr val="FF0000"/>
              </a:solidFill>
              <a:latin typeface="Times New Roman" pitchFamily="18" charset="0"/>
              <a:cs typeface="Times New Roman" pitchFamily="18" charset="0"/>
            </a:rPr>
            <a:t>1- Les données physiques naturelles</a:t>
          </a:r>
          <a:endParaRPr lang="fr-FR" sz="2000" b="1" i="1" dirty="0">
            <a:solidFill>
              <a:srgbClr val="FF0000"/>
            </a:solidFill>
            <a:latin typeface="Times New Roman" pitchFamily="18" charset="0"/>
            <a:cs typeface="Times New Roman" pitchFamily="18" charset="0"/>
          </a:endParaRPr>
        </a:p>
      </dgm:t>
    </dgm:pt>
    <dgm:pt modelId="{8BC11343-64D3-4BE4-B40A-E1FD82135867}" type="parTrans" cxnId="{46B3DDB8-5FC9-4345-A3D7-29188E5D95CF}">
      <dgm:prSet/>
      <dgm:spPr/>
      <dgm:t>
        <a:bodyPr/>
        <a:lstStyle/>
        <a:p>
          <a:endParaRPr lang="fr-FR"/>
        </a:p>
      </dgm:t>
    </dgm:pt>
    <dgm:pt modelId="{E2D4D75B-2F73-4DB8-80B7-2D27E71DD6CA}" type="sibTrans" cxnId="{46B3DDB8-5FC9-4345-A3D7-29188E5D95CF}">
      <dgm:prSet/>
      <dgm:spPr/>
      <dgm:t>
        <a:bodyPr/>
        <a:lstStyle/>
        <a:p>
          <a:endParaRPr lang="fr-FR"/>
        </a:p>
      </dgm:t>
    </dgm:pt>
    <dgm:pt modelId="{8E8D6931-7C2E-40B9-AF03-A933F98A5ED4}">
      <dgm:prSet custT="1"/>
      <dgm:spPr>
        <a:solidFill>
          <a:schemeClr val="accent2">
            <a:lumMod val="60000"/>
            <a:lumOff val="40000"/>
          </a:schemeClr>
        </a:solidFill>
        <a:ln>
          <a:noFill/>
        </a:ln>
      </dgm:spPr>
      <dgm:t>
        <a:bodyPr/>
        <a:lstStyle/>
        <a:p>
          <a:r>
            <a:rPr lang="fr-FR" sz="1800" i="1" dirty="0" smtClean="0">
              <a:latin typeface="Times New Roman" pitchFamily="18" charset="0"/>
              <a:cs typeface="Times New Roman" pitchFamily="18" charset="0"/>
            </a:rPr>
            <a:t>Le site naturel: ensemble des orientations et des contraintes que la nature impose à l’établissement humain:</a:t>
          </a:r>
        </a:p>
        <a:p>
          <a:r>
            <a:rPr lang="fr-FR" sz="1800" i="1" dirty="0" smtClean="0">
              <a:latin typeface="Times New Roman" pitchFamily="18" charset="0"/>
              <a:cs typeface="Times New Roman" pitchFamily="18" charset="0"/>
            </a:rPr>
            <a:t>- Le climat;</a:t>
          </a:r>
        </a:p>
        <a:p>
          <a:r>
            <a:rPr lang="fr-FR" sz="1800" i="1" dirty="0" smtClean="0">
              <a:latin typeface="Times New Roman" pitchFamily="18" charset="0"/>
              <a:cs typeface="Times New Roman" pitchFamily="18" charset="0"/>
            </a:rPr>
            <a:t>- La topographie;</a:t>
          </a:r>
        </a:p>
        <a:p>
          <a:r>
            <a:rPr lang="fr-FR" sz="1800" i="1" dirty="0" smtClean="0">
              <a:latin typeface="Times New Roman" pitchFamily="18" charset="0"/>
              <a:cs typeface="Times New Roman" pitchFamily="18" charset="0"/>
            </a:rPr>
            <a:t>- La nature du sol, étude pédologique,</a:t>
          </a:r>
        </a:p>
        <a:p>
          <a:r>
            <a:rPr lang="fr-FR" sz="1800" i="1" dirty="0" smtClean="0">
              <a:latin typeface="Times New Roman" pitchFamily="18" charset="0"/>
              <a:cs typeface="Times New Roman" pitchFamily="18" charset="0"/>
            </a:rPr>
            <a:t>- La nature du sous-sol,</a:t>
          </a:r>
        </a:p>
        <a:p>
          <a:r>
            <a:rPr lang="fr-FR" sz="1800" i="1" dirty="0" smtClean="0">
              <a:latin typeface="Times New Roman" pitchFamily="18" charset="0"/>
              <a:cs typeface="Times New Roman" pitchFamily="18" charset="0"/>
            </a:rPr>
            <a:t>- ……..</a:t>
          </a:r>
          <a:endParaRPr lang="fr-FR" sz="1800" i="1" dirty="0">
            <a:latin typeface="Times New Roman" pitchFamily="18" charset="0"/>
            <a:cs typeface="Times New Roman" pitchFamily="18" charset="0"/>
          </a:endParaRPr>
        </a:p>
      </dgm:t>
    </dgm:pt>
    <dgm:pt modelId="{5DB1E806-A838-4BBC-A76C-F4636F529528}" type="parTrans" cxnId="{71898A2E-7001-495C-9806-3FB3DC7F8617}">
      <dgm:prSet/>
      <dgm:spPr/>
      <dgm:t>
        <a:bodyPr/>
        <a:lstStyle/>
        <a:p>
          <a:endParaRPr lang="fr-FR"/>
        </a:p>
      </dgm:t>
    </dgm:pt>
    <dgm:pt modelId="{523DAABF-EDC0-43C5-AD4A-E359929FF539}" type="sibTrans" cxnId="{71898A2E-7001-495C-9806-3FB3DC7F8617}">
      <dgm:prSet/>
      <dgm:spPr/>
      <dgm:t>
        <a:bodyPr/>
        <a:lstStyle/>
        <a:p>
          <a:endParaRPr lang="fr-FR"/>
        </a:p>
      </dgm:t>
    </dgm:pt>
    <dgm:pt modelId="{6203B8C8-B428-4E74-AB80-D0F17C29B527}" type="pres">
      <dgm:prSet presAssocID="{F6B8D91B-FA96-4E72-8E16-635D91B33E1A}" presName="linear" presStyleCnt="0">
        <dgm:presLayoutVars>
          <dgm:dir/>
          <dgm:animLvl val="lvl"/>
          <dgm:resizeHandles val="exact"/>
        </dgm:presLayoutVars>
      </dgm:prSet>
      <dgm:spPr/>
      <dgm:t>
        <a:bodyPr/>
        <a:lstStyle/>
        <a:p>
          <a:endParaRPr lang="fr-FR"/>
        </a:p>
      </dgm:t>
    </dgm:pt>
    <dgm:pt modelId="{72103460-6ADD-418A-A531-66A48C6B7F75}" type="pres">
      <dgm:prSet presAssocID="{BFBCAD0A-2455-4E5D-9A5D-1472E20818B7}" presName="parentLin" presStyleCnt="0"/>
      <dgm:spPr/>
    </dgm:pt>
    <dgm:pt modelId="{FB7EF04D-6404-47FB-B2CC-C384EFE01450}" type="pres">
      <dgm:prSet presAssocID="{BFBCAD0A-2455-4E5D-9A5D-1472E20818B7}" presName="parentLeftMargin" presStyleLbl="node1" presStyleIdx="0" presStyleCnt="3"/>
      <dgm:spPr/>
      <dgm:t>
        <a:bodyPr/>
        <a:lstStyle/>
        <a:p>
          <a:endParaRPr lang="fr-FR"/>
        </a:p>
      </dgm:t>
    </dgm:pt>
    <dgm:pt modelId="{662B9969-A522-4123-9D9F-61609A32BEBC}" type="pres">
      <dgm:prSet presAssocID="{BFBCAD0A-2455-4E5D-9A5D-1472E20818B7}" presName="parentText" presStyleLbl="node1" presStyleIdx="0" presStyleCnt="3" custScaleX="77678" custScaleY="89056">
        <dgm:presLayoutVars>
          <dgm:chMax val="0"/>
          <dgm:bulletEnabled val="1"/>
        </dgm:presLayoutVars>
      </dgm:prSet>
      <dgm:spPr>
        <a:prstGeom prst="rect">
          <a:avLst/>
        </a:prstGeom>
      </dgm:spPr>
      <dgm:t>
        <a:bodyPr/>
        <a:lstStyle/>
        <a:p>
          <a:endParaRPr lang="fr-FR"/>
        </a:p>
      </dgm:t>
    </dgm:pt>
    <dgm:pt modelId="{5A3CC7D7-6DF9-43D6-AAE4-8E9038CCB47F}" type="pres">
      <dgm:prSet presAssocID="{BFBCAD0A-2455-4E5D-9A5D-1472E20818B7}" presName="negativeSpace" presStyleCnt="0"/>
      <dgm:spPr/>
    </dgm:pt>
    <dgm:pt modelId="{F3C27D90-9C56-416B-B0E1-1AF0B712E509}" type="pres">
      <dgm:prSet presAssocID="{BFBCAD0A-2455-4E5D-9A5D-1472E20818B7}" presName="childText" presStyleLbl="conFgAcc1" presStyleIdx="0" presStyleCnt="3" custLinFactY="-19680" custLinFactNeighborX="4778" custLinFactNeighborY="-100000">
        <dgm:presLayoutVars>
          <dgm:bulletEnabled val="1"/>
        </dgm:presLayoutVars>
      </dgm:prSet>
      <dgm:spPr>
        <a:solidFill>
          <a:schemeClr val="accent1">
            <a:lumMod val="40000"/>
            <a:lumOff val="60000"/>
            <a:alpha val="90000"/>
          </a:schemeClr>
        </a:solidFill>
      </dgm:spPr>
    </dgm:pt>
    <dgm:pt modelId="{150CFD70-A759-43FD-8C2A-52FD0E1BD6F8}" type="pres">
      <dgm:prSet presAssocID="{E2D4D75B-2F73-4DB8-80B7-2D27E71DD6CA}" presName="spaceBetweenRectangles" presStyleCnt="0"/>
      <dgm:spPr/>
    </dgm:pt>
    <dgm:pt modelId="{624233D5-5BD0-4799-8F44-5D2570AB36C5}" type="pres">
      <dgm:prSet presAssocID="{4EAAD93F-E867-44AB-BD71-8C0497E5E2F3}" presName="parentLin" presStyleCnt="0"/>
      <dgm:spPr/>
    </dgm:pt>
    <dgm:pt modelId="{121A5D91-6C77-454B-B18F-614C923D750E}" type="pres">
      <dgm:prSet presAssocID="{4EAAD93F-E867-44AB-BD71-8C0497E5E2F3}" presName="parentLeftMargin" presStyleLbl="node1" presStyleIdx="0" presStyleCnt="3"/>
      <dgm:spPr/>
      <dgm:t>
        <a:bodyPr/>
        <a:lstStyle/>
        <a:p>
          <a:endParaRPr lang="fr-FR"/>
        </a:p>
      </dgm:t>
    </dgm:pt>
    <dgm:pt modelId="{BC05609D-043B-4EA2-8933-D290F826DCFA}" type="pres">
      <dgm:prSet presAssocID="{4EAAD93F-E867-44AB-BD71-8C0497E5E2F3}" presName="parentText" presStyleLbl="node1" presStyleIdx="1" presStyleCnt="3" custScaleX="89812" custScaleY="177484">
        <dgm:presLayoutVars>
          <dgm:chMax val="0"/>
          <dgm:bulletEnabled val="1"/>
        </dgm:presLayoutVars>
      </dgm:prSet>
      <dgm:spPr>
        <a:prstGeom prst="rect">
          <a:avLst/>
        </a:prstGeom>
      </dgm:spPr>
      <dgm:t>
        <a:bodyPr/>
        <a:lstStyle/>
        <a:p>
          <a:endParaRPr lang="fr-FR"/>
        </a:p>
      </dgm:t>
    </dgm:pt>
    <dgm:pt modelId="{01306848-EB5F-4105-84F8-EBAC13A14A85}" type="pres">
      <dgm:prSet presAssocID="{4EAAD93F-E867-44AB-BD71-8C0497E5E2F3}" presName="negativeSpace" presStyleCnt="0"/>
      <dgm:spPr/>
    </dgm:pt>
    <dgm:pt modelId="{572D74FB-5C5E-461A-8E69-D87B1C17C0EB}" type="pres">
      <dgm:prSet presAssocID="{4EAAD93F-E867-44AB-BD71-8C0497E5E2F3}" presName="childText" presStyleLbl="conFgAcc1" presStyleIdx="1" presStyleCnt="3">
        <dgm:presLayoutVars>
          <dgm:bulletEnabled val="1"/>
        </dgm:presLayoutVars>
      </dgm:prSet>
      <dgm:spPr/>
    </dgm:pt>
    <dgm:pt modelId="{2BBD1363-F7CA-4B15-B989-68F58381CFF9}" type="pres">
      <dgm:prSet presAssocID="{4E65FB75-EB0B-41A7-99E8-064BA3592AAB}" presName="spaceBetweenRectangles" presStyleCnt="0"/>
      <dgm:spPr/>
    </dgm:pt>
    <dgm:pt modelId="{13FA9812-CF5C-4BC2-BCBB-B1EB3307BADC}" type="pres">
      <dgm:prSet presAssocID="{8E8D6931-7C2E-40B9-AF03-A933F98A5ED4}" presName="parentLin" presStyleCnt="0"/>
      <dgm:spPr/>
    </dgm:pt>
    <dgm:pt modelId="{814C97AD-FC61-4592-9981-C4F5B0A52F46}" type="pres">
      <dgm:prSet presAssocID="{8E8D6931-7C2E-40B9-AF03-A933F98A5ED4}" presName="parentLeftMargin" presStyleLbl="node1" presStyleIdx="1" presStyleCnt="3"/>
      <dgm:spPr/>
      <dgm:t>
        <a:bodyPr/>
        <a:lstStyle/>
        <a:p>
          <a:endParaRPr lang="fr-FR"/>
        </a:p>
      </dgm:t>
    </dgm:pt>
    <dgm:pt modelId="{0F2AC3FB-F2A1-45E3-93EE-6FCD54BD3154}" type="pres">
      <dgm:prSet presAssocID="{8E8D6931-7C2E-40B9-AF03-A933F98A5ED4}" presName="parentText" presStyleLbl="node1" presStyleIdx="2" presStyleCnt="3" custScaleX="106697" custScaleY="473360">
        <dgm:presLayoutVars>
          <dgm:chMax val="0"/>
          <dgm:bulletEnabled val="1"/>
        </dgm:presLayoutVars>
      </dgm:prSet>
      <dgm:spPr>
        <a:prstGeom prst="rect">
          <a:avLst/>
        </a:prstGeom>
      </dgm:spPr>
      <dgm:t>
        <a:bodyPr/>
        <a:lstStyle/>
        <a:p>
          <a:endParaRPr lang="fr-FR"/>
        </a:p>
      </dgm:t>
    </dgm:pt>
    <dgm:pt modelId="{98FA69BC-03AD-4E1B-8B80-140ABFBC4640}" type="pres">
      <dgm:prSet presAssocID="{8E8D6931-7C2E-40B9-AF03-A933F98A5ED4}" presName="negativeSpace" presStyleCnt="0"/>
      <dgm:spPr/>
    </dgm:pt>
    <dgm:pt modelId="{ECE9CD0F-D495-40E1-838C-ECC3DF450F92}" type="pres">
      <dgm:prSet presAssocID="{8E8D6931-7C2E-40B9-AF03-A933F98A5ED4}" presName="childText" presStyleLbl="conFgAcc1" presStyleIdx="2" presStyleCnt="3" custLinFactNeighborX="-2344" custLinFactNeighborY="1408">
        <dgm:presLayoutVars>
          <dgm:bulletEnabled val="1"/>
        </dgm:presLayoutVars>
      </dgm:prSet>
      <dgm:spPr/>
    </dgm:pt>
  </dgm:ptLst>
  <dgm:cxnLst>
    <dgm:cxn modelId="{6B75721B-ACD2-4AC4-AA5F-3C7667F201CB}" type="presOf" srcId="{F6B8D91B-FA96-4E72-8E16-635D91B33E1A}" destId="{6203B8C8-B428-4E74-AB80-D0F17C29B527}" srcOrd="0" destOrd="0" presId="urn:microsoft.com/office/officeart/2005/8/layout/list1"/>
    <dgm:cxn modelId="{15EE84E2-B9F5-45B2-BDF7-78D944BD3BAE}" type="presOf" srcId="{BFBCAD0A-2455-4E5D-9A5D-1472E20818B7}" destId="{662B9969-A522-4123-9D9F-61609A32BEBC}" srcOrd="1" destOrd="0" presId="urn:microsoft.com/office/officeart/2005/8/layout/list1"/>
    <dgm:cxn modelId="{71898A2E-7001-495C-9806-3FB3DC7F8617}" srcId="{F6B8D91B-FA96-4E72-8E16-635D91B33E1A}" destId="{8E8D6931-7C2E-40B9-AF03-A933F98A5ED4}" srcOrd="2" destOrd="0" parTransId="{5DB1E806-A838-4BBC-A76C-F4636F529528}" sibTransId="{523DAABF-EDC0-43C5-AD4A-E359929FF539}"/>
    <dgm:cxn modelId="{CCB52EF4-B0EB-4460-B6EB-43C72C0B743A}" type="presOf" srcId="{8E8D6931-7C2E-40B9-AF03-A933F98A5ED4}" destId="{0F2AC3FB-F2A1-45E3-93EE-6FCD54BD3154}" srcOrd="1" destOrd="0" presId="urn:microsoft.com/office/officeart/2005/8/layout/list1"/>
    <dgm:cxn modelId="{6547E9ED-8E59-44B2-8500-305215066367}" type="presOf" srcId="{8E8D6931-7C2E-40B9-AF03-A933F98A5ED4}" destId="{814C97AD-FC61-4592-9981-C4F5B0A52F46}" srcOrd="0" destOrd="0" presId="urn:microsoft.com/office/officeart/2005/8/layout/list1"/>
    <dgm:cxn modelId="{46B3DDB8-5FC9-4345-A3D7-29188E5D95CF}" srcId="{F6B8D91B-FA96-4E72-8E16-635D91B33E1A}" destId="{BFBCAD0A-2455-4E5D-9A5D-1472E20818B7}" srcOrd="0" destOrd="0" parTransId="{8BC11343-64D3-4BE4-B40A-E1FD82135867}" sibTransId="{E2D4D75B-2F73-4DB8-80B7-2D27E71DD6CA}"/>
    <dgm:cxn modelId="{C01733C7-D8B5-4BE6-810B-B7C4681BDD4B}" type="presOf" srcId="{BFBCAD0A-2455-4E5D-9A5D-1472E20818B7}" destId="{FB7EF04D-6404-47FB-B2CC-C384EFE01450}" srcOrd="0" destOrd="0" presId="urn:microsoft.com/office/officeart/2005/8/layout/list1"/>
    <dgm:cxn modelId="{D516436F-0409-4D28-AA59-83DE0D3D5F2A}" type="presOf" srcId="{4EAAD93F-E867-44AB-BD71-8C0497E5E2F3}" destId="{121A5D91-6C77-454B-B18F-614C923D750E}" srcOrd="0" destOrd="0" presId="urn:microsoft.com/office/officeart/2005/8/layout/list1"/>
    <dgm:cxn modelId="{116A5AE7-E08B-45E2-8134-89B3716BCAB4}" type="presOf" srcId="{4EAAD93F-E867-44AB-BD71-8C0497E5E2F3}" destId="{BC05609D-043B-4EA2-8933-D290F826DCFA}" srcOrd="1" destOrd="0" presId="urn:microsoft.com/office/officeart/2005/8/layout/list1"/>
    <dgm:cxn modelId="{28E9FD40-F4A2-4BAF-B21A-978118B2FED4}" srcId="{F6B8D91B-FA96-4E72-8E16-635D91B33E1A}" destId="{4EAAD93F-E867-44AB-BD71-8C0497E5E2F3}" srcOrd="1" destOrd="0" parTransId="{68775719-33B6-49BE-B17B-CBFC61C1215B}" sibTransId="{4E65FB75-EB0B-41A7-99E8-064BA3592AAB}"/>
    <dgm:cxn modelId="{6C6F8392-B32F-4E78-87E8-70BB005036BA}" type="presParOf" srcId="{6203B8C8-B428-4E74-AB80-D0F17C29B527}" destId="{72103460-6ADD-418A-A531-66A48C6B7F75}" srcOrd="0" destOrd="0" presId="urn:microsoft.com/office/officeart/2005/8/layout/list1"/>
    <dgm:cxn modelId="{AF619802-1A42-4D22-95C8-B5CB58FC4B08}" type="presParOf" srcId="{72103460-6ADD-418A-A531-66A48C6B7F75}" destId="{FB7EF04D-6404-47FB-B2CC-C384EFE01450}" srcOrd="0" destOrd="0" presId="urn:microsoft.com/office/officeart/2005/8/layout/list1"/>
    <dgm:cxn modelId="{0FDD6AF7-82F6-4225-87AF-E9BA4942FBBD}" type="presParOf" srcId="{72103460-6ADD-418A-A531-66A48C6B7F75}" destId="{662B9969-A522-4123-9D9F-61609A32BEBC}" srcOrd="1" destOrd="0" presId="urn:microsoft.com/office/officeart/2005/8/layout/list1"/>
    <dgm:cxn modelId="{36EE60AC-C3BB-4378-9D36-B02A20928F34}" type="presParOf" srcId="{6203B8C8-B428-4E74-AB80-D0F17C29B527}" destId="{5A3CC7D7-6DF9-43D6-AAE4-8E9038CCB47F}" srcOrd="1" destOrd="0" presId="urn:microsoft.com/office/officeart/2005/8/layout/list1"/>
    <dgm:cxn modelId="{A1530423-3B6C-4615-A2FF-53A053B3C7C0}" type="presParOf" srcId="{6203B8C8-B428-4E74-AB80-D0F17C29B527}" destId="{F3C27D90-9C56-416B-B0E1-1AF0B712E509}" srcOrd="2" destOrd="0" presId="urn:microsoft.com/office/officeart/2005/8/layout/list1"/>
    <dgm:cxn modelId="{444940EA-6879-4CB7-9753-EA8E38949D38}" type="presParOf" srcId="{6203B8C8-B428-4E74-AB80-D0F17C29B527}" destId="{150CFD70-A759-43FD-8C2A-52FD0E1BD6F8}" srcOrd="3" destOrd="0" presId="urn:microsoft.com/office/officeart/2005/8/layout/list1"/>
    <dgm:cxn modelId="{C9601391-D1DB-4C14-9CA7-5E1523E23C5C}" type="presParOf" srcId="{6203B8C8-B428-4E74-AB80-D0F17C29B527}" destId="{624233D5-5BD0-4799-8F44-5D2570AB36C5}" srcOrd="4" destOrd="0" presId="urn:microsoft.com/office/officeart/2005/8/layout/list1"/>
    <dgm:cxn modelId="{6E35E442-2EE6-43F2-81D4-7CD6C48D5268}" type="presParOf" srcId="{624233D5-5BD0-4799-8F44-5D2570AB36C5}" destId="{121A5D91-6C77-454B-B18F-614C923D750E}" srcOrd="0" destOrd="0" presId="urn:microsoft.com/office/officeart/2005/8/layout/list1"/>
    <dgm:cxn modelId="{449911BD-97B3-4966-A2F7-2068611690CB}" type="presParOf" srcId="{624233D5-5BD0-4799-8F44-5D2570AB36C5}" destId="{BC05609D-043B-4EA2-8933-D290F826DCFA}" srcOrd="1" destOrd="0" presId="urn:microsoft.com/office/officeart/2005/8/layout/list1"/>
    <dgm:cxn modelId="{D7DE231C-3F44-4B0D-8C84-6F76E6E963DE}" type="presParOf" srcId="{6203B8C8-B428-4E74-AB80-D0F17C29B527}" destId="{01306848-EB5F-4105-84F8-EBAC13A14A85}" srcOrd="5" destOrd="0" presId="urn:microsoft.com/office/officeart/2005/8/layout/list1"/>
    <dgm:cxn modelId="{D87C9FD3-9F1C-4553-806B-D2A20742EF4B}" type="presParOf" srcId="{6203B8C8-B428-4E74-AB80-D0F17C29B527}" destId="{572D74FB-5C5E-461A-8E69-D87B1C17C0EB}" srcOrd="6" destOrd="0" presId="urn:microsoft.com/office/officeart/2005/8/layout/list1"/>
    <dgm:cxn modelId="{437F33AE-FF7A-4294-B3D3-712F1FF19E06}" type="presParOf" srcId="{6203B8C8-B428-4E74-AB80-D0F17C29B527}" destId="{2BBD1363-F7CA-4B15-B989-68F58381CFF9}" srcOrd="7" destOrd="0" presId="urn:microsoft.com/office/officeart/2005/8/layout/list1"/>
    <dgm:cxn modelId="{31E81E02-A284-4D2B-A866-7941C3E11C9D}" type="presParOf" srcId="{6203B8C8-B428-4E74-AB80-D0F17C29B527}" destId="{13FA9812-CF5C-4BC2-BCBB-B1EB3307BADC}" srcOrd="8" destOrd="0" presId="urn:microsoft.com/office/officeart/2005/8/layout/list1"/>
    <dgm:cxn modelId="{9B787D41-7281-4DB7-89D4-54E73FD9C369}" type="presParOf" srcId="{13FA9812-CF5C-4BC2-BCBB-B1EB3307BADC}" destId="{814C97AD-FC61-4592-9981-C4F5B0A52F46}" srcOrd="0" destOrd="0" presId="urn:microsoft.com/office/officeart/2005/8/layout/list1"/>
    <dgm:cxn modelId="{87E4FEEC-F5CB-4423-9E31-2717DC84E718}" type="presParOf" srcId="{13FA9812-CF5C-4BC2-BCBB-B1EB3307BADC}" destId="{0F2AC3FB-F2A1-45E3-93EE-6FCD54BD3154}" srcOrd="1" destOrd="0" presId="urn:microsoft.com/office/officeart/2005/8/layout/list1"/>
    <dgm:cxn modelId="{F36388A9-8852-40A5-9A01-B25607C5A469}" type="presParOf" srcId="{6203B8C8-B428-4E74-AB80-D0F17C29B527}" destId="{98FA69BC-03AD-4E1B-8B80-140ABFBC4640}" srcOrd="9" destOrd="0" presId="urn:microsoft.com/office/officeart/2005/8/layout/list1"/>
    <dgm:cxn modelId="{33BE1E96-0055-47F0-B7E3-6C5E27660159}" type="presParOf" srcId="{6203B8C8-B428-4E74-AB80-D0F17C29B527}" destId="{ECE9CD0F-D495-40E1-838C-ECC3DF450F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13556D-8433-4167-BAE4-06C1874789A9}" type="doc">
      <dgm:prSet loTypeId="urn:microsoft.com/office/officeart/2005/8/layout/vList4#17" loCatId="list" qsTypeId="urn:microsoft.com/office/officeart/2005/8/quickstyle/simple1" qsCatId="simple" csTypeId="urn:microsoft.com/office/officeart/2005/8/colors/accent1_2" csCatId="accent1" phldr="1"/>
      <dgm:spPr/>
      <dgm:t>
        <a:bodyPr/>
        <a:lstStyle/>
        <a:p>
          <a:endParaRPr lang="fr-FR"/>
        </a:p>
      </dgm:t>
    </dgm:pt>
    <dgm:pt modelId="{A0238893-16E1-48CA-BF0B-70A75C170FFB}">
      <dgm:prSet phldrT="[Texte]" phldr="1"/>
      <dgm:spPr/>
      <dgm:t>
        <a:bodyPr/>
        <a:lstStyle/>
        <a:p>
          <a:pPr algn="just"/>
          <a:endParaRPr lang="fr-FR" dirty="0"/>
        </a:p>
      </dgm:t>
    </dgm:pt>
    <dgm:pt modelId="{9D2B81A3-7266-4360-B79C-F8D2A9D20354}" type="parTrans" cxnId="{8B879303-6592-4B76-A799-F1B043C74127}">
      <dgm:prSet/>
      <dgm:spPr/>
      <dgm:t>
        <a:bodyPr/>
        <a:lstStyle/>
        <a:p>
          <a:endParaRPr lang="fr-FR"/>
        </a:p>
      </dgm:t>
    </dgm:pt>
    <dgm:pt modelId="{F882248E-AA5B-4733-BFDA-1D96A61BF29C}" type="sibTrans" cxnId="{8B879303-6592-4B76-A799-F1B043C74127}">
      <dgm:prSet/>
      <dgm:spPr/>
      <dgm:t>
        <a:bodyPr/>
        <a:lstStyle/>
        <a:p>
          <a:endParaRPr lang="fr-FR"/>
        </a:p>
      </dgm:t>
    </dgm:pt>
    <dgm:pt modelId="{0D741CDA-673B-4252-BE66-2C2A89FA7ADE}">
      <dgm:prSet phldrT="[Texte]"/>
      <dgm:spPr/>
      <dgm:t>
        <a:bodyPr/>
        <a:lstStyle/>
        <a:p>
          <a:pPr algn="just"/>
          <a:r>
            <a:rPr lang="fr-FR" dirty="0" smtClean="0"/>
            <a:t>La concentration de ces derniers dans un endroit  ou bien un déséquilibre dans leur répartition créée les problèmes fonctionnelles  (congestion, et cité dortoirs)</a:t>
          </a:r>
          <a:endParaRPr lang="fr-FR" dirty="0"/>
        </a:p>
      </dgm:t>
    </dgm:pt>
    <dgm:pt modelId="{56AF69EA-16F6-49AA-B25D-C6C7BE9854C1}" type="parTrans" cxnId="{EC0939FE-2470-4CE7-ADBA-86E12DC74560}">
      <dgm:prSet/>
      <dgm:spPr/>
      <dgm:t>
        <a:bodyPr/>
        <a:lstStyle/>
        <a:p>
          <a:endParaRPr lang="fr-FR"/>
        </a:p>
      </dgm:t>
    </dgm:pt>
    <dgm:pt modelId="{07E97564-9F1D-4AE0-86E6-4BF8C76D5588}" type="sibTrans" cxnId="{EC0939FE-2470-4CE7-ADBA-86E12DC74560}">
      <dgm:prSet/>
      <dgm:spPr/>
      <dgm:t>
        <a:bodyPr/>
        <a:lstStyle/>
        <a:p>
          <a:endParaRPr lang="fr-FR"/>
        </a:p>
      </dgm:t>
    </dgm:pt>
    <dgm:pt modelId="{ECDA2943-AC0E-4FC4-A87C-4ADA24F26583}">
      <dgm:prSet phldrT="[Texte]"/>
      <dgm:spPr/>
      <dgm:t>
        <a:bodyPr/>
        <a:lstStyle/>
        <a:p>
          <a:r>
            <a:rPr lang="fr-FR" dirty="0" smtClean="0"/>
            <a:t>Sont les établissements d’accompagnement de logement , il ont un caractère d’utilité publique</a:t>
          </a:r>
          <a:endParaRPr lang="fr-FR" dirty="0"/>
        </a:p>
      </dgm:t>
    </dgm:pt>
    <dgm:pt modelId="{6853B0CF-3A7B-4DC2-84A8-FEC844270DC0}" type="parTrans" cxnId="{F9CEF983-1DDE-4C2D-9D39-8CBD8148C2CA}">
      <dgm:prSet/>
      <dgm:spPr/>
      <dgm:t>
        <a:bodyPr/>
        <a:lstStyle/>
        <a:p>
          <a:endParaRPr lang="fr-FR"/>
        </a:p>
      </dgm:t>
    </dgm:pt>
    <dgm:pt modelId="{7033C3CD-218A-4F09-82EF-550C86468F2B}" type="sibTrans" cxnId="{F9CEF983-1DDE-4C2D-9D39-8CBD8148C2CA}">
      <dgm:prSet/>
      <dgm:spPr/>
      <dgm:t>
        <a:bodyPr/>
        <a:lstStyle/>
        <a:p>
          <a:endParaRPr lang="fr-FR"/>
        </a:p>
      </dgm:t>
    </dgm:pt>
    <dgm:pt modelId="{79B9D48C-0400-4B20-96D6-B6A2612F7F0F}">
      <dgm:prSet phldrT="[Texte]"/>
      <dgm:spPr/>
      <dgm:t>
        <a:bodyPr/>
        <a:lstStyle/>
        <a:p>
          <a:r>
            <a:rPr lang="fr-FR" dirty="0" smtClean="0"/>
            <a:t>Leur  localisation, taille et la qualité  doivent être mises en rapport avec le nombre d’habitants et les systèmes de circulation et de transport, puis le repérage des situation de  déséquilibre ou d’insuffisance et les niveaux d’accessibilité / à des normes quantitatives et qualitatives.</a:t>
          </a:r>
          <a:endParaRPr lang="fr-FR" dirty="0"/>
        </a:p>
      </dgm:t>
    </dgm:pt>
    <dgm:pt modelId="{80D8101D-FD4E-4F5B-9904-BC65E5514F55}" type="parTrans" cxnId="{103F9CED-FD80-4D62-934D-2D552DB775B1}">
      <dgm:prSet/>
      <dgm:spPr/>
      <dgm:t>
        <a:bodyPr/>
        <a:lstStyle/>
        <a:p>
          <a:endParaRPr lang="fr-FR"/>
        </a:p>
      </dgm:t>
    </dgm:pt>
    <dgm:pt modelId="{D77584A0-EE65-4393-BEE3-77ACE77C02CF}" type="sibTrans" cxnId="{103F9CED-FD80-4D62-934D-2D552DB775B1}">
      <dgm:prSet/>
      <dgm:spPr/>
      <dgm:t>
        <a:bodyPr/>
        <a:lstStyle/>
        <a:p>
          <a:endParaRPr lang="fr-FR"/>
        </a:p>
      </dgm:t>
    </dgm:pt>
    <dgm:pt modelId="{71C0AF4E-9109-42F6-BACE-117B33F33748}">
      <dgm:prSet phldrT="[Texte]"/>
      <dgm:spPr/>
      <dgm:t>
        <a:bodyPr/>
        <a:lstStyle/>
        <a:p>
          <a:r>
            <a:rPr lang="fr-FR" dirty="0" smtClean="0"/>
            <a:t>Il s’agit de l’activité industrielle ou artisanale et de l’activité annexe de stockage, ces activités constituent avec les services  </a:t>
          </a:r>
          <a:endParaRPr lang="fr-FR" dirty="0"/>
        </a:p>
      </dgm:t>
    </dgm:pt>
    <dgm:pt modelId="{D8F2DFFB-15F2-43EF-B378-AB1514AED12E}" type="parTrans" cxnId="{54E277A9-7469-4094-9BBB-C1040132CECD}">
      <dgm:prSet/>
      <dgm:spPr/>
      <dgm:t>
        <a:bodyPr/>
        <a:lstStyle/>
        <a:p>
          <a:endParaRPr lang="fr-FR"/>
        </a:p>
      </dgm:t>
    </dgm:pt>
    <dgm:pt modelId="{5E0CD103-40AB-456D-816C-0062B1E5604B}" type="sibTrans" cxnId="{54E277A9-7469-4094-9BBB-C1040132CECD}">
      <dgm:prSet/>
      <dgm:spPr/>
      <dgm:t>
        <a:bodyPr/>
        <a:lstStyle/>
        <a:p>
          <a:endParaRPr lang="fr-FR"/>
        </a:p>
      </dgm:t>
    </dgm:pt>
    <dgm:pt modelId="{CF41CEAB-C794-45A2-A7E7-3B7A92E46DB8}">
      <dgm:prSet phldrT="[Texte]"/>
      <dgm:spPr/>
      <dgm:t>
        <a:bodyPr/>
        <a:lstStyle/>
        <a:p>
          <a:pPr algn="just"/>
          <a:r>
            <a:rPr lang="fr-FR" dirty="0" smtClean="0"/>
            <a:t>sont identifiés selon leurs nature et leurs mode de distribution, l’analyse de ses derniers permet la détermination des besoins en surface..  </a:t>
          </a:r>
          <a:endParaRPr lang="fr-FR" dirty="0"/>
        </a:p>
      </dgm:t>
    </dgm:pt>
    <dgm:pt modelId="{C418D0E7-958D-495C-A1F4-9A2930EAD71C}" type="sibTrans" cxnId="{9221D6C8-0BC2-4EBD-BF5D-61A9D2D91ADD}">
      <dgm:prSet/>
      <dgm:spPr/>
      <dgm:t>
        <a:bodyPr/>
        <a:lstStyle/>
        <a:p>
          <a:endParaRPr lang="fr-FR"/>
        </a:p>
      </dgm:t>
    </dgm:pt>
    <dgm:pt modelId="{8AF0606A-E0A2-4FDB-BB00-851E03427E4E}" type="parTrans" cxnId="{9221D6C8-0BC2-4EBD-BF5D-61A9D2D91ADD}">
      <dgm:prSet/>
      <dgm:spPr/>
      <dgm:t>
        <a:bodyPr/>
        <a:lstStyle/>
        <a:p>
          <a:endParaRPr lang="fr-FR"/>
        </a:p>
      </dgm:t>
    </dgm:pt>
    <dgm:pt modelId="{40CA9FB0-A1EF-4DCA-BDD0-74959638A8D7}">
      <dgm:prSet/>
      <dgm:spPr/>
      <dgm:t>
        <a:bodyPr/>
        <a:lstStyle/>
        <a:p>
          <a:r>
            <a:rPr lang="fr-FR" dirty="0" smtClean="0"/>
            <a:t>Sont les poumons de la villes , rend la ville un organisme vivant  avec un renouvellement permanent de l’air d’une part, et d’autre part , la réduction de la densité du cadre bâti  </a:t>
          </a:r>
          <a:endParaRPr lang="fr-FR" dirty="0"/>
        </a:p>
      </dgm:t>
    </dgm:pt>
    <dgm:pt modelId="{E52B26F8-41E1-4C7F-96B1-082AEA3F59CD}" type="parTrans" cxnId="{7594EE15-522B-4F7C-AC5E-82A4CDBF132E}">
      <dgm:prSet/>
      <dgm:spPr/>
      <dgm:t>
        <a:bodyPr/>
        <a:lstStyle/>
        <a:p>
          <a:endParaRPr lang="fr-FR"/>
        </a:p>
      </dgm:t>
    </dgm:pt>
    <dgm:pt modelId="{DFB3D65E-7BEF-4E31-833B-FB42841A1E73}" type="sibTrans" cxnId="{7594EE15-522B-4F7C-AC5E-82A4CDBF132E}">
      <dgm:prSet/>
      <dgm:spPr/>
      <dgm:t>
        <a:bodyPr/>
        <a:lstStyle/>
        <a:p>
          <a:endParaRPr lang="fr-FR"/>
        </a:p>
      </dgm:t>
    </dgm:pt>
    <dgm:pt modelId="{DC93B1D3-1CA8-4E72-B828-9DF3203BF08B}">
      <dgm:prSet/>
      <dgm:spPr/>
      <dgm:t>
        <a:bodyPr/>
        <a:lstStyle/>
        <a:p>
          <a:endParaRPr lang="fr-FR" dirty="0"/>
        </a:p>
      </dgm:t>
    </dgm:pt>
    <dgm:pt modelId="{12C08EFB-0388-4296-83C7-EAE04AE3F125}" type="parTrans" cxnId="{980474D5-F4E9-4AD7-9DE3-BC3FD41F01C4}">
      <dgm:prSet/>
      <dgm:spPr/>
    </dgm:pt>
    <dgm:pt modelId="{B94ABC7A-8CD7-473A-ACC6-CCE1BEB77900}" type="sibTrans" cxnId="{980474D5-F4E9-4AD7-9DE3-BC3FD41F01C4}">
      <dgm:prSet/>
      <dgm:spPr/>
    </dgm:pt>
    <dgm:pt modelId="{D3ADF106-CE4B-433F-A7D9-C7F497F05A07}" type="pres">
      <dgm:prSet presAssocID="{D413556D-8433-4167-BAE4-06C1874789A9}" presName="linear" presStyleCnt="0">
        <dgm:presLayoutVars>
          <dgm:dir/>
          <dgm:resizeHandles val="exact"/>
        </dgm:presLayoutVars>
      </dgm:prSet>
      <dgm:spPr/>
      <dgm:t>
        <a:bodyPr/>
        <a:lstStyle/>
        <a:p>
          <a:endParaRPr lang="fr-FR"/>
        </a:p>
      </dgm:t>
    </dgm:pt>
    <dgm:pt modelId="{F2691D2F-3CAD-471E-937A-4E874C1BA355}" type="pres">
      <dgm:prSet presAssocID="{A0238893-16E1-48CA-BF0B-70A75C170FFB}" presName="comp" presStyleCnt="0"/>
      <dgm:spPr/>
    </dgm:pt>
    <dgm:pt modelId="{7554D7A1-EE19-47BC-950C-5205DDD77E20}" type="pres">
      <dgm:prSet presAssocID="{A0238893-16E1-48CA-BF0B-70A75C170FFB}" presName="box" presStyleLbl="node1" presStyleIdx="0" presStyleCnt="5" custLinFactNeighborY="-45378"/>
      <dgm:spPr/>
      <dgm:t>
        <a:bodyPr/>
        <a:lstStyle/>
        <a:p>
          <a:endParaRPr lang="fr-FR"/>
        </a:p>
      </dgm:t>
    </dgm:pt>
    <dgm:pt modelId="{B3658073-F912-47E9-BA8A-872009DC173F}" type="pres">
      <dgm:prSet presAssocID="{A0238893-16E1-48CA-BF0B-70A75C170FFB}" presName="img" presStyleLbl="fgImgPlace1" presStyleIdx="0" presStyleCnt="5"/>
      <dgm:spPr/>
    </dgm:pt>
    <dgm:pt modelId="{763A9234-DB1E-475E-B45A-8629F598AEF7}" type="pres">
      <dgm:prSet presAssocID="{A0238893-16E1-48CA-BF0B-70A75C170FFB}" presName="text" presStyleLbl="node1" presStyleIdx="0" presStyleCnt="5">
        <dgm:presLayoutVars>
          <dgm:bulletEnabled val="1"/>
        </dgm:presLayoutVars>
      </dgm:prSet>
      <dgm:spPr/>
      <dgm:t>
        <a:bodyPr/>
        <a:lstStyle/>
        <a:p>
          <a:endParaRPr lang="fr-FR"/>
        </a:p>
      </dgm:t>
    </dgm:pt>
    <dgm:pt modelId="{C6167A05-C142-42D1-A9AD-90411E057B09}" type="pres">
      <dgm:prSet presAssocID="{F882248E-AA5B-4733-BFDA-1D96A61BF29C}" presName="spacer" presStyleCnt="0"/>
      <dgm:spPr/>
    </dgm:pt>
    <dgm:pt modelId="{A912CC83-687A-4188-A29E-C706BD10433E}" type="pres">
      <dgm:prSet presAssocID="{ECDA2943-AC0E-4FC4-A87C-4ADA24F26583}" presName="comp" presStyleCnt="0"/>
      <dgm:spPr/>
    </dgm:pt>
    <dgm:pt modelId="{029E2105-BC70-4DA6-9715-D33113C6CBB8}" type="pres">
      <dgm:prSet presAssocID="{ECDA2943-AC0E-4FC4-A87C-4ADA24F26583}" presName="box" presStyleLbl="node1" presStyleIdx="1" presStyleCnt="5"/>
      <dgm:spPr/>
      <dgm:t>
        <a:bodyPr/>
        <a:lstStyle/>
        <a:p>
          <a:endParaRPr lang="fr-FR"/>
        </a:p>
      </dgm:t>
    </dgm:pt>
    <dgm:pt modelId="{527784F1-67A2-4977-AB69-CE83A11262C5}" type="pres">
      <dgm:prSet presAssocID="{ECDA2943-AC0E-4FC4-A87C-4ADA24F26583}" presName="img" presStyleLbl="fgImgPlace1" presStyleIdx="1" presStyleCnt="5"/>
      <dgm:spPr/>
    </dgm:pt>
    <dgm:pt modelId="{1717F507-2031-4049-A668-F2C155F59155}" type="pres">
      <dgm:prSet presAssocID="{ECDA2943-AC0E-4FC4-A87C-4ADA24F26583}" presName="text" presStyleLbl="node1" presStyleIdx="1" presStyleCnt="5">
        <dgm:presLayoutVars>
          <dgm:bulletEnabled val="1"/>
        </dgm:presLayoutVars>
      </dgm:prSet>
      <dgm:spPr/>
      <dgm:t>
        <a:bodyPr/>
        <a:lstStyle/>
        <a:p>
          <a:endParaRPr lang="fr-FR"/>
        </a:p>
      </dgm:t>
    </dgm:pt>
    <dgm:pt modelId="{DDE3F6CA-3477-4389-9C74-9CBE0A9D622E}" type="pres">
      <dgm:prSet presAssocID="{7033C3CD-218A-4F09-82EF-550C86468F2B}" presName="spacer" presStyleCnt="0"/>
      <dgm:spPr/>
    </dgm:pt>
    <dgm:pt modelId="{BE0A347C-D7EC-4728-BF09-5D333BF2F935}" type="pres">
      <dgm:prSet presAssocID="{71C0AF4E-9109-42F6-BACE-117B33F33748}" presName="comp" presStyleCnt="0"/>
      <dgm:spPr/>
    </dgm:pt>
    <dgm:pt modelId="{6A75BE4C-8E19-4EB4-B3A5-46AAFF150C7A}" type="pres">
      <dgm:prSet presAssocID="{71C0AF4E-9109-42F6-BACE-117B33F33748}" presName="box" presStyleLbl="node1" presStyleIdx="2" presStyleCnt="5"/>
      <dgm:spPr/>
      <dgm:t>
        <a:bodyPr/>
        <a:lstStyle/>
        <a:p>
          <a:endParaRPr lang="fr-FR"/>
        </a:p>
      </dgm:t>
    </dgm:pt>
    <dgm:pt modelId="{D4BB16A2-E2EB-4786-86A6-837D7A613B40}" type="pres">
      <dgm:prSet presAssocID="{71C0AF4E-9109-42F6-BACE-117B33F33748}" presName="img" presStyleLbl="fgImgPlace1" presStyleIdx="2" presStyleCnt="5" custLinFactNeighborX="6368" custLinFactNeighborY="-4535"/>
      <dgm:spPr/>
    </dgm:pt>
    <dgm:pt modelId="{FA2085A0-D06E-4A2F-ADDC-D9D40530523B}" type="pres">
      <dgm:prSet presAssocID="{71C0AF4E-9109-42F6-BACE-117B33F33748}" presName="text" presStyleLbl="node1" presStyleIdx="2" presStyleCnt="5">
        <dgm:presLayoutVars>
          <dgm:bulletEnabled val="1"/>
        </dgm:presLayoutVars>
      </dgm:prSet>
      <dgm:spPr/>
      <dgm:t>
        <a:bodyPr/>
        <a:lstStyle/>
        <a:p>
          <a:endParaRPr lang="fr-FR"/>
        </a:p>
      </dgm:t>
    </dgm:pt>
    <dgm:pt modelId="{0A24102F-380F-4CA5-9A4E-0D689CA78234}" type="pres">
      <dgm:prSet presAssocID="{5E0CD103-40AB-456D-816C-0062B1E5604B}" presName="spacer" presStyleCnt="0"/>
      <dgm:spPr/>
    </dgm:pt>
    <dgm:pt modelId="{E06D1520-ACCB-4D91-9F4D-6F6650AEF2C5}" type="pres">
      <dgm:prSet presAssocID="{40CA9FB0-A1EF-4DCA-BDD0-74959638A8D7}" presName="comp" presStyleCnt="0"/>
      <dgm:spPr/>
    </dgm:pt>
    <dgm:pt modelId="{5A9BE71B-ED2E-46C1-A99D-0365771C8808}" type="pres">
      <dgm:prSet presAssocID="{40CA9FB0-A1EF-4DCA-BDD0-74959638A8D7}" presName="box" presStyleLbl="node1" presStyleIdx="3" presStyleCnt="5"/>
      <dgm:spPr/>
      <dgm:t>
        <a:bodyPr/>
        <a:lstStyle/>
        <a:p>
          <a:endParaRPr lang="fr-FR"/>
        </a:p>
      </dgm:t>
    </dgm:pt>
    <dgm:pt modelId="{D2D8A99E-FF61-47CE-B540-40B37DC39A5C}" type="pres">
      <dgm:prSet presAssocID="{40CA9FB0-A1EF-4DCA-BDD0-74959638A8D7}" presName="img" presStyleLbl="fgImgPlace1" presStyleIdx="3" presStyleCnt="5"/>
      <dgm:spPr/>
      <dgm:t>
        <a:bodyPr/>
        <a:lstStyle/>
        <a:p>
          <a:endParaRPr lang="fr-FR"/>
        </a:p>
      </dgm:t>
    </dgm:pt>
    <dgm:pt modelId="{D0860C1E-ABF2-4963-80E7-0CFB954A58DD}" type="pres">
      <dgm:prSet presAssocID="{40CA9FB0-A1EF-4DCA-BDD0-74959638A8D7}" presName="text" presStyleLbl="node1" presStyleIdx="3" presStyleCnt="5">
        <dgm:presLayoutVars>
          <dgm:bulletEnabled val="1"/>
        </dgm:presLayoutVars>
      </dgm:prSet>
      <dgm:spPr/>
      <dgm:t>
        <a:bodyPr/>
        <a:lstStyle/>
        <a:p>
          <a:endParaRPr lang="fr-FR"/>
        </a:p>
      </dgm:t>
    </dgm:pt>
    <dgm:pt modelId="{1771AD18-E08E-4FAE-9613-AE6E69019430}" type="pres">
      <dgm:prSet presAssocID="{DFB3D65E-7BEF-4E31-833B-FB42841A1E73}" presName="spacer" presStyleCnt="0"/>
      <dgm:spPr/>
    </dgm:pt>
    <dgm:pt modelId="{E5AAF387-1D3A-4D92-886E-64EA5CBBAD8C}" type="pres">
      <dgm:prSet presAssocID="{DC93B1D3-1CA8-4E72-B828-9DF3203BF08B}" presName="comp" presStyleCnt="0"/>
      <dgm:spPr/>
    </dgm:pt>
    <dgm:pt modelId="{EE3676A6-CDBA-4D5A-BA4E-61B1615E75AB}" type="pres">
      <dgm:prSet presAssocID="{DC93B1D3-1CA8-4E72-B828-9DF3203BF08B}" presName="box" presStyleLbl="node1" presStyleIdx="4" presStyleCnt="5"/>
      <dgm:spPr/>
      <dgm:t>
        <a:bodyPr/>
        <a:lstStyle/>
        <a:p>
          <a:endParaRPr lang="fr-FR"/>
        </a:p>
      </dgm:t>
    </dgm:pt>
    <dgm:pt modelId="{A7A63AB6-F859-4709-BA76-C415DDEA8181}" type="pres">
      <dgm:prSet presAssocID="{DC93B1D3-1CA8-4E72-B828-9DF3203BF08B}" presName="img" presStyleLbl="fgImgPlace1" presStyleIdx="4" presStyleCnt="5"/>
      <dgm:spPr>
        <a:blipFill rotWithShape="0">
          <a:blip xmlns:r="http://schemas.openxmlformats.org/officeDocument/2006/relationships" r:embed="rId1"/>
          <a:stretch>
            <a:fillRect/>
          </a:stretch>
        </a:blipFill>
      </dgm:spPr>
      <dgm:t>
        <a:bodyPr/>
        <a:lstStyle/>
        <a:p>
          <a:endParaRPr lang="fr-FR"/>
        </a:p>
      </dgm:t>
    </dgm:pt>
    <dgm:pt modelId="{3E028E2C-92A4-469E-88C4-B3F6F84DCD4D}" type="pres">
      <dgm:prSet presAssocID="{DC93B1D3-1CA8-4E72-B828-9DF3203BF08B}" presName="text" presStyleLbl="node1" presStyleIdx="4" presStyleCnt="5">
        <dgm:presLayoutVars>
          <dgm:bulletEnabled val="1"/>
        </dgm:presLayoutVars>
      </dgm:prSet>
      <dgm:spPr/>
      <dgm:t>
        <a:bodyPr/>
        <a:lstStyle/>
        <a:p>
          <a:endParaRPr lang="fr-FR"/>
        </a:p>
      </dgm:t>
    </dgm:pt>
  </dgm:ptLst>
  <dgm:cxnLst>
    <dgm:cxn modelId="{605BD76E-EC77-4A3F-BDF3-2D4EF5ED1072}" type="presOf" srcId="{DC93B1D3-1CA8-4E72-B828-9DF3203BF08B}" destId="{EE3676A6-CDBA-4D5A-BA4E-61B1615E75AB}" srcOrd="0" destOrd="0" presId="urn:microsoft.com/office/officeart/2005/8/layout/vList4#17"/>
    <dgm:cxn modelId="{98257D2D-70DF-483E-BBFA-EC76C2D554FA}" type="presOf" srcId="{40CA9FB0-A1EF-4DCA-BDD0-74959638A8D7}" destId="{D0860C1E-ABF2-4963-80E7-0CFB954A58DD}" srcOrd="1" destOrd="0" presId="urn:microsoft.com/office/officeart/2005/8/layout/vList4#17"/>
    <dgm:cxn modelId="{9221D6C8-0BC2-4EBD-BF5D-61A9D2D91ADD}" srcId="{A0238893-16E1-48CA-BF0B-70A75C170FFB}" destId="{CF41CEAB-C794-45A2-A7E7-3B7A92E46DB8}" srcOrd="0" destOrd="0" parTransId="{8AF0606A-E0A2-4FDB-BB00-851E03427E4E}" sibTransId="{C418D0E7-958D-495C-A1F4-9A2930EAD71C}"/>
    <dgm:cxn modelId="{9BEE4C20-30B4-421D-86A6-0A2D56F946E9}" type="presOf" srcId="{71C0AF4E-9109-42F6-BACE-117B33F33748}" destId="{FA2085A0-D06E-4A2F-ADDC-D9D40530523B}" srcOrd="1" destOrd="0" presId="urn:microsoft.com/office/officeart/2005/8/layout/vList4#17"/>
    <dgm:cxn modelId="{366B811D-FB92-44D9-8A67-EE17B98B1AA1}" type="presOf" srcId="{DC93B1D3-1CA8-4E72-B828-9DF3203BF08B}" destId="{3E028E2C-92A4-469E-88C4-B3F6F84DCD4D}" srcOrd="1" destOrd="0" presId="urn:microsoft.com/office/officeart/2005/8/layout/vList4#17"/>
    <dgm:cxn modelId="{D6357C4A-9A1B-41AB-B093-E95BA1CD12CB}" type="presOf" srcId="{ECDA2943-AC0E-4FC4-A87C-4ADA24F26583}" destId="{1717F507-2031-4049-A668-F2C155F59155}" srcOrd="1" destOrd="0" presId="urn:microsoft.com/office/officeart/2005/8/layout/vList4#17"/>
    <dgm:cxn modelId="{EC0939FE-2470-4CE7-ADBA-86E12DC74560}" srcId="{A0238893-16E1-48CA-BF0B-70A75C170FFB}" destId="{0D741CDA-673B-4252-BE66-2C2A89FA7ADE}" srcOrd="1" destOrd="0" parTransId="{56AF69EA-16F6-49AA-B25D-C6C7BE9854C1}" sibTransId="{07E97564-9F1D-4AE0-86E6-4BF8C76D5588}"/>
    <dgm:cxn modelId="{7594EE15-522B-4F7C-AC5E-82A4CDBF132E}" srcId="{D413556D-8433-4167-BAE4-06C1874789A9}" destId="{40CA9FB0-A1EF-4DCA-BDD0-74959638A8D7}" srcOrd="3" destOrd="0" parTransId="{E52B26F8-41E1-4C7F-96B1-082AEA3F59CD}" sibTransId="{DFB3D65E-7BEF-4E31-833B-FB42841A1E73}"/>
    <dgm:cxn modelId="{C9175690-66DD-4E21-AB9C-DC161B4E1FFD}" type="presOf" srcId="{A0238893-16E1-48CA-BF0B-70A75C170FFB}" destId="{763A9234-DB1E-475E-B45A-8629F598AEF7}" srcOrd="1" destOrd="0" presId="urn:microsoft.com/office/officeart/2005/8/layout/vList4#17"/>
    <dgm:cxn modelId="{8B879303-6592-4B76-A799-F1B043C74127}" srcId="{D413556D-8433-4167-BAE4-06C1874789A9}" destId="{A0238893-16E1-48CA-BF0B-70A75C170FFB}" srcOrd="0" destOrd="0" parTransId="{9D2B81A3-7266-4360-B79C-F8D2A9D20354}" sibTransId="{F882248E-AA5B-4733-BFDA-1D96A61BF29C}"/>
    <dgm:cxn modelId="{75B3F277-B79F-49FC-A618-B0B93230DACD}" type="presOf" srcId="{CF41CEAB-C794-45A2-A7E7-3B7A92E46DB8}" destId="{7554D7A1-EE19-47BC-950C-5205DDD77E20}" srcOrd="0" destOrd="1" presId="urn:microsoft.com/office/officeart/2005/8/layout/vList4#17"/>
    <dgm:cxn modelId="{81A5C22B-91A9-4405-8499-6F42E3B5F107}" type="presOf" srcId="{40CA9FB0-A1EF-4DCA-BDD0-74959638A8D7}" destId="{5A9BE71B-ED2E-46C1-A99D-0365771C8808}" srcOrd="0" destOrd="0" presId="urn:microsoft.com/office/officeart/2005/8/layout/vList4#17"/>
    <dgm:cxn modelId="{C4EC211B-1921-47CB-9D84-A4296BE27AF8}" type="presOf" srcId="{79B9D48C-0400-4B20-96D6-B6A2612F7F0F}" destId="{1717F507-2031-4049-A668-F2C155F59155}" srcOrd="1" destOrd="1" presId="urn:microsoft.com/office/officeart/2005/8/layout/vList4#17"/>
    <dgm:cxn modelId="{103F9CED-FD80-4D62-934D-2D552DB775B1}" srcId="{ECDA2943-AC0E-4FC4-A87C-4ADA24F26583}" destId="{79B9D48C-0400-4B20-96D6-B6A2612F7F0F}" srcOrd="0" destOrd="0" parTransId="{80D8101D-FD4E-4F5B-9904-BC65E5514F55}" sibTransId="{D77584A0-EE65-4393-BEE3-77ACE77C02CF}"/>
    <dgm:cxn modelId="{980474D5-F4E9-4AD7-9DE3-BC3FD41F01C4}" srcId="{D413556D-8433-4167-BAE4-06C1874789A9}" destId="{DC93B1D3-1CA8-4E72-B828-9DF3203BF08B}" srcOrd="4" destOrd="0" parTransId="{12C08EFB-0388-4296-83C7-EAE04AE3F125}" sibTransId="{B94ABC7A-8CD7-473A-ACC6-CCE1BEB77900}"/>
    <dgm:cxn modelId="{54E277A9-7469-4094-9BBB-C1040132CECD}" srcId="{D413556D-8433-4167-BAE4-06C1874789A9}" destId="{71C0AF4E-9109-42F6-BACE-117B33F33748}" srcOrd="2" destOrd="0" parTransId="{D8F2DFFB-15F2-43EF-B378-AB1514AED12E}" sibTransId="{5E0CD103-40AB-456D-816C-0062B1E5604B}"/>
    <dgm:cxn modelId="{D56F46B6-D90E-42DE-B103-511454509052}" type="presOf" srcId="{CF41CEAB-C794-45A2-A7E7-3B7A92E46DB8}" destId="{763A9234-DB1E-475E-B45A-8629F598AEF7}" srcOrd="1" destOrd="1" presId="urn:microsoft.com/office/officeart/2005/8/layout/vList4#17"/>
    <dgm:cxn modelId="{214F0A17-2414-4175-9045-435BA7333A07}" type="presOf" srcId="{ECDA2943-AC0E-4FC4-A87C-4ADA24F26583}" destId="{029E2105-BC70-4DA6-9715-D33113C6CBB8}" srcOrd="0" destOrd="0" presId="urn:microsoft.com/office/officeart/2005/8/layout/vList4#17"/>
    <dgm:cxn modelId="{537FB30B-9B21-48B4-B22E-7034A098FFAF}" type="presOf" srcId="{D413556D-8433-4167-BAE4-06C1874789A9}" destId="{D3ADF106-CE4B-433F-A7D9-C7F497F05A07}" srcOrd="0" destOrd="0" presId="urn:microsoft.com/office/officeart/2005/8/layout/vList4#17"/>
    <dgm:cxn modelId="{F9CEF983-1DDE-4C2D-9D39-8CBD8148C2CA}" srcId="{D413556D-8433-4167-BAE4-06C1874789A9}" destId="{ECDA2943-AC0E-4FC4-A87C-4ADA24F26583}" srcOrd="1" destOrd="0" parTransId="{6853B0CF-3A7B-4DC2-84A8-FEC844270DC0}" sibTransId="{7033C3CD-218A-4F09-82EF-550C86468F2B}"/>
    <dgm:cxn modelId="{014DC5AC-9017-41DA-AE70-F0327EABF4B2}" type="presOf" srcId="{0D741CDA-673B-4252-BE66-2C2A89FA7ADE}" destId="{7554D7A1-EE19-47BC-950C-5205DDD77E20}" srcOrd="0" destOrd="2" presId="urn:microsoft.com/office/officeart/2005/8/layout/vList4#17"/>
    <dgm:cxn modelId="{5BCD0EA6-88C4-4A4F-902A-6D29998A6150}" type="presOf" srcId="{0D741CDA-673B-4252-BE66-2C2A89FA7ADE}" destId="{763A9234-DB1E-475E-B45A-8629F598AEF7}" srcOrd="1" destOrd="2" presId="urn:microsoft.com/office/officeart/2005/8/layout/vList4#17"/>
    <dgm:cxn modelId="{A11A9313-B104-4709-B692-A38A9EA5C062}" type="presOf" srcId="{A0238893-16E1-48CA-BF0B-70A75C170FFB}" destId="{7554D7A1-EE19-47BC-950C-5205DDD77E20}" srcOrd="0" destOrd="0" presId="urn:microsoft.com/office/officeart/2005/8/layout/vList4#17"/>
    <dgm:cxn modelId="{7053B1C2-264C-492F-847A-70F84064F5DC}" type="presOf" srcId="{79B9D48C-0400-4B20-96D6-B6A2612F7F0F}" destId="{029E2105-BC70-4DA6-9715-D33113C6CBB8}" srcOrd="0" destOrd="1" presId="urn:microsoft.com/office/officeart/2005/8/layout/vList4#17"/>
    <dgm:cxn modelId="{26AF3871-DED2-4473-A7E2-4F685FF89EC0}" type="presOf" srcId="{71C0AF4E-9109-42F6-BACE-117B33F33748}" destId="{6A75BE4C-8E19-4EB4-B3A5-46AAFF150C7A}" srcOrd="0" destOrd="0" presId="urn:microsoft.com/office/officeart/2005/8/layout/vList4#17"/>
    <dgm:cxn modelId="{566F1C93-3CDE-435C-ACC5-CE699C9D9A7E}" type="presParOf" srcId="{D3ADF106-CE4B-433F-A7D9-C7F497F05A07}" destId="{F2691D2F-3CAD-471E-937A-4E874C1BA355}" srcOrd="0" destOrd="0" presId="urn:microsoft.com/office/officeart/2005/8/layout/vList4#17"/>
    <dgm:cxn modelId="{B3A66353-57DA-4CDE-8EBB-A771F7229B78}" type="presParOf" srcId="{F2691D2F-3CAD-471E-937A-4E874C1BA355}" destId="{7554D7A1-EE19-47BC-950C-5205DDD77E20}" srcOrd="0" destOrd="0" presId="urn:microsoft.com/office/officeart/2005/8/layout/vList4#17"/>
    <dgm:cxn modelId="{2F2894A6-D419-4EE7-AA93-6E62FDDA9F60}" type="presParOf" srcId="{F2691D2F-3CAD-471E-937A-4E874C1BA355}" destId="{B3658073-F912-47E9-BA8A-872009DC173F}" srcOrd="1" destOrd="0" presId="urn:microsoft.com/office/officeart/2005/8/layout/vList4#17"/>
    <dgm:cxn modelId="{87ED3B5C-7AC5-4DF6-A41F-76DE252F72D0}" type="presParOf" srcId="{F2691D2F-3CAD-471E-937A-4E874C1BA355}" destId="{763A9234-DB1E-475E-B45A-8629F598AEF7}" srcOrd="2" destOrd="0" presId="urn:microsoft.com/office/officeart/2005/8/layout/vList4#17"/>
    <dgm:cxn modelId="{98A36F97-1E0C-450A-8ABA-3C88ADA716A4}" type="presParOf" srcId="{D3ADF106-CE4B-433F-A7D9-C7F497F05A07}" destId="{C6167A05-C142-42D1-A9AD-90411E057B09}" srcOrd="1" destOrd="0" presId="urn:microsoft.com/office/officeart/2005/8/layout/vList4#17"/>
    <dgm:cxn modelId="{33C40D9D-FF41-4922-B95A-7615FAA0CADA}" type="presParOf" srcId="{D3ADF106-CE4B-433F-A7D9-C7F497F05A07}" destId="{A912CC83-687A-4188-A29E-C706BD10433E}" srcOrd="2" destOrd="0" presId="urn:microsoft.com/office/officeart/2005/8/layout/vList4#17"/>
    <dgm:cxn modelId="{18513D82-F102-4499-8733-A0F99AE1E6CC}" type="presParOf" srcId="{A912CC83-687A-4188-A29E-C706BD10433E}" destId="{029E2105-BC70-4DA6-9715-D33113C6CBB8}" srcOrd="0" destOrd="0" presId="urn:microsoft.com/office/officeart/2005/8/layout/vList4#17"/>
    <dgm:cxn modelId="{6078BB8E-BF52-44B5-9324-0EF48DB7F8FB}" type="presParOf" srcId="{A912CC83-687A-4188-A29E-C706BD10433E}" destId="{527784F1-67A2-4977-AB69-CE83A11262C5}" srcOrd="1" destOrd="0" presId="urn:microsoft.com/office/officeart/2005/8/layout/vList4#17"/>
    <dgm:cxn modelId="{D98E4658-C4AF-444C-8694-8A3428A37CBF}" type="presParOf" srcId="{A912CC83-687A-4188-A29E-C706BD10433E}" destId="{1717F507-2031-4049-A668-F2C155F59155}" srcOrd="2" destOrd="0" presId="urn:microsoft.com/office/officeart/2005/8/layout/vList4#17"/>
    <dgm:cxn modelId="{A9D50D7A-9C95-4317-A9D3-AB5D214B241D}" type="presParOf" srcId="{D3ADF106-CE4B-433F-A7D9-C7F497F05A07}" destId="{DDE3F6CA-3477-4389-9C74-9CBE0A9D622E}" srcOrd="3" destOrd="0" presId="urn:microsoft.com/office/officeart/2005/8/layout/vList4#17"/>
    <dgm:cxn modelId="{77011872-9E75-4AD6-BAFE-9303103FBB29}" type="presParOf" srcId="{D3ADF106-CE4B-433F-A7D9-C7F497F05A07}" destId="{BE0A347C-D7EC-4728-BF09-5D333BF2F935}" srcOrd="4" destOrd="0" presId="urn:microsoft.com/office/officeart/2005/8/layout/vList4#17"/>
    <dgm:cxn modelId="{58B38DC9-E1DE-41F0-B8CE-4C27D1FE7A0C}" type="presParOf" srcId="{BE0A347C-D7EC-4728-BF09-5D333BF2F935}" destId="{6A75BE4C-8E19-4EB4-B3A5-46AAFF150C7A}" srcOrd="0" destOrd="0" presId="urn:microsoft.com/office/officeart/2005/8/layout/vList4#17"/>
    <dgm:cxn modelId="{9D4087FD-D962-4515-B32A-B8F044F4310D}" type="presParOf" srcId="{BE0A347C-D7EC-4728-BF09-5D333BF2F935}" destId="{D4BB16A2-E2EB-4786-86A6-837D7A613B40}" srcOrd="1" destOrd="0" presId="urn:microsoft.com/office/officeart/2005/8/layout/vList4#17"/>
    <dgm:cxn modelId="{19C58480-F576-44DB-A7B3-CCBD9A2F8628}" type="presParOf" srcId="{BE0A347C-D7EC-4728-BF09-5D333BF2F935}" destId="{FA2085A0-D06E-4A2F-ADDC-D9D40530523B}" srcOrd="2" destOrd="0" presId="urn:microsoft.com/office/officeart/2005/8/layout/vList4#17"/>
    <dgm:cxn modelId="{7998C360-0543-4E9A-B524-FC9D616E0F19}" type="presParOf" srcId="{D3ADF106-CE4B-433F-A7D9-C7F497F05A07}" destId="{0A24102F-380F-4CA5-9A4E-0D689CA78234}" srcOrd="5" destOrd="0" presId="urn:microsoft.com/office/officeart/2005/8/layout/vList4#17"/>
    <dgm:cxn modelId="{5AA602F5-A787-471C-A678-3B10C0BDBD95}" type="presParOf" srcId="{D3ADF106-CE4B-433F-A7D9-C7F497F05A07}" destId="{E06D1520-ACCB-4D91-9F4D-6F6650AEF2C5}" srcOrd="6" destOrd="0" presId="urn:microsoft.com/office/officeart/2005/8/layout/vList4#17"/>
    <dgm:cxn modelId="{C16DB661-902A-4A81-A6C8-F5B27DC8C814}" type="presParOf" srcId="{E06D1520-ACCB-4D91-9F4D-6F6650AEF2C5}" destId="{5A9BE71B-ED2E-46C1-A99D-0365771C8808}" srcOrd="0" destOrd="0" presId="urn:microsoft.com/office/officeart/2005/8/layout/vList4#17"/>
    <dgm:cxn modelId="{2A29759A-DCCC-4F12-8420-83DFC19A16C5}" type="presParOf" srcId="{E06D1520-ACCB-4D91-9F4D-6F6650AEF2C5}" destId="{D2D8A99E-FF61-47CE-B540-40B37DC39A5C}" srcOrd="1" destOrd="0" presId="urn:microsoft.com/office/officeart/2005/8/layout/vList4#17"/>
    <dgm:cxn modelId="{6BF150D7-C368-4FDC-B7D3-83E398D96585}" type="presParOf" srcId="{E06D1520-ACCB-4D91-9F4D-6F6650AEF2C5}" destId="{D0860C1E-ABF2-4963-80E7-0CFB954A58DD}" srcOrd="2" destOrd="0" presId="urn:microsoft.com/office/officeart/2005/8/layout/vList4#17"/>
    <dgm:cxn modelId="{E9405520-EF91-43D3-835C-F5B552001819}" type="presParOf" srcId="{D3ADF106-CE4B-433F-A7D9-C7F497F05A07}" destId="{1771AD18-E08E-4FAE-9613-AE6E69019430}" srcOrd="7" destOrd="0" presId="urn:microsoft.com/office/officeart/2005/8/layout/vList4#17"/>
    <dgm:cxn modelId="{230F6FC1-A4C7-4259-89FF-AE9F6DAEF645}" type="presParOf" srcId="{D3ADF106-CE4B-433F-A7D9-C7F497F05A07}" destId="{E5AAF387-1D3A-4D92-886E-64EA5CBBAD8C}" srcOrd="8" destOrd="0" presId="urn:microsoft.com/office/officeart/2005/8/layout/vList4#17"/>
    <dgm:cxn modelId="{E2B796C0-B76A-448C-AB84-7ABE8D4920C5}" type="presParOf" srcId="{E5AAF387-1D3A-4D92-886E-64EA5CBBAD8C}" destId="{EE3676A6-CDBA-4D5A-BA4E-61B1615E75AB}" srcOrd="0" destOrd="0" presId="urn:microsoft.com/office/officeart/2005/8/layout/vList4#17"/>
    <dgm:cxn modelId="{1019E098-BB26-4D24-9158-93D011BE3321}" type="presParOf" srcId="{E5AAF387-1D3A-4D92-886E-64EA5CBBAD8C}" destId="{A7A63AB6-F859-4709-BA76-C415DDEA8181}" srcOrd="1" destOrd="0" presId="urn:microsoft.com/office/officeart/2005/8/layout/vList4#17"/>
    <dgm:cxn modelId="{23BC27CF-C29E-4572-9CE4-5AF9201A4018}" type="presParOf" srcId="{E5AAF387-1D3A-4D92-886E-64EA5CBBAD8C}" destId="{3E028E2C-92A4-469E-88C4-B3F6F84DCD4D}" srcOrd="2" destOrd="0" presId="urn:microsoft.com/office/officeart/2005/8/layout/vList4#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13556D-8433-4167-BAE4-06C1874789A9}" type="doc">
      <dgm:prSet loTypeId="urn:microsoft.com/office/officeart/2005/8/layout/vList4#18" loCatId="list" qsTypeId="urn:microsoft.com/office/officeart/2005/8/quickstyle/simple1" qsCatId="simple" csTypeId="urn:microsoft.com/office/officeart/2005/8/colors/accent1_2" csCatId="accent1" phldr="1"/>
      <dgm:spPr/>
      <dgm:t>
        <a:bodyPr/>
        <a:lstStyle/>
        <a:p>
          <a:endParaRPr lang="fr-FR"/>
        </a:p>
      </dgm:t>
    </dgm:pt>
    <dgm:pt modelId="{A0238893-16E1-48CA-BF0B-70A75C170FFB}">
      <dgm:prSet phldrT="[Texte]" custT="1"/>
      <dgm:spPr/>
      <dgm:t>
        <a:bodyPr/>
        <a:lstStyle/>
        <a:p>
          <a:pPr algn="just"/>
          <a:r>
            <a:rPr lang="fr-FR" sz="2500" dirty="0" smtClean="0"/>
            <a:t>. </a:t>
          </a:r>
          <a:r>
            <a:rPr lang="fr-FR" sz="2000" dirty="0" smtClean="0">
              <a:latin typeface="Times New Roman" pitchFamily="18" charset="0"/>
              <a:cs typeface="Times New Roman" pitchFamily="18" charset="0"/>
            </a:rPr>
            <a:t>D’après le type d’occupation du logement, habitat individuel, habitat semi-collectif, habitat collectif;</a:t>
          </a:r>
        </a:p>
        <a:p>
          <a:pPr algn="just"/>
          <a:r>
            <a:rPr lang="fr-FR" sz="2000" dirty="0" smtClean="0">
              <a:latin typeface="Times New Roman" pitchFamily="18" charset="0"/>
              <a:cs typeface="Times New Roman" pitchFamily="18" charset="0"/>
            </a:rPr>
            <a:t>D’après une typologie administrative selon le nombre de pièces; F</a:t>
          </a:r>
          <a:r>
            <a:rPr lang="fr-FR" sz="2000" b="1"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 F</a:t>
          </a:r>
          <a:r>
            <a:rPr lang="fr-FR" sz="2000" b="1" baseline="-25000" dirty="0" smtClean="0">
              <a:latin typeface="Times New Roman" pitchFamily="18" charset="0"/>
              <a:cs typeface="Times New Roman" pitchFamily="18" charset="0"/>
            </a:rPr>
            <a:t>3, </a:t>
          </a:r>
          <a:r>
            <a:rPr lang="fr-FR" sz="2000" dirty="0" smtClean="0">
              <a:latin typeface="Times New Roman" pitchFamily="18" charset="0"/>
              <a:cs typeface="Times New Roman" pitchFamily="18" charset="0"/>
            </a:rPr>
            <a:t>F</a:t>
          </a:r>
          <a:r>
            <a:rPr lang="fr-FR" sz="2000" b="1" baseline="-25000" dirty="0" smtClean="0">
              <a:latin typeface="Times New Roman" pitchFamily="18" charset="0"/>
              <a:cs typeface="Times New Roman" pitchFamily="18" charset="0"/>
            </a:rPr>
            <a:t>3,..</a:t>
          </a:r>
          <a:endParaRPr lang="fr-FR" sz="2000" dirty="0">
            <a:latin typeface="Times New Roman" pitchFamily="18" charset="0"/>
            <a:cs typeface="Times New Roman" pitchFamily="18" charset="0"/>
          </a:endParaRPr>
        </a:p>
      </dgm:t>
    </dgm:pt>
    <dgm:pt modelId="{9D2B81A3-7266-4360-B79C-F8D2A9D20354}" type="parTrans" cxnId="{8B879303-6592-4B76-A799-F1B043C74127}">
      <dgm:prSet/>
      <dgm:spPr/>
      <dgm:t>
        <a:bodyPr/>
        <a:lstStyle/>
        <a:p>
          <a:endParaRPr lang="fr-FR"/>
        </a:p>
      </dgm:t>
    </dgm:pt>
    <dgm:pt modelId="{F882248E-AA5B-4733-BFDA-1D96A61BF29C}" type="sibTrans" cxnId="{8B879303-6592-4B76-A799-F1B043C74127}">
      <dgm:prSet/>
      <dgm:spPr/>
      <dgm:t>
        <a:bodyPr/>
        <a:lstStyle/>
        <a:p>
          <a:endParaRPr lang="fr-FR"/>
        </a:p>
      </dgm:t>
    </dgm:pt>
    <dgm:pt modelId="{ECDA2943-AC0E-4FC4-A87C-4ADA24F26583}">
      <dgm:prSet phldrT="[Texte]"/>
      <dgm:spPr/>
      <dgm:t>
        <a:bodyPr/>
        <a:lstStyle/>
        <a:p>
          <a:endParaRPr lang="fr-FR" sz="2300" dirty="0"/>
        </a:p>
      </dgm:t>
    </dgm:pt>
    <dgm:pt modelId="{6853B0CF-3A7B-4DC2-84A8-FEC844270DC0}" type="parTrans" cxnId="{F9CEF983-1DDE-4C2D-9D39-8CBD8148C2CA}">
      <dgm:prSet/>
      <dgm:spPr/>
      <dgm:t>
        <a:bodyPr/>
        <a:lstStyle/>
        <a:p>
          <a:endParaRPr lang="fr-FR"/>
        </a:p>
      </dgm:t>
    </dgm:pt>
    <dgm:pt modelId="{7033C3CD-218A-4F09-82EF-550C86468F2B}" type="sibTrans" cxnId="{F9CEF983-1DDE-4C2D-9D39-8CBD8148C2CA}">
      <dgm:prSet/>
      <dgm:spPr/>
      <dgm:t>
        <a:bodyPr/>
        <a:lstStyle/>
        <a:p>
          <a:endParaRPr lang="fr-FR"/>
        </a:p>
      </dgm:t>
    </dgm:pt>
    <dgm:pt modelId="{79B9D48C-0400-4B20-96D6-B6A2612F7F0F}">
      <dgm:prSet phldrT="[Texte]" custT="1"/>
      <dgm:spPr/>
      <dgm:t>
        <a:bodyPr/>
        <a:lstStyle/>
        <a:p>
          <a:r>
            <a:rPr lang="fr-FR" sz="2000" dirty="0" smtClean="0">
              <a:latin typeface="Times New Roman" pitchFamily="18" charset="0"/>
              <a:cs typeface="Times New Roman" pitchFamily="18" charset="0"/>
            </a:rPr>
            <a:t>La connaissance de l’état physique de logement si il est bon, satisfaisant, vétuste, dégradé ou précaire.</a:t>
          </a:r>
          <a:endParaRPr lang="fr-FR" sz="2000" dirty="0">
            <a:latin typeface="Times New Roman" pitchFamily="18" charset="0"/>
            <a:cs typeface="Times New Roman" pitchFamily="18" charset="0"/>
          </a:endParaRPr>
        </a:p>
      </dgm:t>
    </dgm:pt>
    <dgm:pt modelId="{80D8101D-FD4E-4F5B-9904-BC65E5514F55}" type="parTrans" cxnId="{103F9CED-FD80-4D62-934D-2D552DB775B1}">
      <dgm:prSet/>
      <dgm:spPr/>
      <dgm:t>
        <a:bodyPr/>
        <a:lstStyle/>
        <a:p>
          <a:endParaRPr lang="fr-FR"/>
        </a:p>
      </dgm:t>
    </dgm:pt>
    <dgm:pt modelId="{D77584A0-EE65-4393-BEE3-77ACE77C02CF}" type="sibTrans" cxnId="{103F9CED-FD80-4D62-934D-2D552DB775B1}">
      <dgm:prSet/>
      <dgm:spPr/>
      <dgm:t>
        <a:bodyPr/>
        <a:lstStyle/>
        <a:p>
          <a:endParaRPr lang="fr-FR"/>
        </a:p>
      </dgm:t>
    </dgm:pt>
    <dgm:pt modelId="{71C0AF4E-9109-42F6-BACE-117B33F33748}">
      <dgm:prSet phldrT="[Texte]" custT="1"/>
      <dgm:spPr/>
      <dgm:t>
        <a:bodyPr/>
        <a:lstStyle/>
        <a:p>
          <a:r>
            <a:rPr lang="fr-FR" sz="2000" dirty="0" smtClean="0">
              <a:latin typeface="Times New Roman" pitchFamily="18" charset="0"/>
              <a:cs typeface="Times New Roman" pitchFamily="18" charset="0"/>
            </a:rPr>
            <a:t>C’est l’un des indices de référence du degré de consensus entre le cadre bâti et le mode de vie (besoins et désirs), </a:t>
          </a:r>
        </a:p>
        <a:p>
          <a:r>
            <a:rPr lang="fr-FR" sz="2000" dirty="0" smtClean="0">
              <a:latin typeface="Times New Roman" pitchFamily="18" charset="0"/>
              <a:cs typeface="Times New Roman" pitchFamily="18" charset="0"/>
            </a:rPr>
            <a:t>Les densifications, les surélévations, les rajouts et micro-rénovation, seront des indicateurs pour les futurs aménageurs et concepteurs. </a:t>
          </a:r>
          <a:endParaRPr lang="fr-FR" sz="2000" dirty="0">
            <a:latin typeface="Times New Roman" pitchFamily="18" charset="0"/>
            <a:cs typeface="Times New Roman" pitchFamily="18" charset="0"/>
          </a:endParaRPr>
        </a:p>
      </dgm:t>
    </dgm:pt>
    <dgm:pt modelId="{D8F2DFFB-15F2-43EF-B378-AB1514AED12E}" type="parTrans" cxnId="{54E277A9-7469-4094-9BBB-C1040132CECD}">
      <dgm:prSet/>
      <dgm:spPr/>
      <dgm:t>
        <a:bodyPr/>
        <a:lstStyle/>
        <a:p>
          <a:endParaRPr lang="fr-FR"/>
        </a:p>
      </dgm:t>
    </dgm:pt>
    <dgm:pt modelId="{5E0CD103-40AB-456D-816C-0062B1E5604B}" type="sibTrans" cxnId="{54E277A9-7469-4094-9BBB-C1040132CECD}">
      <dgm:prSet/>
      <dgm:spPr/>
      <dgm:t>
        <a:bodyPr/>
        <a:lstStyle/>
        <a:p>
          <a:endParaRPr lang="fr-FR"/>
        </a:p>
      </dgm:t>
    </dgm:pt>
    <dgm:pt modelId="{DBD7844A-DB00-41F1-9B63-7994A7C550B4}">
      <dgm:prSet phldrT="[Texte]" custT="1"/>
      <dgm:spPr/>
      <dgm:t>
        <a:bodyPr/>
        <a:lstStyle/>
        <a:p>
          <a:r>
            <a:rPr lang="fr-FR" sz="2000" dirty="0" smtClean="0">
              <a:latin typeface="Times New Roman" pitchFamily="18" charset="0"/>
              <a:cs typeface="Times New Roman" pitchFamily="18" charset="0"/>
            </a:rPr>
            <a:t>Cet état de fait permettre de motiver le choix des interventions de rénovation, de restructuration, ou de réhabilitation.</a:t>
          </a:r>
          <a:endParaRPr lang="fr-FR" sz="2000" dirty="0">
            <a:latin typeface="Times New Roman" pitchFamily="18" charset="0"/>
            <a:cs typeface="Times New Roman" pitchFamily="18" charset="0"/>
          </a:endParaRPr>
        </a:p>
      </dgm:t>
    </dgm:pt>
    <dgm:pt modelId="{9F40F566-53DE-4440-9261-47277138452A}" type="parTrans" cxnId="{5191D0A1-8DE0-4C2E-826B-0888380068C1}">
      <dgm:prSet/>
      <dgm:spPr/>
      <dgm:t>
        <a:bodyPr/>
        <a:lstStyle/>
        <a:p>
          <a:endParaRPr lang="fr-FR"/>
        </a:p>
      </dgm:t>
    </dgm:pt>
    <dgm:pt modelId="{98857119-60B6-4F46-9B1C-9352903A123D}" type="sibTrans" cxnId="{5191D0A1-8DE0-4C2E-826B-0888380068C1}">
      <dgm:prSet/>
      <dgm:spPr/>
      <dgm:t>
        <a:bodyPr/>
        <a:lstStyle/>
        <a:p>
          <a:endParaRPr lang="fr-FR"/>
        </a:p>
      </dgm:t>
    </dgm:pt>
    <dgm:pt modelId="{D3ADF106-CE4B-433F-A7D9-C7F497F05A07}" type="pres">
      <dgm:prSet presAssocID="{D413556D-8433-4167-BAE4-06C1874789A9}" presName="linear" presStyleCnt="0">
        <dgm:presLayoutVars>
          <dgm:dir/>
          <dgm:resizeHandles val="exact"/>
        </dgm:presLayoutVars>
      </dgm:prSet>
      <dgm:spPr/>
      <dgm:t>
        <a:bodyPr/>
        <a:lstStyle/>
        <a:p>
          <a:endParaRPr lang="fr-FR"/>
        </a:p>
      </dgm:t>
    </dgm:pt>
    <dgm:pt modelId="{F2691D2F-3CAD-471E-937A-4E874C1BA355}" type="pres">
      <dgm:prSet presAssocID="{A0238893-16E1-48CA-BF0B-70A75C170FFB}" presName="comp" presStyleCnt="0"/>
      <dgm:spPr/>
    </dgm:pt>
    <dgm:pt modelId="{7554D7A1-EE19-47BC-950C-5205DDD77E20}" type="pres">
      <dgm:prSet presAssocID="{A0238893-16E1-48CA-BF0B-70A75C170FFB}" presName="box" presStyleLbl="node1" presStyleIdx="0" presStyleCnt="3" custLinFactNeighborY="-45378"/>
      <dgm:spPr/>
      <dgm:t>
        <a:bodyPr/>
        <a:lstStyle/>
        <a:p>
          <a:endParaRPr lang="fr-FR"/>
        </a:p>
      </dgm:t>
    </dgm:pt>
    <dgm:pt modelId="{B3658073-F912-47E9-BA8A-872009DC173F}" type="pres">
      <dgm:prSet presAssocID="{A0238893-16E1-48CA-BF0B-70A75C170FFB}" presName="img" presStyleLbl="fgImgPlace1" presStyleIdx="0" presStyleCnt="3" custLinFactNeighborX="2461" custLinFactNeighborY="5756"/>
      <dgm:spPr/>
    </dgm:pt>
    <dgm:pt modelId="{763A9234-DB1E-475E-B45A-8629F598AEF7}" type="pres">
      <dgm:prSet presAssocID="{A0238893-16E1-48CA-BF0B-70A75C170FFB}" presName="text" presStyleLbl="node1" presStyleIdx="0" presStyleCnt="3">
        <dgm:presLayoutVars>
          <dgm:bulletEnabled val="1"/>
        </dgm:presLayoutVars>
      </dgm:prSet>
      <dgm:spPr/>
      <dgm:t>
        <a:bodyPr/>
        <a:lstStyle/>
        <a:p>
          <a:endParaRPr lang="fr-FR"/>
        </a:p>
      </dgm:t>
    </dgm:pt>
    <dgm:pt modelId="{C6167A05-C142-42D1-A9AD-90411E057B09}" type="pres">
      <dgm:prSet presAssocID="{F882248E-AA5B-4733-BFDA-1D96A61BF29C}" presName="spacer" presStyleCnt="0"/>
      <dgm:spPr/>
    </dgm:pt>
    <dgm:pt modelId="{A912CC83-687A-4188-A29E-C706BD10433E}" type="pres">
      <dgm:prSet presAssocID="{ECDA2943-AC0E-4FC4-A87C-4ADA24F26583}" presName="comp" presStyleCnt="0"/>
      <dgm:spPr/>
    </dgm:pt>
    <dgm:pt modelId="{029E2105-BC70-4DA6-9715-D33113C6CBB8}" type="pres">
      <dgm:prSet presAssocID="{ECDA2943-AC0E-4FC4-A87C-4ADA24F26583}" presName="box" presStyleLbl="node1" presStyleIdx="1" presStyleCnt="3"/>
      <dgm:spPr/>
      <dgm:t>
        <a:bodyPr/>
        <a:lstStyle/>
        <a:p>
          <a:endParaRPr lang="fr-FR"/>
        </a:p>
      </dgm:t>
    </dgm:pt>
    <dgm:pt modelId="{527784F1-67A2-4977-AB69-CE83A11262C5}" type="pres">
      <dgm:prSet presAssocID="{ECDA2943-AC0E-4FC4-A87C-4ADA24F26583}" presName="img" presStyleLbl="fgImgPlace1" presStyleIdx="1" presStyleCnt="3"/>
      <dgm:spPr/>
    </dgm:pt>
    <dgm:pt modelId="{1717F507-2031-4049-A668-F2C155F59155}" type="pres">
      <dgm:prSet presAssocID="{ECDA2943-AC0E-4FC4-A87C-4ADA24F26583}" presName="text" presStyleLbl="node1" presStyleIdx="1" presStyleCnt="3">
        <dgm:presLayoutVars>
          <dgm:bulletEnabled val="1"/>
        </dgm:presLayoutVars>
      </dgm:prSet>
      <dgm:spPr/>
      <dgm:t>
        <a:bodyPr/>
        <a:lstStyle/>
        <a:p>
          <a:endParaRPr lang="fr-FR"/>
        </a:p>
      </dgm:t>
    </dgm:pt>
    <dgm:pt modelId="{DDE3F6CA-3477-4389-9C74-9CBE0A9D622E}" type="pres">
      <dgm:prSet presAssocID="{7033C3CD-218A-4F09-82EF-550C86468F2B}" presName="spacer" presStyleCnt="0"/>
      <dgm:spPr/>
    </dgm:pt>
    <dgm:pt modelId="{BE0A347C-D7EC-4728-BF09-5D333BF2F935}" type="pres">
      <dgm:prSet presAssocID="{71C0AF4E-9109-42F6-BACE-117B33F33748}" presName="comp" presStyleCnt="0"/>
      <dgm:spPr/>
    </dgm:pt>
    <dgm:pt modelId="{6A75BE4C-8E19-4EB4-B3A5-46AAFF150C7A}" type="pres">
      <dgm:prSet presAssocID="{71C0AF4E-9109-42F6-BACE-117B33F33748}" presName="box" presStyleLbl="node1" presStyleIdx="2" presStyleCnt="3"/>
      <dgm:spPr/>
      <dgm:t>
        <a:bodyPr/>
        <a:lstStyle/>
        <a:p>
          <a:endParaRPr lang="fr-FR"/>
        </a:p>
      </dgm:t>
    </dgm:pt>
    <dgm:pt modelId="{D4BB16A2-E2EB-4786-86A6-837D7A613B40}" type="pres">
      <dgm:prSet presAssocID="{71C0AF4E-9109-42F6-BACE-117B33F33748}" presName="img" presStyleLbl="fgImgPlace1" presStyleIdx="2" presStyleCnt="3"/>
      <dgm:spPr/>
    </dgm:pt>
    <dgm:pt modelId="{FA2085A0-D06E-4A2F-ADDC-D9D40530523B}" type="pres">
      <dgm:prSet presAssocID="{71C0AF4E-9109-42F6-BACE-117B33F33748}" presName="text" presStyleLbl="node1" presStyleIdx="2" presStyleCnt="3">
        <dgm:presLayoutVars>
          <dgm:bulletEnabled val="1"/>
        </dgm:presLayoutVars>
      </dgm:prSet>
      <dgm:spPr/>
      <dgm:t>
        <a:bodyPr/>
        <a:lstStyle/>
        <a:p>
          <a:endParaRPr lang="fr-FR"/>
        </a:p>
      </dgm:t>
    </dgm:pt>
  </dgm:ptLst>
  <dgm:cxnLst>
    <dgm:cxn modelId="{E08F8319-0D27-44BD-8351-39A2CE4EA74C}" type="presOf" srcId="{A0238893-16E1-48CA-BF0B-70A75C170FFB}" destId="{7554D7A1-EE19-47BC-950C-5205DDD77E20}" srcOrd="0" destOrd="0" presId="urn:microsoft.com/office/officeart/2005/8/layout/vList4#18"/>
    <dgm:cxn modelId="{103F9CED-FD80-4D62-934D-2D552DB775B1}" srcId="{ECDA2943-AC0E-4FC4-A87C-4ADA24F26583}" destId="{79B9D48C-0400-4B20-96D6-B6A2612F7F0F}" srcOrd="0" destOrd="0" parTransId="{80D8101D-FD4E-4F5B-9904-BC65E5514F55}" sibTransId="{D77584A0-EE65-4393-BEE3-77ACE77C02CF}"/>
    <dgm:cxn modelId="{3610A1B6-39CF-449A-B866-20ABC132E755}" type="presOf" srcId="{D413556D-8433-4167-BAE4-06C1874789A9}" destId="{D3ADF106-CE4B-433F-A7D9-C7F497F05A07}" srcOrd="0" destOrd="0" presId="urn:microsoft.com/office/officeart/2005/8/layout/vList4#18"/>
    <dgm:cxn modelId="{673982DD-3A2D-4365-A338-2AF2090C45DA}" type="presOf" srcId="{71C0AF4E-9109-42F6-BACE-117B33F33748}" destId="{6A75BE4C-8E19-4EB4-B3A5-46AAFF150C7A}" srcOrd="0" destOrd="0" presId="urn:microsoft.com/office/officeart/2005/8/layout/vList4#18"/>
    <dgm:cxn modelId="{AB869CD1-0CC3-4098-A5D1-E17AA10CC75C}" type="presOf" srcId="{DBD7844A-DB00-41F1-9B63-7994A7C550B4}" destId="{029E2105-BC70-4DA6-9715-D33113C6CBB8}" srcOrd="0" destOrd="2" presId="urn:microsoft.com/office/officeart/2005/8/layout/vList4#18"/>
    <dgm:cxn modelId="{F9CEF983-1DDE-4C2D-9D39-8CBD8148C2CA}" srcId="{D413556D-8433-4167-BAE4-06C1874789A9}" destId="{ECDA2943-AC0E-4FC4-A87C-4ADA24F26583}" srcOrd="1" destOrd="0" parTransId="{6853B0CF-3A7B-4DC2-84A8-FEC844270DC0}" sibTransId="{7033C3CD-218A-4F09-82EF-550C86468F2B}"/>
    <dgm:cxn modelId="{AE247959-0BDC-4AF5-8431-4CBAF7161DA0}" type="presOf" srcId="{A0238893-16E1-48CA-BF0B-70A75C170FFB}" destId="{763A9234-DB1E-475E-B45A-8629F598AEF7}" srcOrd="1" destOrd="0" presId="urn:microsoft.com/office/officeart/2005/8/layout/vList4#18"/>
    <dgm:cxn modelId="{5191D0A1-8DE0-4C2E-826B-0888380068C1}" srcId="{ECDA2943-AC0E-4FC4-A87C-4ADA24F26583}" destId="{DBD7844A-DB00-41F1-9B63-7994A7C550B4}" srcOrd="1" destOrd="0" parTransId="{9F40F566-53DE-4440-9261-47277138452A}" sibTransId="{98857119-60B6-4F46-9B1C-9352903A123D}"/>
    <dgm:cxn modelId="{B33E15E1-E0E3-4F5D-8F8C-E3D410479DB8}" type="presOf" srcId="{ECDA2943-AC0E-4FC4-A87C-4ADA24F26583}" destId="{029E2105-BC70-4DA6-9715-D33113C6CBB8}" srcOrd="0" destOrd="0" presId="urn:microsoft.com/office/officeart/2005/8/layout/vList4#18"/>
    <dgm:cxn modelId="{54E277A9-7469-4094-9BBB-C1040132CECD}" srcId="{D413556D-8433-4167-BAE4-06C1874789A9}" destId="{71C0AF4E-9109-42F6-BACE-117B33F33748}" srcOrd="2" destOrd="0" parTransId="{D8F2DFFB-15F2-43EF-B378-AB1514AED12E}" sibTransId="{5E0CD103-40AB-456D-816C-0062B1E5604B}"/>
    <dgm:cxn modelId="{E5EC4473-A3AD-4C3D-A1E2-24BE32E0E3C5}" type="presOf" srcId="{DBD7844A-DB00-41F1-9B63-7994A7C550B4}" destId="{1717F507-2031-4049-A668-F2C155F59155}" srcOrd="1" destOrd="2" presId="urn:microsoft.com/office/officeart/2005/8/layout/vList4#18"/>
    <dgm:cxn modelId="{60015065-8A88-4CCE-8C32-FFEA95118D69}" type="presOf" srcId="{79B9D48C-0400-4B20-96D6-B6A2612F7F0F}" destId="{029E2105-BC70-4DA6-9715-D33113C6CBB8}" srcOrd="0" destOrd="1" presId="urn:microsoft.com/office/officeart/2005/8/layout/vList4#18"/>
    <dgm:cxn modelId="{9027D830-2933-454A-BB53-B5F91A7CD628}" type="presOf" srcId="{79B9D48C-0400-4B20-96D6-B6A2612F7F0F}" destId="{1717F507-2031-4049-A668-F2C155F59155}" srcOrd="1" destOrd="1" presId="urn:microsoft.com/office/officeart/2005/8/layout/vList4#18"/>
    <dgm:cxn modelId="{161086A1-4797-420B-8879-BF559ED2678E}" type="presOf" srcId="{71C0AF4E-9109-42F6-BACE-117B33F33748}" destId="{FA2085A0-D06E-4A2F-ADDC-D9D40530523B}" srcOrd="1" destOrd="0" presId="urn:microsoft.com/office/officeart/2005/8/layout/vList4#18"/>
    <dgm:cxn modelId="{073D3A60-0E72-493D-A502-575A31EBC478}" type="presOf" srcId="{ECDA2943-AC0E-4FC4-A87C-4ADA24F26583}" destId="{1717F507-2031-4049-A668-F2C155F59155}" srcOrd="1" destOrd="0" presId="urn:microsoft.com/office/officeart/2005/8/layout/vList4#18"/>
    <dgm:cxn modelId="{8B879303-6592-4B76-A799-F1B043C74127}" srcId="{D413556D-8433-4167-BAE4-06C1874789A9}" destId="{A0238893-16E1-48CA-BF0B-70A75C170FFB}" srcOrd="0" destOrd="0" parTransId="{9D2B81A3-7266-4360-B79C-F8D2A9D20354}" sibTransId="{F882248E-AA5B-4733-BFDA-1D96A61BF29C}"/>
    <dgm:cxn modelId="{0E91AECD-0C2B-41DE-9E75-38FC4F1B71CD}" type="presParOf" srcId="{D3ADF106-CE4B-433F-A7D9-C7F497F05A07}" destId="{F2691D2F-3CAD-471E-937A-4E874C1BA355}" srcOrd="0" destOrd="0" presId="urn:microsoft.com/office/officeart/2005/8/layout/vList4#18"/>
    <dgm:cxn modelId="{47E5A7F8-6692-4321-A458-EBFD410985CB}" type="presParOf" srcId="{F2691D2F-3CAD-471E-937A-4E874C1BA355}" destId="{7554D7A1-EE19-47BC-950C-5205DDD77E20}" srcOrd="0" destOrd="0" presId="urn:microsoft.com/office/officeart/2005/8/layout/vList4#18"/>
    <dgm:cxn modelId="{76EA5E91-E953-4D4D-9E82-A8E9FD4B3162}" type="presParOf" srcId="{F2691D2F-3CAD-471E-937A-4E874C1BA355}" destId="{B3658073-F912-47E9-BA8A-872009DC173F}" srcOrd="1" destOrd="0" presId="urn:microsoft.com/office/officeart/2005/8/layout/vList4#18"/>
    <dgm:cxn modelId="{6157EA46-1C9A-41C9-A3BC-28A80E368468}" type="presParOf" srcId="{F2691D2F-3CAD-471E-937A-4E874C1BA355}" destId="{763A9234-DB1E-475E-B45A-8629F598AEF7}" srcOrd="2" destOrd="0" presId="urn:microsoft.com/office/officeart/2005/8/layout/vList4#18"/>
    <dgm:cxn modelId="{DCB80E73-C57C-444E-823D-E7B167FCC629}" type="presParOf" srcId="{D3ADF106-CE4B-433F-A7D9-C7F497F05A07}" destId="{C6167A05-C142-42D1-A9AD-90411E057B09}" srcOrd="1" destOrd="0" presId="urn:microsoft.com/office/officeart/2005/8/layout/vList4#18"/>
    <dgm:cxn modelId="{00A2C5E1-9B89-4BBA-9795-810BD9259811}" type="presParOf" srcId="{D3ADF106-CE4B-433F-A7D9-C7F497F05A07}" destId="{A912CC83-687A-4188-A29E-C706BD10433E}" srcOrd="2" destOrd="0" presId="urn:microsoft.com/office/officeart/2005/8/layout/vList4#18"/>
    <dgm:cxn modelId="{7862EA4A-E05F-4761-9595-DC44F8D95D3E}" type="presParOf" srcId="{A912CC83-687A-4188-A29E-C706BD10433E}" destId="{029E2105-BC70-4DA6-9715-D33113C6CBB8}" srcOrd="0" destOrd="0" presId="urn:microsoft.com/office/officeart/2005/8/layout/vList4#18"/>
    <dgm:cxn modelId="{089760E8-DE57-45E4-9D40-E58ED3AB230D}" type="presParOf" srcId="{A912CC83-687A-4188-A29E-C706BD10433E}" destId="{527784F1-67A2-4977-AB69-CE83A11262C5}" srcOrd="1" destOrd="0" presId="urn:microsoft.com/office/officeart/2005/8/layout/vList4#18"/>
    <dgm:cxn modelId="{AE79F737-03BC-4293-B7BD-92B399C99806}" type="presParOf" srcId="{A912CC83-687A-4188-A29E-C706BD10433E}" destId="{1717F507-2031-4049-A668-F2C155F59155}" srcOrd="2" destOrd="0" presId="urn:microsoft.com/office/officeart/2005/8/layout/vList4#18"/>
    <dgm:cxn modelId="{E888BF95-D80A-450D-A67F-0E6FF91E60D4}" type="presParOf" srcId="{D3ADF106-CE4B-433F-A7D9-C7F497F05A07}" destId="{DDE3F6CA-3477-4389-9C74-9CBE0A9D622E}" srcOrd="3" destOrd="0" presId="urn:microsoft.com/office/officeart/2005/8/layout/vList4#18"/>
    <dgm:cxn modelId="{EF4805C9-EBBF-4459-93E2-8989E060C692}" type="presParOf" srcId="{D3ADF106-CE4B-433F-A7D9-C7F497F05A07}" destId="{BE0A347C-D7EC-4728-BF09-5D333BF2F935}" srcOrd="4" destOrd="0" presId="urn:microsoft.com/office/officeart/2005/8/layout/vList4#18"/>
    <dgm:cxn modelId="{9B92D16E-1459-42B7-B62C-1EC65E74BAFC}" type="presParOf" srcId="{BE0A347C-D7EC-4728-BF09-5D333BF2F935}" destId="{6A75BE4C-8E19-4EB4-B3A5-46AAFF150C7A}" srcOrd="0" destOrd="0" presId="urn:microsoft.com/office/officeart/2005/8/layout/vList4#18"/>
    <dgm:cxn modelId="{31DC2F48-CD16-4AF5-A073-5056A4A53F2B}" type="presParOf" srcId="{BE0A347C-D7EC-4728-BF09-5D333BF2F935}" destId="{D4BB16A2-E2EB-4786-86A6-837D7A613B40}" srcOrd="1" destOrd="0" presId="urn:microsoft.com/office/officeart/2005/8/layout/vList4#18"/>
    <dgm:cxn modelId="{5A6ABB50-3DA1-494A-88EE-A31E08371597}" type="presParOf" srcId="{BE0A347C-D7EC-4728-BF09-5D333BF2F935}" destId="{FA2085A0-D06E-4A2F-ADDC-D9D40530523B}" srcOrd="2" destOrd="0" presId="urn:microsoft.com/office/officeart/2005/8/layout/vList4#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E9E326-02A0-4CF3-B3C7-8AF388E6074B}"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GB"/>
        </a:p>
      </dgm:t>
    </dgm:pt>
    <dgm:pt modelId="{84E255A5-9E2E-4A34-AA04-A2E98E616301}">
      <dgm:prSet phldrT="[Text]"/>
      <dgm:spPr/>
      <dgm:t>
        <a:bodyPr/>
        <a:lstStyle/>
        <a:p>
          <a:pPr algn="ctr"/>
          <a:r>
            <a:rPr lang="fr-FR" b="1" i="1" dirty="0" smtClean="0">
              <a:latin typeface="Times New Roman" pitchFamily="18" charset="0"/>
              <a:ea typeface="Arial" pitchFamily="34" charset="0"/>
              <a:cs typeface="Times New Roman" pitchFamily="18" charset="0"/>
            </a:rPr>
            <a:t>L’analyse urbaine constitue une étape fondamentale du processus de projection urbaine</a:t>
          </a:r>
          <a:r>
            <a:rPr lang="fr-FR" dirty="0" smtClean="0">
              <a:latin typeface="Times New Roman" pitchFamily="18" charset="0"/>
              <a:ea typeface="Arial" pitchFamily="34" charset="0"/>
              <a:cs typeface="Times New Roman" pitchFamily="18" charset="0"/>
            </a:rPr>
            <a:t>.</a:t>
          </a:r>
          <a:endParaRPr lang="en-GB" dirty="0"/>
        </a:p>
      </dgm:t>
    </dgm:pt>
    <dgm:pt modelId="{DC41814D-5F45-4EBA-B651-34B27D405645}" type="parTrans" cxnId="{69243108-19A6-47B4-AB9F-B6428A47CC91}">
      <dgm:prSet/>
      <dgm:spPr/>
      <dgm:t>
        <a:bodyPr/>
        <a:lstStyle/>
        <a:p>
          <a:endParaRPr lang="en-GB"/>
        </a:p>
      </dgm:t>
    </dgm:pt>
    <dgm:pt modelId="{801169D2-3A32-4D44-900D-F9DE0C931257}" type="sibTrans" cxnId="{69243108-19A6-47B4-AB9F-B6428A47CC91}">
      <dgm:prSet/>
      <dgm:spPr/>
      <dgm:t>
        <a:bodyPr/>
        <a:lstStyle/>
        <a:p>
          <a:endParaRPr lang="en-GB"/>
        </a:p>
      </dgm:t>
    </dgm:pt>
    <dgm:pt modelId="{D2EA50CD-01C8-4E33-B2FA-4137FFDC26D5}">
      <dgm:prSet phldrT="[Text]"/>
      <dgm:spPr/>
      <dgm:t>
        <a:bodyPr/>
        <a:lstStyle/>
        <a:p>
          <a:r>
            <a:rPr lang="fr-FR" b="1" dirty="0" smtClean="0"/>
            <a:t>METHODE</a:t>
          </a:r>
        </a:p>
        <a:p>
          <a:r>
            <a:rPr lang="fr-FR" b="1" dirty="0" smtClean="0"/>
            <a:t>ET </a:t>
          </a:r>
        </a:p>
        <a:p>
          <a:r>
            <a:rPr lang="fr-FR" b="1" dirty="0" smtClean="0"/>
            <a:t>DEMARCHE</a:t>
          </a:r>
          <a:endParaRPr lang="en-GB" b="1" dirty="0"/>
        </a:p>
      </dgm:t>
    </dgm:pt>
    <dgm:pt modelId="{8CCE5184-5987-4E52-84C4-9C7B06BC79C6}" type="parTrans" cxnId="{CB9DF6BD-F497-498D-BA83-976A59111F56}">
      <dgm:prSet/>
      <dgm:spPr/>
      <dgm:t>
        <a:bodyPr/>
        <a:lstStyle/>
        <a:p>
          <a:endParaRPr lang="en-GB"/>
        </a:p>
      </dgm:t>
    </dgm:pt>
    <dgm:pt modelId="{B6DDDBDA-5BD9-4D05-A922-1A02185674F7}" type="sibTrans" cxnId="{CB9DF6BD-F497-498D-BA83-976A59111F56}">
      <dgm:prSet/>
      <dgm:spPr/>
      <dgm:t>
        <a:bodyPr/>
        <a:lstStyle/>
        <a:p>
          <a:endParaRPr lang="en-GB"/>
        </a:p>
      </dgm:t>
    </dgm:pt>
    <dgm:pt modelId="{2C4B822F-7436-4558-B5D1-7C4EF511C1D5}">
      <dgm:prSet phldrT="[Text]"/>
      <dgm:spPr/>
      <dgm:t>
        <a:bodyPr/>
        <a:lstStyle/>
        <a:p>
          <a:r>
            <a:rPr lang="fr-FR" b="1" dirty="0" smtClean="0"/>
            <a:t>TYPES</a:t>
          </a:r>
          <a:endParaRPr lang="en-GB" b="1" dirty="0"/>
        </a:p>
      </dgm:t>
    </dgm:pt>
    <dgm:pt modelId="{01A080CE-0591-4C12-B154-694840318162}" type="parTrans" cxnId="{9F0BBB93-8A8B-427A-A9CF-294C6332E0EA}">
      <dgm:prSet/>
      <dgm:spPr/>
      <dgm:t>
        <a:bodyPr/>
        <a:lstStyle/>
        <a:p>
          <a:endParaRPr lang="en-GB"/>
        </a:p>
      </dgm:t>
    </dgm:pt>
    <dgm:pt modelId="{2C506659-FE7C-4570-AD7B-472A783890E3}" type="sibTrans" cxnId="{9F0BBB93-8A8B-427A-A9CF-294C6332E0EA}">
      <dgm:prSet/>
      <dgm:spPr/>
      <dgm:t>
        <a:bodyPr/>
        <a:lstStyle/>
        <a:p>
          <a:endParaRPr lang="en-GB"/>
        </a:p>
      </dgm:t>
    </dgm:pt>
    <dgm:pt modelId="{D5F46D9A-5149-4BB5-BD0A-EAD5286FDD58}">
      <dgm:prSet phldrT="[Text]"/>
      <dgm:spPr/>
      <dgm:t>
        <a:bodyPr/>
        <a:lstStyle/>
        <a:p>
          <a:r>
            <a:rPr lang="fr-FR" b="1" dirty="0" smtClean="0"/>
            <a:t>LES DONNÉES</a:t>
          </a:r>
          <a:endParaRPr lang="en-GB" b="1" dirty="0"/>
        </a:p>
      </dgm:t>
    </dgm:pt>
    <dgm:pt modelId="{34F2B2E1-40C9-4044-8896-388E1D7B4A0E}" type="parTrans" cxnId="{BB4700BA-FDFD-41F5-AC1C-4E207D9CAC36}">
      <dgm:prSet/>
      <dgm:spPr/>
      <dgm:t>
        <a:bodyPr/>
        <a:lstStyle/>
        <a:p>
          <a:endParaRPr lang="en-GB"/>
        </a:p>
      </dgm:t>
    </dgm:pt>
    <dgm:pt modelId="{44301074-8880-4503-839F-598728282F4E}" type="sibTrans" cxnId="{BB4700BA-FDFD-41F5-AC1C-4E207D9CAC36}">
      <dgm:prSet/>
      <dgm:spPr/>
      <dgm:t>
        <a:bodyPr/>
        <a:lstStyle/>
        <a:p>
          <a:endParaRPr lang="en-GB"/>
        </a:p>
      </dgm:t>
    </dgm:pt>
    <dgm:pt modelId="{BFE9747B-82E7-43A0-A519-8D52F9B9B683}">
      <dgm:prSet phldrT="[Text]"/>
      <dgm:spPr/>
      <dgm:t>
        <a:bodyPr/>
        <a:lstStyle/>
        <a:p>
          <a:r>
            <a:rPr lang="fr-FR" b="1" i="1" cap="none" spc="0" smtClean="0">
              <a:ln w="1905"/>
              <a:solidFill>
                <a:srgbClr val="FF0000"/>
              </a:solidFill>
              <a:effectLst>
                <a:innerShdw blurRad="69850" dist="43180" dir="5400000">
                  <a:srgbClr val="000000">
                    <a:alpha val="65000"/>
                  </a:srgbClr>
                </a:innerShdw>
              </a:effectLst>
            </a:rPr>
            <a:t>LES SUPORTS DE L’ANALYSE</a:t>
          </a:r>
          <a:endParaRPr lang="en-GB" dirty="0">
            <a:solidFill>
              <a:srgbClr val="FF0000"/>
            </a:solidFill>
          </a:endParaRPr>
        </a:p>
      </dgm:t>
    </dgm:pt>
    <dgm:pt modelId="{D7CCDCC5-5ACB-43E7-940A-048F230F3312}" type="parTrans" cxnId="{EC57CA6C-4BC8-4568-B054-0ECCBBA16B46}">
      <dgm:prSet/>
      <dgm:spPr/>
      <dgm:t>
        <a:bodyPr/>
        <a:lstStyle/>
        <a:p>
          <a:endParaRPr lang="en-GB"/>
        </a:p>
      </dgm:t>
    </dgm:pt>
    <dgm:pt modelId="{7017B460-4D39-4AB6-949A-D25FCF74407C}" type="sibTrans" cxnId="{EC57CA6C-4BC8-4568-B054-0ECCBBA16B46}">
      <dgm:prSet/>
      <dgm:spPr/>
      <dgm:t>
        <a:bodyPr/>
        <a:lstStyle/>
        <a:p>
          <a:endParaRPr lang="en-GB"/>
        </a:p>
      </dgm:t>
    </dgm:pt>
    <dgm:pt modelId="{6584965F-71F0-485E-8E49-C6BB72673A43}">
      <dgm:prSet/>
      <dgm:spPr/>
      <dgm:t>
        <a:bodyPr/>
        <a:lstStyle/>
        <a:p>
          <a:endParaRPr lang="en-GB"/>
        </a:p>
      </dgm:t>
    </dgm:pt>
    <dgm:pt modelId="{856D1D07-4007-410D-BAC7-53A9CD847CE7}" type="parTrans" cxnId="{562D76FB-50B4-4EB0-893C-0670267894AD}">
      <dgm:prSet/>
      <dgm:spPr/>
      <dgm:t>
        <a:bodyPr/>
        <a:lstStyle/>
        <a:p>
          <a:endParaRPr lang="en-GB"/>
        </a:p>
      </dgm:t>
    </dgm:pt>
    <dgm:pt modelId="{C387166C-8AB5-4513-9EE2-60B6BECCCC67}" type="sibTrans" cxnId="{562D76FB-50B4-4EB0-893C-0670267894AD}">
      <dgm:prSet/>
      <dgm:spPr/>
      <dgm:t>
        <a:bodyPr/>
        <a:lstStyle/>
        <a:p>
          <a:endParaRPr lang="en-GB"/>
        </a:p>
      </dgm:t>
    </dgm:pt>
    <dgm:pt modelId="{78A1E193-C5F9-4373-BBC8-98B4D91D240B}">
      <dgm:prSet phldrT="[Text]"/>
      <dgm:spPr/>
      <dgm:t>
        <a:bodyPr/>
        <a:lstStyle/>
        <a:p>
          <a:r>
            <a:rPr lang="fr-FR" b="1" i="1" cap="none" spc="0" smtClean="0">
              <a:ln w="1905"/>
              <a:solidFill>
                <a:srgbClr val="FF0000"/>
              </a:solidFill>
              <a:effectLst>
                <a:innerShdw blurRad="69850" dist="43180" dir="5400000">
                  <a:srgbClr val="000000">
                    <a:alpha val="65000"/>
                  </a:srgbClr>
                </a:innerShdw>
              </a:effectLst>
            </a:rPr>
            <a:t>LES INDICES </a:t>
          </a:r>
          <a:endParaRPr lang="en-GB" b="1" i="1" cap="none" spc="0" dirty="0" smtClean="0">
            <a:ln w="1905"/>
            <a:solidFill>
              <a:srgbClr val="FF0000"/>
            </a:solidFill>
            <a:effectLst>
              <a:innerShdw blurRad="69850" dist="43180" dir="5400000">
                <a:srgbClr val="000000">
                  <a:alpha val="65000"/>
                </a:srgbClr>
              </a:innerShdw>
            </a:effectLst>
          </a:endParaRPr>
        </a:p>
      </dgm:t>
    </dgm:pt>
    <dgm:pt modelId="{99D72C79-73BC-49CD-8383-9FFE31BCB32F}" type="parTrans" cxnId="{4F2BFC9B-FC09-4651-9DDF-CC72C39DEDB5}">
      <dgm:prSet/>
      <dgm:spPr/>
      <dgm:t>
        <a:bodyPr/>
        <a:lstStyle/>
        <a:p>
          <a:endParaRPr lang="en-GB"/>
        </a:p>
      </dgm:t>
    </dgm:pt>
    <dgm:pt modelId="{6D11FDF8-CD37-44F0-9296-D123D7B55F7B}" type="sibTrans" cxnId="{4F2BFC9B-FC09-4651-9DDF-CC72C39DEDB5}">
      <dgm:prSet/>
      <dgm:spPr/>
      <dgm:t>
        <a:bodyPr/>
        <a:lstStyle/>
        <a:p>
          <a:endParaRPr lang="en-GB"/>
        </a:p>
      </dgm:t>
    </dgm:pt>
    <dgm:pt modelId="{EC025F02-C9D2-4D5E-997B-9E77644B0915}">
      <dgm:prSet/>
      <dgm:spPr/>
      <dgm:t>
        <a:bodyPr/>
        <a:lstStyle/>
        <a:p>
          <a:endParaRPr lang="en-GB"/>
        </a:p>
      </dgm:t>
    </dgm:pt>
    <dgm:pt modelId="{1213BE02-D420-4317-B803-3CD1476D6046}" type="parTrans" cxnId="{A29648F1-8750-4A54-929E-EDD208870B7F}">
      <dgm:prSet/>
      <dgm:spPr/>
      <dgm:t>
        <a:bodyPr/>
        <a:lstStyle/>
        <a:p>
          <a:endParaRPr lang="en-GB"/>
        </a:p>
      </dgm:t>
    </dgm:pt>
    <dgm:pt modelId="{2256196B-DBD2-4074-8539-81BDE1DABAB5}" type="sibTrans" cxnId="{A29648F1-8750-4A54-929E-EDD208870B7F}">
      <dgm:prSet/>
      <dgm:spPr/>
      <dgm:t>
        <a:bodyPr/>
        <a:lstStyle/>
        <a:p>
          <a:endParaRPr lang="en-GB"/>
        </a:p>
      </dgm:t>
    </dgm:pt>
    <dgm:pt modelId="{397D7062-4F03-4B59-A3E0-788D68D6FF50}">
      <dgm:prSet/>
      <dgm:spPr/>
      <dgm:t>
        <a:bodyPr/>
        <a:lstStyle/>
        <a:p>
          <a:endParaRPr lang="en-GB"/>
        </a:p>
      </dgm:t>
    </dgm:pt>
    <dgm:pt modelId="{6470AE6B-2708-4F0A-B35B-C1F8FD19A845}" type="parTrans" cxnId="{186354DA-A167-41C4-9578-E333EFA22C73}">
      <dgm:prSet/>
      <dgm:spPr/>
      <dgm:t>
        <a:bodyPr/>
        <a:lstStyle/>
        <a:p>
          <a:endParaRPr lang="en-GB"/>
        </a:p>
      </dgm:t>
    </dgm:pt>
    <dgm:pt modelId="{B03C204F-966F-4F96-88C7-0A3EEB261B0B}" type="sibTrans" cxnId="{186354DA-A167-41C4-9578-E333EFA22C73}">
      <dgm:prSet/>
      <dgm:spPr/>
      <dgm:t>
        <a:bodyPr/>
        <a:lstStyle/>
        <a:p>
          <a:endParaRPr lang="en-GB"/>
        </a:p>
      </dgm:t>
    </dgm:pt>
    <dgm:pt modelId="{D8CF01CC-7AEA-4C8F-BD68-626B3BF627B7}" type="pres">
      <dgm:prSet presAssocID="{BFE9E326-02A0-4CF3-B3C7-8AF388E6074B}" presName="Name0" presStyleCnt="0">
        <dgm:presLayoutVars>
          <dgm:chMax val="1"/>
          <dgm:dir/>
          <dgm:animLvl val="ctr"/>
          <dgm:resizeHandles val="exact"/>
        </dgm:presLayoutVars>
      </dgm:prSet>
      <dgm:spPr/>
      <dgm:t>
        <a:bodyPr/>
        <a:lstStyle/>
        <a:p>
          <a:endParaRPr lang="en-GB"/>
        </a:p>
      </dgm:t>
    </dgm:pt>
    <dgm:pt modelId="{69DC7124-E371-46E0-ADAC-38CBA676F987}" type="pres">
      <dgm:prSet presAssocID="{84E255A5-9E2E-4A34-AA04-A2E98E616301}" presName="centerShape" presStyleLbl="node0" presStyleIdx="0" presStyleCnt="1" custScaleX="131960" custScaleY="128363"/>
      <dgm:spPr/>
      <dgm:t>
        <a:bodyPr/>
        <a:lstStyle/>
        <a:p>
          <a:endParaRPr lang="en-GB"/>
        </a:p>
      </dgm:t>
    </dgm:pt>
    <dgm:pt modelId="{82E3DDBA-BA33-44E5-95E0-7DB0B23362C1}" type="pres">
      <dgm:prSet presAssocID="{D2EA50CD-01C8-4E33-B2FA-4137FFDC26D5}" presName="node" presStyleLbl="node1" presStyleIdx="0" presStyleCnt="5">
        <dgm:presLayoutVars>
          <dgm:bulletEnabled val="1"/>
        </dgm:presLayoutVars>
      </dgm:prSet>
      <dgm:spPr/>
      <dgm:t>
        <a:bodyPr/>
        <a:lstStyle/>
        <a:p>
          <a:endParaRPr lang="en-GB"/>
        </a:p>
      </dgm:t>
    </dgm:pt>
    <dgm:pt modelId="{712A4142-0CE9-4AB6-89DC-F2BC3DBDEF86}" type="pres">
      <dgm:prSet presAssocID="{D2EA50CD-01C8-4E33-B2FA-4137FFDC26D5}" presName="dummy" presStyleCnt="0"/>
      <dgm:spPr/>
    </dgm:pt>
    <dgm:pt modelId="{61960ACE-027F-447F-BDA7-00B492696D7A}" type="pres">
      <dgm:prSet presAssocID="{B6DDDBDA-5BD9-4D05-A922-1A02185674F7}" presName="sibTrans" presStyleLbl="sibTrans2D1" presStyleIdx="0" presStyleCnt="5"/>
      <dgm:spPr/>
      <dgm:t>
        <a:bodyPr/>
        <a:lstStyle/>
        <a:p>
          <a:endParaRPr lang="en-GB"/>
        </a:p>
      </dgm:t>
    </dgm:pt>
    <dgm:pt modelId="{060440CF-3583-4783-86B3-07981F72DAC6}" type="pres">
      <dgm:prSet presAssocID="{2C4B822F-7436-4558-B5D1-7C4EF511C1D5}" presName="node" presStyleLbl="node1" presStyleIdx="1" presStyleCnt="5">
        <dgm:presLayoutVars>
          <dgm:bulletEnabled val="1"/>
        </dgm:presLayoutVars>
      </dgm:prSet>
      <dgm:spPr/>
      <dgm:t>
        <a:bodyPr/>
        <a:lstStyle/>
        <a:p>
          <a:endParaRPr lang="en-GB"/>
        </a:p>
      </dgm:t>
    </dgm:pt>
    <dgm:pt modelId="{DC71A865-5805-4554-A9B1-3E4C75F47236}" type="pres">
      <dgm:prSet presAssocID="{2C4B822F-7436-4558-B5D1-7C4EF511C1D5}" presName="dummy" presStyleCnt="0"/>
      <dgm:spPr/>
    </dgm:pt>
    <dgm:pt modelId="{314D4435-FD07-4C75-B4BC-08787C7E7964}" type="pres">
      <dgm:prSet presAssocID="{2C506659-FE7C-4570-AD7B-472A783890E3}" presName="sibTrans" presStyleLbl="sibTrans2D1" presStyleIdx="1" presStyleCnt="5"/>
      <dgm:spPr/>
      <dgm:t>
        <a:bodyPr/>
        <a:lstStyle/>
        <a:p>
          <a:endParaRPr lang="en-GB"/>
        </a:p>
      </dgm:t>
    </dgm:pt>
    <dgm:pt modelId="{A5BEC7E9-81DA-4FC0-B55B-1D3203809F23}" type="pres">
      <dgm:prSet presAssocID="{D5F46D9A-5149-4BB5-BD0A-EAD5286FDD58}" presName="node" presStyleLbl="node1" presStyleIdx="2" presStyleCnt="5">
        <dgm:presLayoutVars>
          <dgm:bulletEnabled val="1"/>
        </dgm:presLayoutVars>
      </dgm:prSet>
      <dgm:spPr/>
      <dgm:t>
        <a:bodyPr/>
        <a:lstStyle/>
        <a:p>
          <a:endParaRPr lang="en-GB"/>
        </a:p>
      </dgm:t>
    </dgm:pt>
    <dgm:pt modelId="{C6D0476D-30CB-4B6C-8E43-534260D4EFF8}" type="pres">
      <dgm:prSet presAssocID="{D5F46D9A-5149-4BB5-BD0A-EAD5286FDD58}" presName="dummy" presStyleCnt="0"/>
      <dgm:spPr/>
    </dgm:pt>
    <dgm:pt modelId="{B8C27818-9BE4-4BD1-8451-D420C8EFAF5A}" type="pres">
      <dgm:prSet presAssocID="{44301074-8880-4503-839F-598728282F4E}" presName="sibTrans" presStyleLbl="sibTrans2D1" presStyleIdx="2" presStyleCnt="5"/>
      <dgm:spPr/>
      <dgm:t>
        <a:bodyPr/>
        <a:lstStyle/>
        <a:p>
          <a:endParaRPr lang="en-GB"/>
        </a:p>
      </dgm:t>
    </dgm:pt>
    <dgm:pt modelId="{BB1C4615-622B-4F48-9088-7CB2FFFA88D8}" type="pres">
      <dgm:prSet presAssocID="{BFE9747B-82E7-43A0-A519-8D52F9B9B683}" presName="node" presStyleLbl="node1" presStyleIdx="3" presStyleCnt="5">
        <dgm:presLayoutVars>
          <dgm:bulletEnabled val="1"/>
        </dgm:presLayoutVars>
      </dgm:prSet>
      <dgm:spPr/>
      <dgm:t>
        <a:bodyPr/>
        <a:lstStyle/>
        <a:p>
          <a:endParaRPr lang="en-GB"/>
        </a:p>
      </dgm:t>
    </dgm:pt>
    <dgm:pt modelId="{3C386851-9171-4D3B-B5D7-1827A7491813}" type="pres">
      <dgm:prSet presAssocID="{BFE9747B-82E7-43A0-A519-8D52F9B9B683}" presName="dummy" presStyleCnt="0"/>
      <dgm:spPr/>
    </dgm:pt>
    <dgm:pt modelId="{297B8286-7888-4C5D-832A-BDA870E6357C}" type="pres">
      <dgm:prSet presAssocID="{7017B460-4D39-4AB6-949A-D25FCF74407C}" presName="sibTrans" presStyleLbl="sibTrans2D1" presStyleIdx="3" presStyleCnt="5"/>
      <dgm:spPr/>
      <dgm:t>
        <a:bodyPr/>
        <a:lstStyle/>
        <a:p>
          <a:endParaRPr lang="en-GB"/>
        </a:p>
      </dgm:t>
    </dgm:pt>
    <dgm:pt modelId="{5A4FABA9-3133-4BED-8BDE-44D2C6E71321}" type="pres">
      <dgm:prSet presAssocID="{78A1E193-C5F9-4373-BBC8-98B4D91D240B}" presName="node" presStyleLbl="node1" presStyleIdx="4" presStyleCnt="5">
        <dgm:presLayoutVars>
          <dgm:bulletEnabled val="1"/>
        </dgm:presLayoutVars>
      </dgm:prSet>
      <dgm:spPr/>
      <dgm:t>
        <a:bodyPr/>
        <a:lstStyle/>
        <a:p>
          <a:endParaRPr lang="en-GB"/>
        </a:p>
      </dgm:t>
    </dgm:pt>
    <dgm:pt modelId="{662694B4-C5D6-438B-BA99-FD48891C7FAA}" type="pres">
      <dgm:prSet presAssocID="{78A1E193-C5F9-4373-BBC8-98B4D91D240B}" presName="dummy" presStyleCnt="0"/>
      <dgm:spPr/>
    </dgm:pt>
    <dgm:pt modelId="{2D444AF6-E47D-43F5-8C10-260FE3D92512}" type="pres">
      <dgm:prSet presAssocID="{6D11FDF8-CD37-44F0-9296-D123D7B55F7B}" presName="sibTrans" presStyleLbl="sibTrans2D1" presStyleIdx="4" presStyleCnt="5"/>
      <dgm:spPr/>
      <dgm:t>
        <a:bodyPr/>
        <a:lstStyle/>
        <a:p>
          <a:endParaRPr lang="en-GB"/>
        </a:p>
      </dgm:t>
    </dgm:pt>
  </dgm:ptLst>
  <dgm:cxnLst>
    <dgm:cxn modelId="{C3D09173-586B-4DF0-929D-AB409FFDF9AE}" type="presOf" srcId="{D5F46D9A-5149-4BB5-BD0A-EAD5286FDD58}" destId="{A5BEC7E9-81DA-4FC0-B55B-1D3203809F23}" srcOrd="0" destOrd="0" presId="urn:microsoft.com/office/officeart/2005/8/layout/radial6"/>
    <dgm:cxn modelId="{4D601999-0A19-458E-A511-1B754AAEC4A5}" type="presOf" srcId="{84E255A5-9E2E-4A34-AA04-A2E98E616301}" destId="{69DC7124-E371-46E0-ADAC-38CBA676F987}" srcOrd="0" destOrd="0" presId="urn:microsoft.com/office/officeart/2005/8/layout/radial6"/>
    <dgm:cxn modelId="{A29648F1-8750-4A54-929E-EDD208870B7F}" srcId="{BFE9E326-02A0-4CF3-B3C7-8AF388E6074B}" destId="{EC025F02-C9D2-4D5E-997B-9E77644B0915}" srcOrd="2" destOrd="0" parTransId="{1213BE02-D420-4317-B803-3CD1476D6046}" sibTransId="{2256196B-DBD2-4074-8539-81BDE1DABAB5}"/>
    <dgm:cxn modelId="{BB4700BA-FDFD-41F5-AC1C-4E207D9CAC36}" srcId="{84E255A5-9E2E-4A34-AA04-A2E98E616301}" destId="{D5F46D9A-5149-4BB5-BD0A-EAD5286FDD58}" srcOrd="2" destOrd="0" parTransId="{34F2B2E1-40C9-4044-8896-388E1D7B4A0E}" sibTransId="{44301074-8880-4503-839F-598728282F4E}"/>
    <dgm:cxn modelId="{9F0BBB93-8A8B-427A-A9CF-294C6332E0EA}" srcId="{84E255A5-9E2E-4A34-AA04-A2E98E616301}" destId="{2C4B822F-7436-4558-B5D1-7C4EF511C1D5}" srcOrd="1" destOrd="0" parTransId="{01A080CE-0591-4C12-B154-694840318162}" sibTransId="{2C506659-FE7C-4570-AD7B-472A783890E3}"/>
    <dgm:cxn modelId="{4F2BFC9B-FC09-4651-9DDF-CC72C39DEDB5}" srcId="{84E255A5-9E2E-4A34-AA04-A2E98E616301}" destId="{78A1E193-C5F9-4373-BBC8-98B4D91D240B}" srcOrd="4" destOrd="0" parTransId="{99D72C79-73BC-49CD-8383-9FFE31BCB32F}" sibTransId="{6D11FDF8-CD37-44F0-9296-D123D7B55F7B}"/>
    <dgm:cxn modelId="{664BBF5C-EBCE-4994-B066-FBBEF3ACFF5E}" type="presOf" srcId="{2C4B822F-7436-4558-B5D1-7C4EF511C1D5}" destId="{060440CF-3583-4783-86B3-07981F72DAC6}" srcOrd="0" destOrd="0" presId="urn:microsoft.com/office/officeart/2005/8/layout/radial6"/>
    <dgm:cxn modelId="{3DE98357-C6ED-4854-AE9F-829ADBCD2C46}" type="presOf" srcId="{78A1E193-C5F9-4373-BBC8-98B4D91D240B}" destId="{5A4FABA9-3133-4BED-8BDE-44D2C6E71321}" srcOrd="0" destOrd="0" presId="urn:microsoft.com/office/officeart/2005/8/layout/radial6"/>
    <dgm:cxn modelId="{8D6CE2AB-4366-48C3-8D5B-0B93E741BB7D}" type="presOf" srcId="{B6DDDBDA-5BD9-4D05-A922-1A02185674F7}" destId="{61960ACE-027F-447F-BDA7-00B492696D7A}" srcOrd="0" destOrd="0" presId="urn:microsoft.com/office/officeart/2005/8/layout/radial6"/>
    <dgm:cxn modelId="{EC57CA6C-4BC8-4568-B054-0ECCBBA16B46}" srcId="{84E255A5-9E2E-4A34-AA04-A2E98E616301}" destId="{BFE9747B-82E7-43A0-A519-8D52F9B9B683}" srcOrd="3" destOrd="0" parTransId="{D7CCDCC5-5ACB-43E7-940A-048F230F3312}" sibTransId="{7017B460-4D39-4AB6-949A-D25FCF74407C}"/>
    <dgm:cxn modelId="{E0BF6680-B92E-4788-9354-5A14FE04A4BE}" type="presOf" srcId="{BFE9747B-82E7-43A0-A519-8D52F9B9B683}" destId="{BB1C4615-622B-4F48-9088-7CB2FFFA88D8}" srcOrd="0" destOrd="0" presId="urn:microsoft.com/office/officeart/2005/8/layout/radial6"/>
    <dgm:cxn modelId="{595BDD4D-40A0-46BF-ABDF-BF625904DCD6}" type="presOf" srcId="{44301074-8880-4503-839F-598728282F4E}" destId="{B8C27818-9BE4-4BD1-8451-D420C8EFAF5A}" srcOrd="0" destOrd="0" presId="urn:microsoft.com/office/officeart/2005/8/layout/radial6"/>
    <dgm:cxn modelId="{725284B5-2479-402B-A760-A899AEB31DF7}" type="presOf" srcId="{6D11FDF8-CD37-44F0-9296-D123D7B55F7B}" destId="{2D444AF6-E47D-43F5-8C10-260FE3D92512}" srcOrd="0" destOrd="0" presId="urn:microsoft.com/office/officeart/2005/8/layout/radial6"/>
    <dgm:cxn modelId="{562D76FB-50B4-4EB0-893C-0670267894AD}" srcId="{BFE9E326-02A0-4CF3-B3C7-8AF388E6074B}" destId="{6584965F-71F0-485E-8E49-C6BB72673A43}" srcOrd="1" destOrd="0" parTransId="{856D1D07-4007-410D-BAC7-53A9CD847CE7}" sibTransId="{C387166C-8AB5-4513-9EE2-60B6BECCCC67}"/>
    <dgm:cxn modelId="{B582C6C1-F718-4E95-AC1D-B9D07A324127}" type="presOf" srcId="{D2EA50CD-01C8-4E33-B2FA-4137FFDC26D5}" destId="{82E3DDBA-BA33-44E5-95E0-7DB0B23362C1}" srcOrd="0" destOrd="0" presId="urn:microsoft.com/office/officeart/2005/8/layout/radial6"/>
    <dgm:cxn modelId="{69243108-19A6-47B4-AB9F-B6428A47CC91}" srcId="{BFE9E326-02A0-4CF3-B3C7-8AF388E6074B}" destId="{84E255A5-9E2E-4A34-AA04-A2E98E616301}" srcOrd="0" destOrd="0" parTransId="{DC41814D-5F45-4EBA-B651-34B27D405645}" sibTransId="{801169D2-3A32-4D44-900D-F9DE0C931257}"/>
    <dgm:cxn modelId="{29365BC4-9021-485D-B72E-95D5E3534367}" type="presOf" srcId="{7017B460-4D39-4AB6-949A-D25FCF74407C}" destId="{297B8286-7888-4C5D-832A-BDA870E6357C}" srcOrd="0" destOrd="0" presId="urn:microsoft.com/office/officeart/2005/8/layout/radial6"/>
    <dgm:cxn modelId="{01F0263D-2C82-44C5-98A1-D282BD7BF0C1}" type="presOf" srcId="{BFE9E326-02A0-4CF3-B3C7-8AF388E6074B}" destId="{D8CF01CC-7AEA-4C8F-BD68-626B3BF627B7}" srcOrd="0" destOrd="0" presId="urn:microsoft.com/office/officeart/2005/8/layout/radial6"/>
    <dgm:cxn modelId="{CB9DF6BD-F497-498D-BA83-976A59111F56}" srcId="{84E255A5-9E2E-4A34-AA04-A2E98E616301}" destId="{D2EA50CD-01C8-4E33-B2FA-4137FFDC26D5}" srcOrd="0" destOrd="0" parTransId="{8CCE5184-5987-4E52-84C4-9C7B06BC79C6}" sibTransId="{B6DDDBDA-5BD9-4D05-A922-1A02185674F7}"/>
    <dgm:cxn modelId="{186354DA-A167-41C4-9578-E333EFA22C73}" srcId="{BFE9E326-02A0-4CF3-B3C7-8AF388E6074B}" destId="{397D7062-4F03-4B59-A3E0-788D68D6FF50}" srcOrd="3" destOrd="0" parTransId="{6470AE6B-2708-4F0A-B35B-C1F8FD19A845}" sibTransId="{B03C204F-966F-4F96-88C7-0A3EEB261B0B}"/>
    <dgm:cxn modelId="{6B287774-884E-4551-A8DF-AA8D74B7A444}" type="presOf" srcId="{2C506659-FE7C-4570-AD7B-472A783890E3}" destId="{314D4435-FD07-4C75-B4BC-08787C7E7964}" srcOrd="0" destOrd="0" presId="urn:microsoft.com/office/officeart/2005/8/layout/radial6"/>
    <dgm:cxn modelId="{5897DBAD-F107-4B1A-BAFC-62DC6A93BE87}" type="presParOf" srcId="{D8CF01CC-7AEA-4C8F-BD68-626B3BF627B7}" destId="{69DC7124-E371-46E0-ADAC-38CBA676F987}" srcOrd="0" destOrd="0" presId="urn:microsoft.com/office/officeart/2005/8/layout/radial6"/>
    <dgm:cxn modelId="{07F14DBB-40F8-461A-81DD-309EA01FEA37}" type="presParOf" srcId="{D8CF01CC-7AEA-4C8F-BD68-626B3BF627B7}" destId="{82E3DDBA-BA33-44E5-95E0-7DB0B23362C1}" srcOrd="1" destOrd="0" presId="urn:microsoft.com/office/officeart/2005/8/layout/radial6"/>
    <dgm:cxn modelId="{F5A10645-4D71-44DF-85F5-73CE465C8314}" type="presParOf" srcId="{D8CF01CC-7AEA-4C8F-BD68-626B3BF627B7}" destId="{712A4142-0CE9-4AB6-89DC-F2BC3DBDEF86}" srcOrd="2" destOrd="0" presId="urn:microsoft.com/office/officeart/2005/8/layout/radial6"/>
    <dgm:cxn modelId="{264A3F17-DE8C-4A31-B120-C90071239030}" type="presParOf" srcId="{D8CF01CC-7AEA-4C8F-BD68-626B3BF627B7}" destId="{61960ACE-027F-447F-BDA7-00B492696D7A}" srcOrd="3" destOrd="0" presId="urn:microsoft.com/office/officeart/2005/8/layout/radial6"/>
    <dgm:cxn modelId="{78700B73-578F-416A-8F75-766B29D3CF20}" type="presParOf" srcId="{D8CF01CC-7AEA-4C8F-BD68-626B3BF627B7}" destId="{060440CF-3583-4783-86B3-07981F72DAC6}" srcOrd="4" destOrd="0" presId="urn:microsoft.com/office/officeart/2005/8/layout/radial6"/>
    <dgm:cxn modelId="{9246E5C7-781C-43F2-B5E0-BDE43D271711}" type="presParOf" srcId="{D8CF01CC-7AEA-4C8F-BD68-626B3BF627B7}" destId="{DC71A865-5805-4554-A9B1-3E4C75F47236}" srcOrd="5" destOrd="0" presId="urn:microsoft.com/office/officeart/2005/8/layout/radial6"/>
    <dgm:cxn modelId="{78BDA505-856D-42C3-B8D6-280FB30C7736}" type="presParOf" srcId="{D8CF01CC-7AEA-4C8F-BD68-626B3BF627B7}" destId="{314D4435-FD07-4C75-B4BC-08787C7E7964}" srcOrd="6" destOrd="0" presId="urn:microsoft.com/office/officeart/2005/8/layout/radial6"/>
    <dgm:cxn modelId="{EB2DEC75-30AB-4CD6-8DD4-9BCE98CAB589}" type="presParOf" srcId="{D8CF01CC-7AEA-4C8F-BD68-626B3BF627B7}" destId="{A5BEC7E9-81DA-4FC0-B55B-1D3203809F23}" srcOrd="7" destOrd="0" presId="urn:microsoft.com/office/officeart/2005/8/layout/radial6"/>
    <dgm:cxn modelId="{6E72E211-4741-4601-82DF-27821C691CB4}" type="presParOf" srcId="{D8CF01CC-7AEA-4C8F-BD68-626B3BF627B7}" destId="{C6D0476D-30CB-4B6C-8E43-534260D4EFF8}" srcOrd="8" destOrd="0" presId="urn:microsoft.com/office/officeart/2005/8/layout/radial6"/>
    <dgm:cxn modelId="{FA397FE2-2BBE-4EC9-BFA6-6BD17014A4F3}" type="presParOf" srcId="{D8CF01CC-7AEA-4C8F-BD68-626B3BF627B7}" destId="{B8C27818-9BE4-4BD1-8451-D420C8EFAF5A}" srcOrd="9" destOrd="0" presId="urn:microsoft.com/office/officeart/2005/8/layout/radial6"/>
    <dgm:cxn modelId="{5E4DDBB8-BEC7-47A8-8EA1-974574778220}" type="presParOf" srcId="{D8CF01CC-7AEA-4C8F-BD68-626B3BF627B7}" destId="{BB1C4615-622B-4F48-9088-7CB2FFFA88D8}" srcOrd="10" destOrd="0" presId="urn:microsoft.com/office/officeart/2005/8/layout/radial6"/>
    <dgm:cxn modelId="{63D96E76-5261-42E3-BA3B-05E8338F157F}" type="presParOf" srcId="{D8CF01CC-7AEA-4C8F-BD68-626B3BF627B7}" destId="{3C386851-9171-4D3B-B5D7-1827A7491813}" srcOrd="11" destOrd="0" presId="urn:microsoft.com/office/officeart/2005/8/layout/radial6"/>
    <dgm:cxn modelId="{18E7A639-86B9-47B5-8E58-A3BD4625A7B6}" type="presParOf" srcId="{D8CF01CC-7AEA-4C8F-BD68-626B3BF627B7}" destId="{297B8286-7888-4C5D-832A-BDA870E6357C}" srcOrd="12" destOrd="0" presId="urn:microsoft.com/office/officeart/2005/8/layout/radial6"/>
    <dgm:cxn modelId="{DC4CD7F8-C6E1-471B-9FAD-B119F0B4ADC8}" type="presParOf" srcId="{D8CF01CC-7AEA-4C8F-BD68-626B3BF627B7}" destId="{5A4FABA9-3133-4BED-8BDE-44D2C6E71321}" srcOrd="13" destOrd="0" presId="urn:microsoft.com/office/officeart/2005/8/layout/radial6"/>
    <dgm:cxn modelId="{1C873DBE-EB87-4364-B066-A3A3CD9B2447}" type="presParOf" srcId="{D8CF01CC-7AEA-4C8F-BD68-626B3BF627B7}" destId="{662694B4-C5D6-438B-BA99-FD48891C7FAA}" srcOrd="14" destOrd="0" presId="urn:microsoft.com/office/officeart/2005/8/layout/radial6"/>
    <dgm:cxn modelId="{90B06BDD-7BA9-4F81-B3B3-8352272FA6A0}" type="presParOf" srcId="{D8CF01CC-7AEA-4C8F-BD68-626B3BF627B7}" destId="{2D444AF6-E47D-43F5-8C10-260FE3D9251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9624-7FC5-4318-99C5-FC6C4FC41B49}">
      <dsp:nvSpPr>
        <dsp:cNvPr id="0" name=""/>
        <dsp:cNvSpPr/>
      </dsp:nvSpPr>
      <dsp:spPr>
        <a:xfrm>
          <a:off x="2526956" y="1526976"/>
          <a:ext cx="3804046" cy="3804046"/>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i="1" kern="1200" cap="none" spc="0" dirty="0" smtClean="0">
              <a:ln w="1905"/>
              <a:effectLst>
                <a:glow rad="63500">
                  <a:schemeClr val="accent3">
                    <a:satMod val="175000"/>
                    <a:alpha val="4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LA </a:t>
          </a:r>
          <a:r>
            <a:rPr lang="fr-FR" sz="2800" b="1" i="1" kern="1200" cap="none" spc="0" smtClean="0">
              <a:ln w="1905"/>
              <a:effectLst>
                <a:glow rad="63500">
                  <a:schemeClr val="accent3">
                    <a:satMod val="175000"/>
                    <a:alpha val="4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DÉMARCHE HABITUELLE</a:t>
          </a:r>
          <a:endParaRPr lang="en-GB" sz="2800" b="1" kern="1200" cap="none" spc="0" dirty="0">
            <a:ln w="1905"/>
            <a:effectLst>
              <a:glow rad="63500">
                <a:schemeClr val="accent3">
                  <a:satMod val="175000"/>
                  <a:alpha val="40000"/>
                </a:schemeClr>
              </a:glow>
              <a:innerShdw blurRad="69850" dist="43180" dir="5400000">
                <a:srgbClr val="000000">
                  <a:alpha val="65000"/>
                </a:srgbClr>
              </a:innerShdw>
            </a:effectLst>
          </a:endParaRPr>
        </a:p>
      </dsp:txBody>
      <dsp:txXfrm>
        <a:off x="3084046" y="2084066"/>
        <a:ext cx="2689866" cy="2689866"/>
      </dsp:txXfrm>
    </dsp:sp>
    <dsp:sp modelId="{C0F23348-3467-4F7F-98DD-E8D7B79BE6DB}">
      <dsp:nvSpPr>
        <dsp:cNvPr id="0" name=""/>
        <dsp:cNvSpPr/>
      </dsp:nvSpPr>
      <dsp:spPr>
        <a:xfrm>
          <a:off x="3000551" y="679"/>
          <a:ext cx="2856858" cy="1902023"/>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cap="none" spc="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 étape d'observation</a:t>
          </a:r>
          <a:endParaRPr lang="en-GB" sz="2400" b="1" kern="1200"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sp:txBody>
      <dsp:txXfrm>
        <a:off x="3418928" y="279224"/>
        <a:ext cx="2020104" cy="1344933"/>
      </dsp:txXfrm>
    </dsp:sp>
    <dsp:sp modelId="{33E89049-F9B8-45F9-B8B9-EFA74D450573}">
      <dsp:nvSpPr>
        <dsp:cNvPr id="0" name=""/>
        <dsp:cNvSpPr/>
      </dsp:nvSpPr>
      <dsp:spPr>
        <a:xfrm>
          <a:off x="5811713" y="2428868"/>
          <a:ext cx="2189152" cy="2000262"/>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cap="none" spc="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étape de traitement</a:t>
          </a:r>
          <a:endParaRPr lang="en-GB" sz="2400" b="1" kern="1200"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sp:txBody>
      <dsp:txXfrm>
        <a:off x="6132307" y="2721800"/>
        <a:ext cx="1547964" cy="1414398"/>
      </dsp:txXfrm>
    </dsp:sp>
    <dsp:sp modelId="{B9737A53-A817-4561-BD0C-E92B32F55912}">
      <dsp:nvSpPr>
        <dsp:cNvPr id="0" name=""/>
        <dsp:cNvSpPr/>
      </dsp:nvSpPr>
      <dsp:spPr>
        <a:xfrm>
          <a:off x="3214386" y="4955297"/>
          <a:ext cx="2429188" cy="1902023"/>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1066800">
            <a:lnSpc>
              <a:spcPct val="90000"/>
            </a:lnSpc>
            <a:spcBef>
              <a:spcPct val="0"/>
            </a:spcBef>
            <a:spcAft>
              <a:spcPct val="35000"/>
            </a:spcAft>
          </a:pPr>
          <a:r>
            <a:rPr lang="fr-FR" sz="2400" b="1" kern="1200" cap="none" spc="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étape d'évaluation</a:t>
          </a:r>
          <a:endParaRPr lang="en-GB" sz="2400" b="1" kern="1200" cap="none" spc="0" dirty="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sp:txBody>
      <dsp:txXfrm>
        <a:off x="3570132" y="5233842"/>
        <a:ext cx="1717696" cy="1344933"/>
      </dsp:txXfrm>
    </dsp:sp>
    <dsp:sp modelId="{C34512C4-374C-4C55-94C0-567897743F61}">
      <dsp:nvSpPr>
        <dsp:cNvPr id="0" name=""/>
        <dsp:cNvSpPr/>
      </dsp:nvSpPr>
      <dsp:spPr>
        <a:xfrm>
          <a:off x="714537" y="2477988"/>
          <a:ext cx="2474266" cy="1902023"/>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étape de la proposition</a:t>
          </a:r>
          <a:endParaRPr lang="en-GB" sz="2400" b="1" kern="1200" cap="none" spc="0" dirty="0" smtClean="0">
            <a:ln w="11430"/>
            <a:effectLst>
              <a:glow rad="63500">
                <a:schemeClr val="accent4">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dsp:txBody>
      <dsp:txXfrm>
        <a:off x="1076885" y="2756533"/>
        <a:ext cx="1749570" cy="1344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50E63-32AD-4BB1-90EF-A04D90346FC8}">
      <dsp:nvSpPr>
        <dsp:cNvPr id="0" name=""/>
        <dsp:cNvSpPr/>
      </dsp:nvSpPr>
      <dsp:spPr>
        <a:xfrm>
          <a:off x="0" y="434517"/>
          <a:ext cx="8429684"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9A238543-6F54-4E34-8CAC-3C1EE043922F}">
      <dsp:nvSpPr>
        <dsp:cNvPr id="0" name=""/>
        <dsp:cNvSpPr/>
      </dsp:nvSpPr>
      <dsp:spPr>
        <a:xfrm>
          <a:off x="421484" y="50757"/>
          <a:ext cx="5900778" cy="767520"/>
        </a:xfrm>
        <a:prstGeom prst="roundRect">
          <a:avLst/>
        </a:prstGeom>
        <a:solidFill>
          <a:schemeClr val="accent4">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données de l’analyse urbaine </a:t>
          </a:r>
          <a:endParaRPr lang="en-GB" sz="2400" kern="1200" dirty="0">
            <a:latin typeface="Times New Roman" pitchFamily="18" charset="0"/>
            <a:cs typeface="Times New Roman" pitchFamily="18" charset="0"/>
          </a:endParaRPr>
        </a:p>
      </dsp:txBody>
      <dsp:txXfrm>
        <a:off x="458951" y="88224"/>
        <a:ext cx="5825844" cy="692586"/>
      </dsp:txXfrm>
    </dsp:sp>
    <dsp:sp modelId="{1D614542-4FEC-44F3-90BF-DFB7E44FE49F}">
      <dsp:nvSpPr>
        <dsp:cNvPr id="0" name=""/>
        <dsp:cNvSpPr/>
      </dsp:nvSpPr>
      <dsp:spPr>
        <a:xfrm>
          <a:off x="0" y="1613877"/>
          <a:ext cx="8429684" cy="655200"/>
        </a:xfrm>
        <a:prstGeom prst="rect">
          <a:avLst/>
        </a:prstGeom>
        <a:solidFill>
          <a:schemeClr val="lt1">
            <a:alpha val="90000"/>
            <a:hueOff val="0"/>
            <a:satOff val="0"/>
            <a:lumOff val="0"/>
            <a:alphaOff val="0"/>
          </a:schemeClr>
        </a:solidFill>
        <a:ln w="12700" cap="flat" cmpd="sng" algn="ctr">
          <a:solidFill>
            <a:schemeClr val="accent4">
              <a:hueOff val="2603086"/>
              <a:satOff val="-14800"/>
              <a:lumOff val="4755"/>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E611AE1-4DAC-4970-A5A7-5A56E31FE27F}">
      <dsp:nvSpPr>
        <dsp:cNvPr id="0" name=""/>
        <dsp:cNvSpPr/>
      </dsp:nvSpPr>
      <dsp:spPr>
        <a:xfrm>
          <a:off x="421484" y="1230117"/>
          <a:ext cx="5900778" cy="767520"/>
        </a:xfrm>
        <a:prstGeom prst="roundRect">
          <a:avLst/>
        </a:prstGeom>
        <a:solidFill>
          <a:schemeClr val="accent4">
            <a:hueOff val="2603086"/>
            <a:satOff val="-14800"/>
            <a:lumOff val="4755"/>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supports de l’analyse urbaine</a:t>
          </a:r>
          <a:endParaRPr lang="en-GB" sz="2400" kern="1200" dirty="0">
            <a:latin typeface="Times New Roman" pitchFamily="18" charset="0"/>
            <a:cs typeface="Times New Roman" pitchFamily="18" charset="0"/>
          </a:endParaRPr>
        </a:p>
      </dsp:txBody>
      <dsp:txXfrm>
        <a:off x="458951" y="1267584"/>
        <a:ext cx="5825844" cy="692586"/>
      </dsp:txXfrm>
    </dsp:sp>
    <dsp:sp modelId="{451F783B-E002-4C34-BEFC-1559E91D8D24}">
      <dsp:nvSpPr>
        <dsp:cNvPr id="0" name=""/>
        <dsp:cNvSpPr/>
      </dsp:nvSpPr>
      <dsp:spPr>
        <a:xfrm>
          <a:off x="0" y="2793238"/>
          <a:ext cx="8429684" cy="655200"/>
        </a:xfrm>
        <a:prstGeom prst="rect">
          <a:avLst/>
        </a:prstGeom>
        <a:solidFill>
          <a:schemeClr val="lt1">
            <a:alpha val="90000"/>
            <a:hueOff val="0"/>
            <a:satOff val="0"/>
            <a:lumOff val="0"/>
            <a:alphaOff val="0"/>
          </a:schemeClr>
        </a:solidFill>
        <a:ln w="12700" cap="flat" cmpd="sng" algn="ctr">
          <a:solidFill>
            <a:schemeClr val="accent4">
              <a:hueOff val="5206172"/>
              <a:satOff val="-29601"/>
              <a:lumOff val="951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2757F84A-C78A-4FB9-94B0-EC6719E23BFD}">
      <dsp:nvSpPr>
        <dsp:cNvPr id="0" name=""/>
        <dsp:cNvSpPr/>
      </dsp:nvSpPr>
      <dsp:spPr>
        <a:xfrm>
          <a:off x="421484" y="2409478"/>
          <a:ext cx="5900778" cy="767520"/>
        </a:xfrm>
        <a:prstGeom prst="roundRect">
          <a:avLst/>
        </a:prstGeom>
        <a:solidFill>
          <a:schemeClr val="accent4">
            <a:hueOff val="5206172"/>
            <a:satOff val="-29601"/>
            <a:lumOff val="951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indices de l’analyse et de mesure de l’occupation du sol</a:t>
          </a:r>
          <a:endParaRPr lang="en-GB" sz="2400" kern="1200" dirty="0">
            <a:latin typeface="Times New Roman" pitchFamily="18" charset="0"/>
            <a:cs typeface="Times New Roman" pitchFamily="18" charset="0"/>
          </a:endParaRPr>
        </a:p>
      </dsp:txBody>
      <dsp:txXfrm>
        <a:off x="458951" y="2446945"/>
        <a:ext cx="5825844" cy="692586"/>
      </dsp:txXfrm>
    </dsp:sp>
    <dsp:sp modelId="{3A6DCC55-C8B3-42E0-AEC8-2DEF6D30ED7F}">
      <dsp:nvSpPr>
        <dsp:cNvPr id="0" name=""/>
        <dsp:cNvSpPr/>
      </dsp:nvSpPr>
      <dsp:spPr>
        <a:xfrm>
          <a:off x="0" y="3972598"/>
          <a:ext cx="8429684" cy="655200"/>
        </a:xfrm>
        <a:prstGeom prst="rect">
          <a:avLst/>
        </a:prstGeom>
        <a:solidFill>
          <a:schemeClr val="lt1">
            <a:alpha val="90000"/>
            <a:hueOff val="0"/>
            <a:satOff val="0"/>
            <a:lumOff val="0"/>
            <a:alphaOff val="0"/>
          </a:schemeClr>
        </a:solidFill>
        <a:ln w="12700" cap="flat" cmpd="sng" algn="ctr">
          <a:solidFill>
            <a:schemeClr val="accent4">
              <a:hueOff val="7809259"/>
              <a:satOff val="-44401"/>
              <a:lumOff val="14265"/>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89C227C7-5027-4ED6-840F-8E13312FA5D0}">
      <dsp:nvSpPr>
        <dsp:cNvPr id="0" name=""/>
        <dsp:cNvSpPr/>
      </dsp:nvSpPr>
      <dsp:spPr>
        <a:xfrm>
          <a:off x="460973" y="3690104"/>
          <a:ext cx="5900778" cy="767520"/>
        </a:xfrm>
        <a:prstGeom prst="roundRect">
          <a:avLst/>
        </a:prstGeom>
        <a:solidFill>
          <a:schemeClr val="accent4">
            <a:hueOff val="7809259"/>
            <a:satOff val="-44401"/>
            <a:lumOff val="14265"/>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Essai de typologie des entités urbaines</a:t>
          </a:r>
          <a:endParaRPr lang="en-GB" sz="2400" kern="1200" dirty="0">
            <a:latin typeface="Times New Roman" pitchFamily="18" charset="0"/>
            <a:cs typeface="Times New Roman" pitchFamily="18" charset="0"/>
          </a:endParaRPr>
        </a:p>
      </dsp:txBody>
      <dsp:txXfrm>
        <a:off x="498440" y="3727571"/>
        <a:ext cx="5825844" cy="692586"/>
      </dsp:txXfrm>
    </dsp:sp>
    <dsp:sp modelId="{EA7F8494-05B4-4ABD-84F3-A9A637A3CF36}">
      <dsp:nvSpPr>
        <dsp:cNvPr id="0" name=""/>
        <dsp:cNvSpPr/>
      </dsp:nvSpPr>
      <dsp:spPr>
        <a:xfrm>
          <a:off x="0" y="5151958"/>
          <a:ext cx="8429684" cy="655200"/>
        </a:xfrm>
        <a:prstGeom prst="rect">
          <a:avLst/>
        </a:prstGeom>
        <a:solidFill>
          <a:schemeClr val="lt1">
            <a:alpha val="90000"/>
            <a:hueOff val="0"/>
            <a:satOff val="0"/>
            <a:lumOff val="0"/>
            <a:alphaOff val="0"/>
          </a:schemeClr>
        </a:solidFill>
        <a:ln w="12700" cap="flat" cmpd="sng" algn="ctr">
          <a:solidFill>
            <a:schemeClr val="accent4">
              <a:hueOff val="10412345"/>
              <a:satOff val="-59202"/>
              <a:lumOff val="1902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4258D675-FB77-4682-B67D-B2139BBB8B89}">
      <dsp:nvSpPr>
        <dsp:cNvPr id="0" name=""/>
        <dsp:cNvSpPr/>
      </dsp:nvSpPr>
      <dsp:spPr>
        <a:xfrm>
          <a:off x="421484" y="4768198"/>
          <a:ext cx="5900778" cy="767520"/>
        </a:xfrm>
        <a:prstGeom prst="roundRect">
          <a:avLst/>
        </a:prstGeom>
        <a:solidFill>
          <a:schemeClr val="accent4">
            <a:hueOff val="10412345"/>
            <a:satOff val="-59202"/>
            <a:lumOff val="1902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types d’intervention</a:t>
          </a:r>
          <a:endParaRPr lang="en-GB" sz="2400" kern="1200" dirty="0">
            <a:latin typeface="Times New Roman" pitchFamily="18" charset="0"/>
            <a:cs typeface="Times New Roman" pitchFamily="18" charset="0"/>
          </a:endParaRPr>
        </a:p>
      </dsp:txBody>
      <dsp:txXfrm>
        <a:off x="458951" y="4805665"/>
        <a:ext cx="5825844"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C2560-4151-4FD0-8F1D-7629FEFC331D}">
      <dsp:nvSpPr>
        <dsp:cNvPr id="0" name=""/>
        <dsp:cNvSpPr/>
      </dsp:nvSpPr>
      <dsp:spPr>
        <a:xfrm>
          <a:off x="137534" y="1215746"/>
          <a:ext cx="1179660" cy="1921745"/>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le nombre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densité</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le taux de croissance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les tranches d'</a:t>
          </a:r>
          <a:r>
            <a:rPr lang="fr-FR" sz="1200" kern="1200" dirty="0" err="1">
              <a:latin typeface="Times New Roman" pitchFamily="18" charset="0"/>
              <a:cs typeface="Times New Roman" pitchFamily="18" charset="0"/>
            </a:rPr>
            <a:t>age</a:t>
          </a:r>
          <a:endParaRPr lang="fr-FR"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fr-FR" sz="1200" kern="1200" dirty="0" err="1">
              <a:latin typeface="Times New Roman" pitchFamily="18" charset="0"/>
              <a:cs typeface="Times New Roman" pitchFamily="18" charset="0"/>
            </a:rPr>
            <a:t>tol</a:t>
          </a:r>
          <a:endParaRPr lang="fr-FR"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top</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a:t>
          </a:r>
        </a:p>
      </dsp:txBody>
      <dsp:txXfrm>
        <a:off x="172085" y="1250297"/>
        <a:ext cx="1110558" cy="1440841"/>
      </dsp:txXfrm>
    </dsp:sp>
    <dsp:sp modelId="{2DF37C71-9CC7-4B3C-83D6-EF448A30CBC4}">
      <dsp:nvSpPr>
        <dsp:cNvPr id="0" name=""/>
        <dsp:cNvSpPr/>
      </dsp:nvSpPr>
      <dsp:spPr>
        <a:xfrm>
          <a:off x="695841" y="2907323"/>
          <a:ext cx="1531075" cy="1531075"/>
        </a:xfrm>
        <a:prstGeom prst="leftCircularArrow">
          <a:avLst>
            <a:gd name="adj1" fmla="val 1837"/>
            <a:gd name="adj2" fmla="val 219208"/>
            <a:gd name="adj3" fmla="val 4882589"/>
            <a:gd name="adj4" fmla="val 11912360"/>
            <a:gd name="adj5" fmla="val 2143"/>
          </a:avLst>
        </a:prstGeom>
        <a:gradFill rotWithShape="0">
          <a:gsLst>
            <a:gs pos="0">
              <a:schemeClr val="accent4">
                <a:tint val="60000"/>
                <a:hueOff val="0"/>
                <a:satOff val="0"/>
                <a:lumOff val="0"/>
                <a:alphaOff val="0"/>
                <a:tint val="35000"/>
                <a:satMod val="260000"/>
              </a:schemeClr>
            </a:gs>
            <a:gs pos="30000">
              <a:schemeClr val="accent4">
                <a:tint val="60000"/>
                <a:hueOff val="0"/>
                <a:satOff val="0"/>
                <a:lumOff val="0"/>
                <a:alphaOff val="0"/>
                <a:tint val="38000"/>
                <a:satMod val="260000"/>
              </a:schemeClr>
            </a:gs>
            <a:gs pos="75000">
              <a:schemeClr val="accent4">
                <a:tint val="60000"/>
                <a:hueOff val="0"/>
                <a:satOff val="0"/>
                <a:lumOff val="0"/>
                <a:alphaOff val="0"/>
                <a:tint val="55000"/>
                <a:satMod val="255000"/>
              </a:schemeClr>
            </a:gs>
            <a:gs pos="100000">
              <a:schemeClr val="accent4">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11734E1B-7D0B-4990-AAB9-06CD542348D5}">
      <dsp:nvSpPr>
        <dsp:cNvPr id="0" name=""/>
        <dsp:cNvSpPr/>
      </dsp:nvSpPr>
      <dsp:spPr>
        <a:xfrm>
          <a:off x="312593" y="3079762"/>
          <a:ext cx="903712" cy="359376"/>
        </a:xfrm>
        <a:prstGeom prst="roundRect">
          <a:avLst>
            <a:gd name="adj" fmla="val 10000"/>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b="0" i="0" kern="1200" dirty="0">
              <a:latin typeface="Times New Roman" pitchFamily="18" charset="0"/>
              <a:cs typeface="Times New Roman" pitchFamily="18" charset="0"/>
            </a:rPr>
            <a:t>la population</a:t>
          </a:r>
        </a:p>
      </dsp:txBody>
      <dsp:txXfrm>
        <a:off x="323119" y="3090288"/>
        <a:ext cx="882660" cy="338324"/>
      </dsp:txXfrm>
    </dsp:sp>
    <dsp:sp modelId="{2A0D13A6-9D38-482A-BCFB-5314D7FBF1A5}">
      <dsp:nvSpPr>
        <dsp:cNvPr id="0" name=""/>
        <dsp:cNvSpPr/>
      </dsp:nvSpPr>
      <dsp:spPr>
        <a:xfrm>
          <a:off x="1329625" y="2242672"/>
          <a:ext cx="1016677" cy="3067149"/>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population active</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taux d'emploi</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taux de chaumage</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les revenus</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taux de croissance des emplois</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la surface des activités</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la surface des activités intégrées</a:t>
          </a:r>
        </a:p>
        <a:p>
          <a:pPr marL="57150" lvl="1" indent="-57150" algn="l" defTabSz="444500">
            <a:lnSpc>
              <a:spcPct val="90000"/>
            </a:lnSpc>
            <a:spcBef>
              <a:spcPct val="0"/>
            </a:spcBef>
            <a:spcAft>
              <a:spcPct val="15000"/>
            </a:spcAft>
            <a:buChar char="••"/>
          </a:pPr>
          <a:r>
            <a:rPr lang="fr-FR" sz="1000" kern="1200" dirty="0">
              <a:latin typeface="Times New Roman" pitchFamily="18" charset="0"/>
              <a:cs typeface="Times New Roman" pitchFamily="18" charset="0"/>
            </a:rPr>
            <a:t>...</a:t>
          </a:r>
        </a:p>
      </dsp:txBody>
      <dsp:txXfrm>
        <a:off x="1359402" y="2929695"/>
        <a:ext cx="957123" cy="2350349"/>
      </dsp:txXfrm>
    </dsp:sp>
    <dsp:sp modelId="{7E28D723-9DD3-4F10-9A13-799CCEF58622}">
      <dsp:nvSpPr>
        <dsp:cNvPr id="0" name=""/>
        <dsp:cNvSpPr/>
      </dsp:nvSpPr>
      <dsp:spPr>
        <a:xfrm>
          <a:off x="1756074" y="954029"/>
          <a:ext cx="2047963" cy="2047963"/>
        </a:xfrm>
        <a:prstGeom prst="circularArrow">
          <a:avLst>
            <a:gd name="adj1" fmla="val 1373"/>
            <a:gd name="adj2" fmla="val 162173"/>
            <a:gd name="adj3" fmla="val 16944673"/>
            <a:gd name="adj4" fmla="val 9857867"/>
            <a:gd name="adj5" fmla="val 1602"/>
          </a:avLst>
        </a:prstGeom>
        <a:gradFill rotWithShape="0">
          <a:gsLst>
            <a:gs pos="0">
              <a:schemeClr val="accent4">
                <a:tint val="60000"/>
                <a:hueOff val="0"/>
                <a:satOff val="0"/>
                <a:lumOff val="0"/>
                <a:alphaOff val="0"/>
                <a:tint val="35000"/>
                <a:satMod val="260000"/>
              </a:schemeClr>
            </a:gs>
            <a:gs pos="30000">
              <a:schemeClr val="accent4">
                <a:tint val="60000"/>
                <a:hueOff val="0"/>
                <a:satOff val="0"/>
                <a:lumOff val="0"/>
                <a:alphaOff val="0"/>
                <a:tint val="38000"/>
                <a:satMod val="260000"/>
              </a:schemeClr>
            </a:gs>
            <a:gs pos="75000">
              <a:schemeClr val="accent4">
                <a:tint val="60000"/>
                <a:hueOff val="0"/>
                <a:satOff val="0"/>
                <a:lumOff val="0"/>
                <a:alphaOff val="0"/>
                <a:tint val="55000"/>
                <a:satMod val="255000"/>
              </a:schemeClr>
            </a:gs>
            <a:gs pos="100000">
              <a:schemeClr val="accent4">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90DB68F1-735D-4CA9-9947-6E1F98859B0E}">
      <dsp:nvSpPr>
        <dsp:cNvPr id="0" name=""/>
        <dsp:cNvSpPr/>
      </dsp:nvSpPr>
      <dsp:spPr>
        <a:xfrm>
          <a:off x="1371756" y="2246894"/>
          <a:ext cx="903712" cy="359376"/>
        </a:xfrm>
        <a:prstGeom prst="roundRect">
          <a:avLst>
            <a:gd name="adj" fmla="val 10000"/>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latin typeface="Times New Roman" pitchFamily="18" charset="0"/>
              <a:cs typeface="Times New Roman" pitchFamily="18" charset="0"/>
            </a:rPr>
            <a:t>activité et emploi</a:t>
          </a:r>
        </a:p>
      </dsp:txBody>
      <dsp:txXfrm>
        <a:off x="1382282" y="2257420"/>
        <a:ext cx="882660" cy="338324"/>
      </dsp:txXfrm>
    </dsp:sp>
    <dsp:sp modelId="{6B9DBFCF-F778-4AD4-BE3A-1C5D4D429514}">
      <dsp:nvSpPr>
        <dsp:cNvPr id="0" name=""/>
        <dsp:cNvSpPr/>
      </dsp:nvSpPr>
      <dsp:spPr>
        <a:xfrm>
          <a:off x="2443367" y="0"/>
          <a:ext cx="1406115" cy="3270379"/>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surface totale en ha</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surface non bâtie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surface non utilisée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surface de la voirie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le prix moyen du sol</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ces</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cos</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hauteur ou gabarit des constructions</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le prospect</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a:t>
          </a:r>
        </a:p>
      </dsp:txBody>
      <dsp:txXfrm>
        <a:off x="2484551" y="41184"/>
        <a:ext cx="1323747" cy="2487215"/>
      </dsp:txXfrm>
    </dsp:sp>
    <dsp:sp modelId="{506D4A9C-4192-4EF8-B679-DF1427F7CF31}">
      <dsp:nvSpPr>
        <dsp:cNvPr id="0" name=""/>
        <dsp:cNvSpPr/>
      </dsp:nvSpPr>
      <dsp:spPr>
        <a:xfrm>
          <a:off x="3095833" y="2758453"/>
          <a:ext cx="1719577" cy="1719577"/>
        </a:xfrm>
        <a:prstGeom prst="leftCircularArrow">
          <a:avLst>
            <a:gd name="adj1" fmla="val 1635"/>
            <a:gd name="adj2" fmla="val 194288"/>
            <a:gd name="adj3" fmla="val 3839115"/>
            <a:gd name="adj4" fmla="val 10893805"/>
            <a:gd name="adj5" fmla="val 1908"/>
          </a:avLst>
        </a:prstGeom>
        <a:gradFill rotWithShape="0">
          <a:gsLst>
            <a:gs pos="0">
              <a:schemeClr val="accent4">
                <a:tint val="60000"/>
                <a:hueOff val="0"/>
                <a:satOff val="0"/>
                <a:lumOff val="0"/>
                <a:alphaOff val="0"/>
                <a:tint val="35000"/>
                <a:satMod val="260000"/>
              </a:schemeClr>
            </a:gs>
            <a:gs pos="30000">
              <a:schemeClr val="accent4">
                <a:tint val="60000"/>
                <a:hueOff val="0"/>
                <a:satOff val="0"/>
                <a:lumOff val="0"/>
                <a:alphaOff val="0"/>
                <a:tint val="38000"/>
                <a:satMod val="260000"/>
              </a:schemeClr>
            </a:gs>
            <a:gs pos="75000">
              <a:schemeClr val="accent4">
                <a:tint val="60000"/>
                <a:hueOff val="0"/>
                <a:satOff val="0"/>
                <a:lumOff val="0"/>
                <a:alphaOff val="0"/>
                <a:tint val="55000"/>
                <a:satMod val="255000"/>
              </a:schemeClr>
            </a:gs>
            <a:gs pos="100000">
              <a:schemeClr val="accent4">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7D0AB8AD-1EF7-4BA3-9282-6BA7C63F0A60}">
      <dsp:nvSpPr>
        <dsp:cNvPr id="0" name=""/>
        <dsp:cNvSpPr/>
      </dsp:nvSpPr>
      <dsp:spPr>
        <a:xfrm>
          <a:off x="2674747" y="3236238"/>
          <a:ext cx="903712" cy="359376"/>
        </a:xfrm>
        <a:prstGeom prst="roundRect">
          <a:avLst>
            <a:gd name="adj" fmla="val 10000"/>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latin typeface="Times New Roman" pitchFamily="18" charset="0"/>
              <a:cs typeface="Times New Roman" pitchFamily="18" charset="0"/>
            </a:rPr>
            <a:t>le domaine foncier</a:t>
          </a:r>
        </a:p>
      </dsp:txBody>
      <dsp:txXfrm>
        <a:off x="2685273" y="3246764"/>
        <a:ext cx="882660" cy="338324"/>
      </dsp:txXfrm>
    </dsp:sp>
    <dsp:sp modelId="{360B5CCE-47AA-4D40-A1C1-B6BE258B2FCC}">
      <dsp:nvSpPr>
        <dsp:cNvPr id="0" name=""/>
        <dsp:cNvSpPr/>
      </dsp:nvSpPr>
      <dsp:spPr>
        <a:xfrm>
          <a:off x="3932149" y="2371141"/>
          <a:ext cx="1298032" cy="2716578"/>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N</a:t>
          </a:r>
          <a:r>
            <a:rPr lang="fr-FR" sz="1200" kern="1200" baseline="30000" dirty="0">
              <a:latin typeface="Times New Roman" pitchFamily="18" charset="0"/>
              <a:cs typeface="Times New Roman" pitchFamily="18" charset="0"/>
            </a:rPr>
            <a:t>bre </a:t>
          </a:r>
          <a:r>
            <a:rPr lang="fr-FR" sz="1200" kern="1200" baseline="0" dirty="0">
              <a:latin typeface="Times New Roman" pitchFamily="18" charset="0"/>
              <a:cs typeface="Times New Roman" pitchFamily="18" charset="0"/>
            </a:rPr>
            <a:t>total de logements</a:t>
          </a:r>
          <a:endParaRPr lang="fr-FR" sz="1200" kern="1200" baseline="300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fr-FR" sz="1200" kern="1200" baseline="0" dirty="0">
              <a:latin typeface="Times New Roman" pitchFamily="18" charset="0"/>
              <a:cs typeface="Times New Roman" pitchFamily="18" charset="0"/>
            </a:rPr>
            <a:t>la surface moyenne de logement</a:t>
          </a:r>
        </a:p>
        <a:p>
          <a:pPr marL="114300" lvl="1" indent="-114300" algn="l" defTabSz="533400">
            <a:lnSpc>
              <a:spcPct val="90000"/>
            </a:lnSpc>
            <a:spcBef>
              <a:spcPct val="0"/>
            </a:spcBef>
            <a:spcAft>
              <a:spcPct val="15000"/>
            </a:spcAft>
            <a:buChar char="••"/>
          </a:pPr>
          <a:r>
            <a:rPr lang="fr-FR" sz="1200" kern="1200" baseline="0" dirty="0">
              <a:latin typeface="Times New Roman" pitchFamily="18" charset="0"/>
              <a:cs typeface="Times New Roman" pitchFamily="18" charset="0"/>
            </a:rPr>
            <a:t>cos et ces</a:t>
          </a:r>
        </a:p>
        <a:p>
          <a:pPr marL="114300" lvl="1" indent="-114300" algn="l" defTabSz="533400">
            <a:lnSpc>
              <a:spcPct val="90000"/>
            </a:lnSpc>
            <a:spcBef>
              <a:spcPct val="0"/>
            </a:spcBef>
            <a:spcAft>
              <a:spcPct val="15000"/>
            </a:spcAft>
            <a:buChar char="••"/>
          </a:pPr>
          <a:r>
            <a:rPr lang="fr-FR" sz="1200" kern="1200" baseline="0" dirty="0" err="1">
              <a:latin typeface="Times New Roman" pitchFamily="18" charset="0"/>
              <a:cs typeface="Times New Roman" pitchFamily="18" charset="0"/>
            </a:rPr>
            <a:t>tol</a:t>
          </a:r>
          <a:r>
            <a:rPr lang="fr-FR" sz="1200" kern="1200" baseline="0" dirty="0">
              <a:latin typeface="Times New Roman" pitchFamily="18" charset="0"/>
              <a:cs typeface="Times New Roman" pitchFamily="18" charset="0"/>
            </a:rPr>
            <a:t> et top</a:t>
          </a:r>
        </a:p>
        <a:p>
          <a:pPr marL="114300" lvl="1" indent="-114300" algn="l" defTabSz="533400">
            <a:lnSpc>
              <a:spcPct val="90000"/>
            </a:lnSpc>
            <a:spcBef>
              <a:spcPct val="0"/>
            </a:spcBef>
            <a:spcAft>
              <a:spcPct val="15000"/>
            </a:spcAft>
            <a:buChar char="••"/>
          </a:pPr>
          <a:r>
            <a:rPr lang="fr-FR" sz="1200" kern="1200" baseline="0" dirty="0" err="1">
              <a:latin typeface="Times New Roman" pitchFamily="18" charset="0"/>
              <a:cs typeface="Times New Roman" pitchFamily="18" charset="0"/>
            </a:rPr>
            <a:t>Sp</a:t>
          </a:r>
          <a:r>
            <a:rPr lang="fr-FR" sz="1200" kern="1200" baseline="0" dirty="0">
              <a:latin typeface="Times New Roman" pitchFamily="18" charset="0"/>
              <a:cs typeface="Times New Roman" pitchFamily="18" charset="0"/>
            </a:rPr>
            <a:t> totale</a:t>
          </a:r>
        </a:p>
        <a:p>
          <a:pPr marL="114300" lvl="1" indent="-114300" algn="l" defTabSz="533400">
            <a:lnSpc>
              <a:spcPct val="90000"/>
            </a:lnSpc>
            <a:spcBef>
              <a:spcPct val="0"/>
            </a:spcBef>
            <a:spcAft>
              <a:spcPct val="15000"/>
            </a:spcAft>
            <a:buChar char="••"/>
          </a:pPr>
          <a:r>
            <a:rPr lang="fr-FR" sz="1200" kern="1200" baseline="0" dirty="0" err="1">
              <a:latin typeface="Times New Roman" pitchFamily="18" charset="0"/>
              <a:cs typeface="Times New Roman" pitchFamily="18" charset="0"/>
            </a:rPr>
            <a:t>SFr</a:t>
          </a:r>
          <a:endParaRPr lang="fr-FR" sz="1200" kern="1200" baseline="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fr-FR" sz="1200" kern="1200" baseline="0" dirty="0">
              <a:latin typeface="Times New Roman" pitchFamily="18" charset="0"/>
              <a:cs typeface="Times New Roman" pitchFamily="18" charset="0"/>
            </a:rPr>
            <a:t>la densité  </a:t>
          </a:r>
        </a:p>
      </dsp:txBody>
      <dsp:txXfrm>
        <a:off x="3970167" y="2991283"/>
        <a:ext cx="1221996" cy="2058418"/>
      </dsp:txXfrm>
    </dsp:sp>
    <dsp:sp modelId="{4F7A1C32-C70C-4D45-AF6D-DDDF6E3D483A}">
      <dsp:nvSpPr>
        <dsp:cNvPr id="0" name=""/>
        <dsp:cNvSpPr/>
      </dsp:nvSpPr>
      <dsp:spPr>
        <a:xfrm>
          <a:off x="4592126" y="1567541"/>
          <a:ext cx="1803268" cy="1803268"/>
        </a:xfrm>
        <a:prstGeom prst="circularArrow">
          <a:avLst>
            <a:gd name="adj1" fmla="val 1559"/>
            <a:gd name="adj2" fmla="val 184953"/>
            <a:gd name="adj3" fmla="val 18704695"/>
            <a:gd name="adj4" fmla="val 11640670"/>
            <a:gd name="adj5" fmla="val 1819"/>
          </a:avLst>
        </a:prstGeom>
        <a:gradFill rotWithShape="0">
          <a:gsLst>
            <a:gs pos="0">
              <a:schemeClr val="accent4">
                <a:tint val="60000"/>
                <a:hueOff val="0"/>
                <a:satOff val="0"/>
                <a:lumOff val="0"/>
                <a:alphaOff val="0"/>
                <a:tint val="35000"/>
                <a:satMod val="260000"/>
              </a:schemeClr>
            </a:gs>
            <a:gs pos="30000">
              <a:schemeClr val="accent4">
                <a:tint val="60000"/>
                <a:hueOff val="0"/>
                <a:satOff val="0"/>
                <a:lumOff val="0"/>
                <a:alphaOff val="0"/>
                <a:tint val="38000"/>
                <a:satMod val="260000"/>
              </a:schemeClr>
            </a:gs>
            <a:gs pos="75000">
              <a:schemeClr val="accent4">
                <a:tint val="60000"/>
                <a:hueOff val="0"/>
                <a:satOff val="0"/>
                <a:lumOff val="0"/>
                <a:alphaOff val="0"/>
                <a:tint val="55000"/>
                <a:satMod val="255000"/>
              </a:schemeClr>
            </a:gs>
            <a:gs pos="100000">
              <a:schemeClr val="accent4">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ACD0E40F-7B53-4906-A857-5E7F29635C14}">
      <dsp:nvSpPr>
        <dsp:cNvPr id="0" name=""/>
        <dsp:cNvSpPr/>
      </dsp:nvSpPr>
      <dsp:spPr>
        <a:xfrm>
          <a:off x="4196650" y="2258254"/>
          <a:ext cx="903712" cy="359376"/>
        </a:xfrm>
        <a:prstGeom prst="roundRect">
          <a:avLst>
            <a:gd name="adj" fmla="val 10000"/>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latin typeface="Times New Roman" pitchFamily="18" charset="0"/>
              <a:cs typeface="Times New Roman" pitchFamily="18" charset="0"/>
            </a:rPr>
            <a:t>le logement</a:t>
          </a:r>
        </a:p>
      </dsp:txBody>
      <dsp:txXfrm>
        <a:off x="4207176" y="2268780"/>
        <a:ext cx="882660" cy="338324"/>
      </dsp:txXfrm>
    </dsp:sp>
    <dsp:sp modelId="{7CDD16DE-F45D-47F2-8BF8-DA63F253D5F1}">
      <dsp:nvSpPr>
        <dsp:cNvPr id="0" name=""/>
        <dsp:cNvSpPr/>
      </dsp:nvSpPr>
      <dsp:spPr>
        <a:xfrm>
          <a:off x="5459240" y="1677010"/>
          <a:ext cx="1511981" cy="1556785"/>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err="1">
              <a:latin typeface="Times New Roman" pitchFamily="18" charset="0"/>
              <a:cs typeface="Times New Roman" pitchFamily="18" charset="0"/>
            </a:rPr>
            <a:t>Sp</a:t>
          </a:r>
          <a:r>
            <a:rPr lang="fr-FR" sz="1200" kern="1200" dirty="0">
              <a:latin typeface="Times New Roman" pitchFamily="18" charset="0"/>
              <a:cs typeface="Times New Roman" pitchFamily="18" charset="0"/>
            </a:rPr>
            <a:t> des équipements</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surface foncière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la surface bâtie</a:t>
          </a: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cos et ces</a:t>
          </a:r>
        </a:p>
        <a:p>
          <a:pPr marL="114300" lvl="1" indent="-114300" algn="l" defTabSz="533400">
            <a:lnSpc>
              <a:spcPct val="90000"/>
            </a:lnSpc>
            <a:spcBef>
              <a:spcPct val="0"/>
            </a:spcBef>
            <a:spcAft>
              <a:spcPct val="15000"/>
            </a:spcAft>
            <a:buChar char="••"/>
          </a:pPr>
          <a:r>
            <a:rPr lang="fr-FR" sz="1200" kern="1200" dirty="0" err="1">
              <a:latin typeface="Times New Roman" pitchFamily="18" charset="0"/>
              <a:cs typeface="Times New Roman" pitchFamily="18" charset="0"/>
            </a:rPr>
            <a:t>coéq</a:t>
          </a:r>
          <a:endParaRPr lang="fr-FR"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fr-FR" sz="1200" kern="1200" dirty="0">
              <a:latin typeface="Times New Roman" pitchFamily="18" charset="0"/>
              <a:cs typeface="Times New Roman" pitchFamily="18" charset="0"/>
            </a:rPr>
            <a:t>...</a:t>
          </a:r>
        </a:p>
      </dsp:txBody>
      <dsp:txXfrm>
        <a:off x="5495066" y="1712836"/>
        <a:ext cx="1440329" cy="1151536"/>
      </dsp:txXfrm>
    </dsp:sp>
    <dsp:sp modelId="{CDBD3455-2565-4DED-8FFF-F175926E0495}">
      <dsp:nvSpPr>
        <dsp:cNvPr id="0" name=""/>
        <dsp:cNvSpPr/>
      </dsp:nvSpPr>
      <dsp:spPr>
        <a:xfrm>
          <a:off x="6052320" y="2086622"/>
          <a:ext cx="1956787" cy="1956787"/>
        </a:xfrm>
        <a:prstGeom prst="leftCircularArrow">
          <a:avLst>
            <a:gd name="adj1" fmla="val 1437"/>
            <a:gd name="adj2" fmla="val 169974"/>
            <a:gd name="adj3" fmla="val 2281295"/>
            <a:gd name="adj4" fmla="val 9360300"/>
            <a:gd name="adj5" fmla="val 1676"/>
          </a:avLst>
        </a:prstGeom>
        <a:gradFill rotWithShape="0">
          <a:gsLst>
            <a:gs pos="0">
              <a:schemeClr val="accent4">
                <a:tint val="60000"/>
                <a:hueOff val="0"/>
                <a:satOff val="0"/>
                <a:lumOff val="0"/>
                <a:alphaOff val="0"/>
                <a:tint val="35000"/>
                <a:satMod val="260000"/>
              </a:schemeClr>
            </a:gs>
            <a:gs pos="30000">
              <a:schemeClr val="accent4">
                <a:tint val="60000"/>
                <a:hueOff val="0"/>
                <a:satOff val="0"/>
                <a:lumOff val="0"/>
                <a:alphaOff val="0"/>
                <a:tint val="38000"/>
                <a:satMod val="260000"/>
              </a:schemeClr>
            </a:gs>
            <a:gs pos="75000">
              <a:schemeClr val="accent4">
                <a:tint val="60000"/>
                <a:hueOff val="0"/>
                <a:satOff val="0"/>
                <a:lumOff val="0"/>
                <a:alphaOff val="0"/>
                <a:tint val="55000"/>
                <a:satMod val="255000"/>
              </a:schemeClr>
            </a:gs>
            <a:gs pos="100000">
              <a:schemeClr val="accent4">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0BEB2BA2-D0DE-4A89-BEFE-9F8550342333}">
      <dsp:nvSpPr>
        <dsp:cNvPr id="0" name=""/>
        <dsp:cNvSpPr/>
      </dsp:nvSpPr>
      <dsp:spPr>
        <a:xfrm>
          <a:off x="5495262" y="3091122"/>
          <a:ext cx="1338877" cy="359376"/>
        </a:xfrm>
        <a:prstGeom prst="roundRect">
          <a:avLst>
            <a:gd name="adj" fmla="val 10000"/>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latin typeface="Times New Roman" pitchFamily="18" charset="0"/>
              <a:cs typeface="Times New Roman" pitchFamily="18" charset="0"/>
            </a:rPr>
            <a:t>les équipements</a:t>
          </a:r>
        </a:p>
      </dsp:txBody>
      <dsp:txXfrm>
        <a:off x="5505788" y="3101648"/>
        <a:ext cx="1317825" cy="338324"/>
      </dsp:txXfrm>
    </dsp:sp>
    <dsp:sp modelId="{1B02E489-0CD8-44DA-8151-9B057DB3941A}">
      <dsp:nvSpPr>
        <dsp:cNvPr id="0" name=""/>
        <dsp:cNvSpPr/>
      </dsp:nvSpPr>
      <dsp:spPr>
        <a:xfrm>
          <a:off x="7241074" y="2246718"/>
          <a:ext cx="1569251" cy="1521449"/>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latin typeface="Times New Roman" pitchFamily="18" charset="0"/>
              <a:cs typeface="Times New Roman" pitchFamily="18" charset="0"/>
            </a:rPr>
            <a:t>Volume ou flux de déplacement</a:t>
          </a:r>
          <a:endParaRPr lang="fr-FR"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fr-FR" sz="1000" kern="1200" dirty="0" smtClean="0">
              <a:latin typeface="Times New Roman" pitchFamily="18" charset="0"/>
              <a:cs typeface="Times New Roman" pitchFamily="18" charset="0"/>
            </a:rPr>
            <a:t>Migration alternantes </a:t>
          </a:r>
          <a:endParaRPr lang="fr-FR"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fr-FR" sz="1000" kern="1200" dirty="0" smtClean="0">
              <a:latin typeface="Times New Roman" pitchFamily="18" charset="0"/>
              <a:cs typeface="Times New Roman" pitchFamily="18" charset="0"/>
            </a:rPr>
            <a:t>Modes de transport</a:t>
          </a:r>
          <a:endParaRPr lang="fr-FR"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fr-FR" sz="1000" kern="1200" dirty="0" smtClean="0">
              <a:latin typeface="Times New Roman" pitchFamily="18" charset="0"/>
              <a:cs typeface="Times New Roman" pitchFamily="18" charset="0"/>
            </a:rPr>
            <a:t>Taux de motorisation</a:t>
          </a:r>
          <a:endParaRPr lang="fr-FR"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fr-FR" sz="1000" kern="1200" dirty="0" smtClean="0">
              <a:latin typeface="Times New Roman" pitchFamily="18" charset="0"/>
              <a:cs typeface="Times New Roman" pitchFamily="18" charset="0"/>
            </a:rPr>
            <a:t>Aires de stationnement</a:t>
          </a:r>
          <a:endParaRPr lang="fr-FR" sz="1000" kern="1200" dirty="0">
            <a:latin typeface="Times New Roman" pitchFamily="18" charset="0"/>
            <a:cs typeface="Times New Roman" pitchFamily="18" charset="0"/>
          </a:endParaRPr>
        </a:p>
      </dsp:txBody>
      <dsp:txXfrm>
        <a:off x="7276087" y="2607755"/>
        <a:ext cx="1499225" cy="1125398"/>
      </dsp:txXfrm>
    </dsp:sp>
    <dsp:sp modelId="{1B072ABC-E988-4E95-B85E-FD50046C7506}">
      <dsp:nvSpPr>
        <dsp:cNvPr id="0" name=""/>
        <dsp:cNvSpPr/>
      </dsp:nvSpPr>
      <dsp:spPr>
        <a:xfrm>
          <a:off x="7816673" y="2241216"/>
          <a:ext cx="903712" cy="359376"/>
        </a:xfrm>
        <a:prstGeom prst="roundRect">
          <a:avLst>
            <a:gd name="adj" fmla="val 10000"/>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kern="1200" dirty="0" smtClean="0">
              <a:latin typeface="Times New Roman" pitchFamily="18" charset="0"/>
              <a:cs typeface="Times New Roman" pitchFamily="18" charset="0"/>
            </a:rPr>
            <a:t>La circulation et le transport</a:t>
          </a:r>
          <a:endParaRPr lang="fr-FR" sz="1100" kern="1200" dirty="0">
            <a:latin typeface="Times New Roman" pitchFamily="18" charset="0"/>
            <a:cs typeface="Times New Roman" pitchFamily="18" charset="0"/>
          </a:endParaRPr>
        </a:p>
      </dsp:txBody>
      <dsp:txXfrm>
        <a:off x="7827199" y="2251742"/>
        <a:ext cx="882660" cy="3383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8E6B-539B-4BAA-ACDC-7824C48282B8}">
      <dsp:nvSpPr>
        <dsp:cNvPr id="0" name=""/>
        <dsp:cNvSpPr/>
      </dsp:nvSpPr>
      <dsp:spPr>
        <a:xfrm>
          <a:off x="0" y="0"/>
          <a:ext cx="2571768" cy="257176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279EA-415F-474A-961C-84D2F4FC8C29}">
      <dsp:nvSpPr>
        <dsp:cNvPr id="0" name=""/>
        <dsp:cNvSpPr/>
      </dsp:nvSpPr>
      <dsp:spPr>
        <a:xfrm>
          <a:off x="1285884" y="0"/>
          <a:ext cx="4119570" cy="257176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i="1" kern="1200" dirty="0" smtClean="0"/>
            <a:t>La propriété du sol</a:t>
          </a:r>
          <a:endParaRPr lang="fr-FR" sz="2200" kern="1200" dirty="0"/>
        </a:p>
      </dsp:txBody>
      <dsp:txXfrm>
        <a:off x="1285884" y="0"/>
        <a:ext cx="4119570" cy="771532"/>
      </dsp:txXfrm>
    </dsp:sp>
    <dsp:sp modelId="{DF9605E6-E397-4711-AB07-0B3A286A7352}">
      <dsp:nvSpPr>
        <dsp:cNvPr id="0" name=""/>
        <dsp:cNvSpPr/>
      </dsp:nvSpPr>
      <dsp:spPr>
        <a:xfrm>
          <a:off x="450060" y="771532"/>
          <a:ext cx="1671647" cy="167164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7FC4D-A2DD-448B-81DF-4E4CB545A01F}">
      <dsp:nvSpPr>
        <dsp:cNvPr id="0" name=""/>
        <dsp:cNvSpPr/>
      </dsp:nvSpPr>
      <dsp:spPr>
        <a:xfrm>
          <a:off x="1262031" y="785824"/>
          <a:ext cx="4119570" cy="1671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i="1" kern="1200" dirty="0" smtClean="0"/>
            <a:t>La densité d’occupation du sol </a:t>
          </a:r>
          <a:endParaRPr lang="fr-FR" sz="2200" kern="1200" dirty="0"/>
        </a:p>
      </dsp:txBody>
      <dsp:txXfrm>
        <a:off x="1262031" y="785824"/>
        <a:ext cx="4119570" cy="771529"/>
      </dsp:txXfrm>
    </dsp:sp>
    <dsp:sp modelId="{84206489-0098-4DD1-98F5-8D7DA564C9B1}">
      <dsp:nvSpPr>
        <dsp:cNvPr id="0" name=""/>
        <dsp:cNvSpPr/>
      </dsp:nvSpPr>
      <dsp:spPr>
        <a:xfrm>
          <a:off x="900119" y="1543061"/>
          <a:ext cx="771529" cy="7715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85E87-68A9-4CA3-ADE1-AEAB16B45718}">
      <dsp:nvSpPr>
        <dsp:cNvPr id="0" name=""/>
        <dsp:cNvSpPr/>
      </dsp:nvSpPr>
      <dsp:spPr>
        <a:xfrm>
          <a:off x="1285884" y="1543061"/>
          <a:ext cx="4119570" cy="7715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i="1" kern="1200" dirty="0" smtClean="0"/>
            <a:t>La résistance du cadre bâti </a:t>
          </a:r>
          <a:endParaRPr lang="fr-FR" sz="2200" kern="1200" dirty="0"/>
        </a:p>
      </dsp:txBody>
      <dsp:txXfrm>
        <a:off x="1285884" y="1543061"/>
        <a:ext cx="4119570" cy="7715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AD53C-231D-4302-90A5-C8E77EED5087}">
      <dsp:nvSpPr>
        <dsp:cNvPr id="0" name=""/>
        <dsp:cNvSpPr/>
      </dsp:nvSpPr>
      <dsp:spPr>
        <a:xfrm>
          <a:off x="519322" y="0"/>
          <a:ext cx="3817950" cy="3817950"/>
        </a:xfrm>
        <a:prstGeom prst="triangle">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A49A7C-FEEE-4161-83C1-1F49914A3D56}">
      <dsp:nvSpPr>
        <dsp:cNvPr id="0" name=""/>
        <dsp:cNvSpPr/>
      </dsp:nvSpPr>
      <dsp:spPr>
        <a:xfrm>
          <a:off x="2428297" y="383462"/>
          <a:ext cx="2481667" cy="645024"/>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fr-FR" sz="1600" kern="1200" dirty="0" smtClean="0">
              <a:latin typeface="Times New Roman" pitchFamily="18" charset="0"/>
              <a:cs typeface="Times New Roman" pitchFamily="18" charset="0"/>
            </a:rPr>
            <a:t>L’apparition et le dépérissement   de certaines fonctions ;</a:t>
          </a:r>
          <a:endParaRPr lang="fr-FR" sz="1600" kern="1200" dirty="0">
            <a:latin typeface="Times New Roman" pitchFamily="18" charset="0"/>
            <a:cs typeface="Times New Roman" pitchFamily="18" charset="0"/>
          </a:endParaRPr>
        </a:p>
      </dsp:txBody>
      <dsp:txXfrm>
        <a:off x="2459784" y="414949"/>
        <a:ext cx="2418693" cy="582050"/>
      </dsp:txXfrm>
    </dsp:sp>
    <dsp:sp modelId="{00FD05F0-B29A-4AD8-9B32-029EB5C3BF69}">
      <dsp:nvSpPr>
        <dsp:cNvPr id="0" name=""/>
        <dsp:cNvSpPr/>
      </dsp:nvSpPr>
      <dsp:spPr>
        <a:xfrm>
          <a:off x="2428297" y="1109115"/>
          <a:ext cx="2481667" cy="645024"/>
        </a:xfrm>
        <a:prstGeom prst="roundRect">
          <a:avLst/>
        </a:prstGeom>
        <a:solidFill>
          <a:schemeClr val="lt1">
            <a:alpha val="90000"/>
            <a:hueOff val="0"/>
            <a:satOff val="0"/>
            <a:lumOff val="0"/>
            <a:alphaOff val="0"/>
          </a:schemeClr>
        </a:solidFill>
        <a:ln w="12700" cap="flat" cmpd="sng" algn="ctr">
          <a:solidFill>
            <a:schemeClr val="accent5">
              <a:hueOff val="-92509"/>
              <a:satOff val="-8842"/>
              <a:lumOff val="-88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fr-FR" sz="1600" kern="1200" dirty="0" smtClean="0">
              <a:latin typeface="Times New Roman" pitchFamily="18" charset="0"/>
              <a:cs typeface="Times New Roman" pitchFamily="18" charset="0"/>
            </a:rPr>
            <a:t>L’occupation de nouveaux terrains ;</a:t>
          </a:r>
          <a:endParaRPr lang="fr-FR" sz="1600" kern="1200" dirty="0">
            <a:latin typeface="Times New Roman" pitchFamily="18" charset="0"/>
            <a:cs typeface="Times New Roman" pitchFamily="18" charset="0"/>
          </a:endParaRPr>
        </a:p>
      </dsp:txBody>
      <dsp:txXfrm>
        <a:off x="2459784" y="1140602"/>
        <a:ext cx="2418693" cy="582050"/>
      </dsp:txXfrm>
    </dsp:sp>
    <dsp:sp modelId="{D0477A62-3B11-4275-B732-6C263D500827}">
      <dsp:nvSpPr>
        <dsp:cNvPr id="0" name=""/>
        <dsp:cNvSpPr/>
      </dsp:nvSpPr>
      <dsp:spPr>
        <a:xfrm>
          <a:off x="2428297" y="1834768"/>
          <a:ext cx="2481667" cy="645024"/>
        </a:xfrm>
        <a:prstGeom prst="roundRect">
          <a:avLst/>
        </a:prstGeom>
        <a:solidFill>
          <a:schemeClr val="lt1">
            <a:alpha val="90000"/>
            <a:hueOff val="0"/>
            <a:satOff val="0"/>
            <a:lumOff val="0"/>
            <a:alphaOff val="0"/>
          </a:schemeClr>
        </a:solidFill>
        <a:ln w="12700" cap="flat" cmpd="sng" algn="ctr">
          <a:solidFill>
            <a:schemeClr val="accent5">
              <a:hueOff val="-185018"/>
              <a:satOff val="-17685"/>
              <a:lumOff val="-177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fr-FR" sz="1600" kern="1200" dirty="0" smtClean="0">
              <a:latin typeface="Times New Roman" pitchFamily="18" charset="0"/>
              <a:cs typeface="Times New Roman" pitchFamily="18" charset="0"/>
            </a:rPr>
            <a:t>La tendance dans la réutilisation des bâtiments et des terrains désaffectés ;</a:t>
          </a:r>
          <a:endParaRPr lang="fr-FR" sz="1600" kern="1200" dirty="0">
            <a:latin typeface="Times New Roman" pitchFamily="18" charset="0"/>
            <a:cs typeface="Times New Roman" pitchFamily="18" charset="0"/>
          </a:endParaRPr>
        </a:p>
      </dsp:txBody>
      <dsp:txXfrm>
        <a:off x="2459784" y="1866255"/>
        <a:ext cx="2418693" cy="582050"/>
      </dsp:txXfrm>
    </dsp:sp>
    <dsp:sp modelId="{6BEAF12B-B7B5-4CE6-8944-B9D4250BE233}">
      <dsp:nvSpPr>
        <dsp:cNvPr id="0" name=""/>
        <dsp:cNvSpPr/>
      </dsp:nvSpPr>
      <dsp:spPr>
        <a:xfrm>
          <a:off x="2428297" y="2560420"/>
          <a:ext cx="2481667" cy="793438"/>
        </a:xfrm>
        <a:prstGeom prst="roundRect">
          <a:avLst/>
        </a:prstGeom>
        <a:solidFill>
          <a:schemeClr val="lt1">
            <a:alpha val="90000"/>
            <a:hueOff val="0"/>
            <a:satOff val="0"/>
            <a:lumOff val="0"/>
            <a:alphaOff val="0"/>
          </a:schemeClr>
        </a:solidFill>
        <a:ln w="12700" cap="flat" cmpd="sng" algn="ctr">
          <a:solidFill>
            <a:schemeClr val="accent5">
              <a:hueOff val="-277527"/>
              <a:satOff val="-26527"/>
              <a:lumOff val="-266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fr-FR" sz="1600" kern="1200" dirty="0" smtClean="0">
              <a:latin typeface="Times New Roman" pitchFamily="18" charset="0"/>
              <a:cs typeface="Times New Roman" pitchFamily="18" charset="0"/>
            </a:rPr>
            <a:t>Les nouveaux pôles ou lignes d’urbanisation ; ainsi que les directions de l’urbanisation.</a:t>
          </a:r>
          <a:endParaRPr lang="fr-FR" sz="1600" kern="1200" dirty="0">
            <a:latin typeface="Times New Roman" pitchFamily="18" charset="0"/>
            <a:cs typeface="Times New Roman" pitchFamily="18" charset="0"/>
          </a:endParaRPr>
        </a:p>
      </dsp:txBody>
      <dsp:txXfrm>
        <a:off x="2467029" y="2599152"/>
        <a:ext cx="2404203" cy="7159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94F0-4EF1-4E58-80AB-020648D69C11}">
      <dsp:nvSpPr>
        <dsp:cNvPr id="0" name=""/>
        <dsp:cNvSpPr/>
      </dsp:nvSpPr>
      <dsp:spPr>
        <a:xfrm>
          <a:off x="1347320" y="0"/>
          <a:ext cx="2083132" cy="1157295"/>
        </a:xfrm>
        <a:prstGeom prst="roundRect">
          <a:avLst>
            <a:gd name="adj" fmla="val 10000"/>
          </a:avLst>
        </a:prstGeom>
        <a:solidFill>
          <a:schemeClr val="accent3">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cs typeface="Times New Roman" pitchFamily="18" charset="0"/>
            </a:rPr>
            <a:t>La situation de l’entité </a:t>
          </a:r>
          <a:endParaRPr lang="en-GB" sz="2000" b="1" i="1" kern="1200" dirty="0">
            <a:latin typeface="Garamond" pitchFamily="18" charset="0"/>
          </a:endParaRPr>
        </a:p>
      </dsp:txBody>
      <dsp:txXfrm>
        <a:off x="1381216" y="33896"/>
        <a:ext cx="2015340" cy="1089503"/>
      </dsp:txXfrm>
    </dsp:sp>
    <dsp:sp modelId="{02195AA8-0FAC-4A36-A108-E14AAB5D64B0}">
      <dsp:nvSpPr>
        <dsp:cNvPr id="0" name=""/>
        <dsp:cNvSpPr/>
      </dsp:nvSpPr>
      <dsp:spPr>
        <a:xfrm>
          <a:off x="4356289" y="0"/>
          <a:ext cx="2083132" cy="1157295"/>
        </a:xfrm>
        <a:prstGeom prst="roundRect">
          <a:avLst>
            <a:gd name="adj" fmla="val 10000"/>
          </a:avLst>
        </a:prstGeom>
        <a:solidFill>
          <a:schemeClr val="accent3">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cs typeface="Times New Roman" pitchFamily="18" charset="0"/>
            </a:rPr>
            <a:t>Le niveau de structuration urbaine de l’entité </a:t>
          </a:r>
          <a:endParaRPr lang="en-GB" sz="2000" b="1" i="1" kern="1200" dirty="0">
            <a:latin typeface="Garamond" pitchFamily="18" charset="0"/>
          </a:endParaRPr>
        </a:p>
      </dsp:txBody>
      <dsp:txXfrm>
        <a:off x="4390185" y="33896"/>
        <a:ext cx="2015340" cy="1089503"/>
      </dsp:txXfrm>
    </dsp:sp>
    <dsp:sp modelId="{1483127C-A586-4C7A-B182-2AD421D7A9FA}">
      <dsp:nvSpPr>
        <dsp:cNvPr id="0" name=""/>
        <dsp:cNvSpPr/>
      </dsp:nvSpPr>
      <dsp:spPr>
        <a:xfrm>
          <a:off x="3459385" y="4918506"/>
          <a:ext cx="867971" cy="867971"/>
        </a:xfrm>
        <a:prstGeom prst="triangle">
          <a:avLst/>
        </a:prstGeom>
        <a:solidFill>
          <a:schemeClr val="accent3">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D6451747-5AEC-4D06-AA2D-9E366202A376}">
      <dsp:nvSpPr>
        <dsp:cNvPr id="0" name=""/>
        <dsp:cNvSpPr/>
      </dsp:nvSpPr>
      <dsp:spPr>
        <a:xfrm>
          <a:off x="1289455" y="4555115"/>
          <a:ext cx="5207830" cy="351817"/>
        </a:xfrm>
        <a:prstGeom prst="rect">
          <a:avLst/>
        </a:prstGeom>
        <a:solidFill>
          <a:schemeClr val="accent3">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2C64A853-3FD3-4F54-A2E1-B4E2183DD97F}">
      <dsp:nvSpPr>
        <dsp:cNvPr id="0" name=""/>
        <dsp:cNvSpPr/>
      </dsp:nvSpPr>
      <dsp:spPr>
        <a:xfrm>
          <a:off x="4356289" y="3541324"/>
          <a:ext cx="2083132" cy="972128"/>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dirty="0" smtClean="0">
              <a:latin typeface="Garamond" pitchFamily="18" charset="0"/>
              <a:cs typeface="Times New Roman" pitchFamily="18" charset="0"/>
            </a:rPr>
            <a:t>L’importance de l’infrastructure et des réseaux </a:t>
          </a:r>
          <a:endParaRPr lang="en-GB" sz="2000" b="1" i="1" kern="1200" dirty="0">
            <a:latin typeface="Garamond" pitchFamily="18" charset="0"/>
          </a:endParaRPr>
        </a:p>
      </dsp:txBody>
      <dsp:txXfrm>
        <a:off x="4403744" y="3588779"/>
        <a:ext cx="1988222" cy="877218"/>
      </dsp:txXfrm>
    </dsp:sp>
    <dsp:sp modelId="{55E874D5-A749-4AC8-8FE0-43CDD090DCB8}">
      <dsp:nvSpPr>
        <dsp:cNvPr id="0" name=""/>
        <dsp:cNvSpPr/>
      </dsp:nvSpPr>
      <dsp:spPr>
        <a:xfrm>
          <a:off x="4356289" y="2499758"/>
          <a:ext cx="2083132" cy="972128"/>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cs typeface="Times New Roman" pitchFamily="18" charset="0"/>
            </a:rPr>
            <a:t>L’état du cadre bâti</a:t>
          </a:r>
          <a:endParaRPr lang="en-GB" sz="2000" b="1" i="1" kern="1200" dirty="0">
            <a:latin typeface="Garamond" pitchFamily="18" charset="0"/>
          </a:endParaRPr>
        </a:p>
      </dsp:txBody>
      <dsp:txXfrm>
        <a:off x="4403744" y="2547213"/>
        <a:ext cx="1988222" cy="877218"/>
      </dsp:txXfrm>
    </dsp:sp>
    <dsp:sp modelId="{66E0F7B0-63F3-47A5-A540-D1470B0EF5C3}">
      <dsp:nvSpPr>
        <dsp:cNvPr id="0" name=""/>
        <dsp:cNvSpPr/>
      </dsp:nvSpPr>
      <dsp:spPr>
        <a:xfrm>
          <a:off x="4356289" y="1458192"/>
          <a:ext cx="2083132" cy="972128"/>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cs typeface="Times New Roman" pitchFamily="18" charset="0"/>
            </a:rPr>
            <a:t>L’accessibilité de l’entité et sa viabilité </a:t>
          </a:r>
          <a:endParaRPr lang="en-GB" sz="2000" b="1" i="1" kern="1200" dirty="0">
            <a:latin typeface="Garamond" pitchFamily="18" charset="0"/>
          </a:endParaRPr>
        </a:p>
      </dsp:txBody>
      <dsp:txXfrm>
        <a:off x="4403744" y="1505647"/>
        <a:ext cx="1988222" cy="877218"/>
      </dsp:txXfrm>
    </dsp:sp>
    <dsp:sp modelId="{3F899935-319B-4423-9002-1BC1C3AE9B45}">
      <dsp:nvSpPr>
        <dsp:cNvPr id="0" name=""/>
        <dsp:cNvSpPr/>
      </dsp:nvSpPr>
      <dsp:spPr>
        <a:xfrm>
          <a:off x="1357319" y="2357456"/>
          <a:ext cx="2083132" cy="972128"/>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rPr>
            <a:t>L’utilisation de l’emprise urbanisée </a:t>
          </a:r>
          <a:endParaRPr lang="en-GB" sz="2000" b="1" i="1" kern="1200" dirty="0">
            <a:latin typeface="Garamond" pitchFamily="18" charset="0"/>
          </a:endParaRPr>
        </a:p>
      </dsp:txBody>
      <dsp:txXfrm>
        <a:off x="1404774" y="2404911"/>
        <a:ext cx="1988222" cy="877218"/>
      </dsp:txXfrm>
    </dsp:sp>
    <dsp:sp modelId="{05EB8F1E-A4D3-4335-8C15-CD6810E2C8B4}">
      <dsp:nvSpPr>
        <dsp:cNvPr id="0" name=""/>
        <dsp:cNvSpPr/>
      </dsp:nvSpPr>
      <dsp:spPr>
        <a:xfrm>
          <a:off x="1357319" y="1285881"/>
          <a:ext cx="2083132" cy="972128"/>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cs typeface="Times New Roman" pitchFamily="18" charset="0"/>
            </a:rPr>
            <a:t>La fonction dominante</a:t>
          </a:r>
          <a:endParaRPr lang="en-GB" sz="2000" b="1" i="1" kern="1200" dirty="0">
            <a:latin typeface="Garamond" pitchFamily="18" charset="0"/>
          </a:endParaRPr>
        </a:p>
      </dsp:txBody>
      <dsp:txXfrm>
        <a:off x="1404774" y="1333336"/>
        <a:ext cx="1988222" cy="877218"/>
      </dsp:txXfrm>
    </dsp:sp>
    <dsp:sp modelId="{E7DE1D1C-B125-4E66-9C12-15DF585412E6}">
      <dsp:nvSpPr>
        <dsp:cNvPr id="0" name=""/>
        <dsp:cNvSpPr/>
      </dsp:nvSpPr>
      <dsp:spPr>
        <a:xfrm>
          <a:off x="1357319" y="3429027"/>
          <a:ext cx="2083132" cy="972128"/>
        </a:xfrm>
        <a:prstGeom prst="roundRect">
          <a:avLst/>
        </a:prstGeom>
        <a:solidFill>
          <a:schemeClr val="accent3">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smtClean="0">
              <a:latin typeface="Garamond" pitchFamily="18" charset="0"/>
              <a:cs typeface="Times New Roman" pitchFamily="18" charset="0"/>
            </a:rPr>
            <a:t>Le niveau d’équipement</a:t>
          </a:r>
          <a:endParaRPr lang="en-GB" sz="2000" b="1" i="1" kern="1200">
            <a:latin typeface="Garamond" pitchFamily="18" charset="0"/>
          </a:endParaRPr>
        </a:p>
      </dsp:txBody>
      <dsp:txXfrm>
        <a:off x="1404774" y="3476482"/>
        <a:ext cx="1988222" cy="8772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832D-9ECB-459C-AB97-E39F4E981695}">
      <dsp:nvSpPr>
        <dsp:cNvPr id="0" name=""/>
        <dsp:cNvSpPr/>
      </dsp:nvSpPr>
      <dsp:spPr>
        <a:xfrm>
          <a:off x="6" y="1080455"/>
          <a:ext cx="2463179" cy="6593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fr-FR" sz="3700" kern="1200" dirty="0" smtClean="0"/>
            <a:t>sensible</a:t>
          </a:r>
          <a:endParaRPr lang="en-GB" sz="3700" kern="1200" dirty="0"/>
        </a:p>
      </dsp:txBody>
      <dsp:txXfrm>
        <a:off x="19318" y="1099767"/>
        <a:ext cx="2424555" cy="620749"/>
      </dsp:txXfrm>
    </dsp:sp>
    <dsp:sp modelId="{82AA95C1-49A9-4E31-A394-FBF48B55ABB7}">
      <dsp:nvSpPr>
        <dsp:cNvPr id="0" name=""/>
        <dsp:cNvSpPr/>
      </dsp:nvSpPr>
      <dsp:spPr>
        <a:xfrm>
          <a:off x="246324" y="1739829"/>
          <a:ext cx="248151" cy="782868"/>
        </a:xfrm>
        <a:custGeom>
          <a:avLst/>
          <a:gdLst/>
          <a:ahLst/>
          <a:cxnLst/>
          <a:rect l="0" t="0" r="0" b="0"/>
          <a:pathLst>
            <a:path>
              <a:moveTo>
                <a:pt x="0" y="0"/>
              </a:moveTo>
              <a:lnTo>
                <a:pt x="0" y="782868"/>
              </a:lnTo>
              <a:lnTo>
                <a:pt x="248151" y="782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5F93D5-7364-4779-B1EA-AD91FB3DB607}">
      <dsp:nvSpPr>
        <dsp:cNvPr id="0" name=""/>
        <dsp:cNvSpPr/>
      </dsp:nvSpPr>
      <dsp:spPr>
        <a:xfrm>
          <a:off x="494476" y="2225382"/>
          <a:ext cx="1397038" cy="5946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itchFamily="18" charset="0"/>
              <a:cs typeface="Times New Roman" pitchFamily="18" charset="0"/>
            </a:rPr>
            <a:t>Habiter</a:t>
          </a:r>
          <a:endParaRPr lang="en-GB" sz="2400" kern="1200" dirty="0">
            <a:latin typeface="Times New Roman" pitchFamily="18" charset="0"/>
            <a:cs typeface="Times New Roman" pitchFamily="18" charset="0"/>
          </a:endParaRPr>
        </a:p>
      </dsp:txBody>
      <dsp:txXfrm>
        <a:off x="511892" y="2242798"/>
        <a:ext cx="1362206" cy="559799"/>
      </dsp:txXfrm>
    </dsp:sp>
    <dsp:sp modelId="{E74B89EC-F878-45AB-98BA-6E5B0316F4F8}">
      <dsp:nvSpPr>
        <dsp:cNvPr id="0" name=""/>
        <dsp:cNvSpPr/>
      </dsp:nvSpPr>
      <dsp:spPr>
        <a:xfrm>
          <a:off x="3097742" y="1075317"/>
          <a:ext cx="2239317" cy="660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fr-FR" sz="3700" kern="1200" dirty="0" smtClean="0"/>
            <a:t>sociale</a:t>
          </a:r>
          <a:endParaRPr lang="en-GB" sz="3700" kern="1200" dirty="0"/>
        </a:p>
      </dsp:txBody>
      <dsp:txXfrm>
        <a:off x="3117091" y="1094666"/>
        <a:ext cx="2200619" cy="621927"/>
      </dsp:txXfrm>
    </dsp:sp>
    <dsp:sp modelId="{2392D6BC-593A-43B6-82B9-3C665B773EC6}">
      <dsp:nvSpPr>
        <dsp:cNvPr id="0" name=""/>
        <dsp:cNvSpPr/>
      </dsp:nvSpPr>
      <dsp:spPr>
        <a:xfrm>
          <a:off x="3321674" y="1735943"/>
          <a:ext cx="318978" cy="778793"/>
        </a:xfrm>
        <a:custGeom>
          <a:avLst/>
          <a:gdLst/>
          <a:ahLst/>
          <a:cxnLst/>
          <a:rect l="0" t="0" r="0" b="0"/>
          <a:pathLst>
            <a:path>
              <a:moveTo>
                <a:pt x="0" y="0"/>
              </a:moveTo>
              <a:lnTo>
                <a:pt x="0" y="778793"/>
              </a:lnTo>
              <a:lnTo>
                <a:pt x="318978" y="778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37B6A-EB72-4468-891E-9F2989094349}">
      <dsp:nvSpPr>
        <dsp:cNvPr id="0" name=""/>
        <dsp:cNvSpPr/>
      </dsp:nvSpPr>
      <dsp:spPr>
        <a:xfrm>
          <a:off x="3640652" y="2226634"/>
          <a:ext cx="2105594" cy="5762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Times New Roman" pitchFamily="18" charset="0"/>
              <a:cs typeface="Times New Roman" pitchFamily="18" charset="0"/>
            </a:rPr>
            <a:t>rencontrer</a:t>
          </a:r>
          <a:endParaRPr lang="en-GB" sz="2800" kern="1200" dirty="0">
            <a:latin typeface="Times New Roman" pitchFamily="18" charset="0"/>
            <a:cs typeface="Times New Roman" pitchFamily="18" charset="0"/>
          </a:endParaRPr>
        </a:p>
      </dsp:txBody>
      <dsp:txXfrm>
        <a:off x="3657528" y="2243510"/>
        <a:ext cx="2071842" cy="542452"/>
      </dsp:txXfrm>
    </dsp:sp>
    <dsp:sp modelId="{5669618E-F4BC-4F53-9FCD-99D97BA65DF3}">
      <dsp:nvSpPr>
        <dsp:cNvPr id="0" name=""/>
        <dsp:cNvSpPr/>
      </dsp:nvSpPr>
      <dsp:spPr>
        <a:xfrm>
          <a:off x="5857881" y="1031869"/>
          <a:ext cx="2982283" cy="68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fr-FR" sz="3700" kern="1200" dirty="0" smtClean="0"/>
            <a:t>fonctionnelle</a:t>
          </a:r>
          <a:endParaRPr lang="en-GB" sz="3700" kern="1200" dirty="0"/>
        </a:p>
      </dsp:txBody>
      <dsp:txXfrm>
        <a:off x="5877806" y="1051794"/>
        <a:ext cx="2942433" cy="640454"/>
      </dsp:txXfrm>
    </dsp:sp>
    <dsp:sp modelId="{34EF67D5-B651-443E-98ED-EE616E971E65}">
      <dsp:nvSpPr>
        <dsp:cNvPr id="0" name=""/>
        <dsp:cNvSpPr/>
      </dsp:nvSpPr>
      <dsp:spPr>
        <a:xfrm>
          <a:off x="6156109" y="1712174"/>
          <a:ext cx="600223" cy="841920"/>
        </a:xfrm>
        <a:custGeom>
          <a:avLst/>
          <a:gdLst/>
          <a:ahLst/>
          <a:cxnLst/>
          <a:rect l="0" t="0" r="0" b="0"/>
          <a:pathLst>
            <a:path>
              <a:moveTo>
                <a:pt x="0" y="0"/>
              </a:moveTo>
              <a:lnTo>
                <a:pt x="0" y="841920"/>
              </a:lnTo>
              <a:lnTo>
                <a:pt x="600223" y="8419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1A558-072E-48FB-93C1-B6EE77F0E1C2}">
      <dsp:nvSpPr>
        <dsp:cNvPr id="0" name=""/>
        <dsp:cNvSpPr/>
      </dsp:nvSpPr>
      <dsp:spPr>
        <a:xfrm>
          <a:off x="6756333" y="2246313"/>
          <a:ext cx="1589285" cy="6155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Times New Roman" pitchFamily="18" charset="0"/>
              <a:cs typeface="Times New Roman" pitchFamily="18" charset="0"/>
            </a:rPr>
            <a:t>utiliser</a:t>
          </a:r>
          <a:endParaRPr lang="en-GB" sz="2800" kern="1200" dirty="0">
            <a:latin typeface="Times New Roman" pitchFamily="18" charset="0"/>
            <a:cs typeface="Times New Roman" pitchFamily="18" charset="0"/>
          </a:endParaRPr>
        </a:p>
      </dsp:txBody>
      <dsp:txXfrm>
        <a:off x="6774362" y="2264342"/>
        <a:ext cx="1553227" cy="579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08EAD-5E8F-4532-BAE2-8CA556EFD7F6}">
      <dsp:nvSpPr>
        <dsp:cNvPr id="0" name=""/>
        <dsp:cNvSpPr/>
      </dsp:nvSpPr>
      <dsp:spPr>
        <a:xfrm>
          <a:off x="3286154" y="1071570"/>
          <a:ext cx="2724047" cy="2500156"/>
        </a:xfrm>
        <a:prstGeom prst="gear9">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72000" rIns="17780" bIns="17780" numCol="1" spcCol="1270" anchor="ctr" anchorCtr="0">
          <a:noAutofit/>
        </a:bodyPr>
        <a:lstStyle/>
        <a:p>
          <a:pPr lvl="0" algn="ctr" defTabSz="622300">
            <a:lnSpc>
              <a:spcPct val="90000"/>
            </a:lnSpc>
            <a:spcBef>
              <a:spcPct val="0"/>
            </a:spcBef>
            <a:spcAft>
              <a:spcPct val="35000"/>
            </a:spcAft>
          </a:pPr>
          <a:r>
            <a:rPr kumimoji="0" lang="fr-FR" sz="1400" b="0" i="0" u="none" strike="noStrike" kern="1200" cap="none" normalizeH="0" baseline="0" dirty="0" smtClean="0">
              <a:ln/>
              <a:effectLst/>
              <a:latin typeface="Times New Roman" pitchFamily="18" charset="0"/>
              <a:ea typeface="Arial" pitchFamily="34" charset="0"/>
              <a:cs typeface="Times New Roman" pitchFamily="18" charset="0"/>
            </a:rPr>
            <a:t>mise en rapport</a:t>
          </a:r>
        </a:p>
        <a:p>
          <a:pPr lvl="0" algn="ctr" defTabSz="622300">
            <a:lnSpc>
              <a:spcPct val="90000"/>
            </a:lnSpc>
            <a:spcBef>
              <a:spcPct val="0"/>
            </a:spcBef>
            <a:spcAft>
              <a:spcPct val="35000"/>
            </a:spcAft>
          </a:pPr>
          <a:r>
            <a:rPr kumimoji="0" lang="fr-FR" sz="1400" b="0" i="0" u="none" strike="noStrike" kern="1200" cap="none" normalizeH="0" baseline="0" dirty="0" smtClean="0">
              <a:ln/>
              <a:effectLst/>
              <a:latin typeface="Times New Roman" pitchFamily="18" charset="0"/>
              <a:ea typeface="Arial" pitchFamily="34" charset="0"/>
              <a:cs typeface="Times New Roman" pitchFamily="18" charset="0"/>
            </a:rPr>
            <a:t> =</a:t>
          </a:r>
        </a:p>
        <a:p>
          <a:pPr lvl="0" algn="ctr" defTabSz="622300">
            <a:lnSpc>
              <a:spcPct val="90000"/>
            </a:lnSpc>
            <a:spcBef>
              <a:spcPct val="0"/>
            </a:spcBef>
            <a:spcAft>
              <a:spcPct val="35000"/>
            </a:spcAft>
          </a:pPr>
          <a:r>
            <a:rPr kumimoji="0" lang="fr-FR" sz="1400" b="0" i="0" u="none" strike="noStrike" kern="1200" cap="none" normalizeH="0" baseline="0" dirty="0" smtClean="0">
              <a:ln/>
              <a:effectLst/>
              <a:latin typeface="Times New Roman" pitchFamily="18" charset="0"/>
              <a:ea typeface="Arial" pitchFamily="34" charset="0"/>
              <a:cs typeface="Times New Roman" pitchFamily="18" charset="0"/>
            </a:rPr>
            <a:t>une recomposition sélective de l’entité étudiée</a:t>
          </a:r>
        </a:p>
        <a:p>
          <a:pPr lvl="0" algn="ctr" defTabSz="622300">
            <a:lnSpc>
              <a:spcPct val="90000"/>
            </a:lnSpc>
            <a:spcBef>
              <a:spcPct val="0"/>
            </a:spcBef>
            <a:spcAft>
              <a:spcPct val="35000"/>
            </a:spcAft>
          </a:pPr>
          <a:r>
            <a:rPr kumimoji="0" lang="fr-FR" sz="1400" b="0" i="0" u="none" strike="noStrike" kern="1200" cap="none" normalizeH="0" baseline="0" dirty="0" smtClean="0">
              <a:ln/>
              <a:effectLst/>
              <a:latin typeface="Times New Roman" pitchFamily="18" charset="0"/>
              <a:ea typeface="Arial" pitchFamily="34" charset="0"/>
              <a:cs typeface="Times New Roman" pitchFamily="18" charset="0"/>
            </a:rPr>
            <a:t>=</a:t>
          </a:r>
        </a:p>
        <a:p>
          <a:pPr lvl="0" algn="ctr" defTabSz="622300">
            <a:lnSpc>
              <a:spcPct val="90000"/>
            </a:lnSpc>
            <a:spcBef>
              <a:spcPct val="0"/>
            </a:spcBef>
            <a:spcAft>
              <a:spcPct val="35000"/>
            </a:spcAft>
          </a:pPr>
          <a:r>
            <a:rPr kumimoji="0" lang="fr-FR" sz="1400" b="0" i="0" u="none" strike="noStrike" kern="1200" cap="none" normalizeH="0" baseline="0" dirty="0" smtClean="0">
              <a:ln/>
              <a:effectLst/>
              <a:latin typeface="Times New Roman" pitchFamily="18" charset="0"/>
              <a:ea typeface="Arial" pitchFamily="34" charset="0"/>
              <a:cs typeface="Times New Roman" pitchFamily="18" charset="0"/>
            </a:rPr>
            <a:t>la synthèse</a:t>
          </a:r>
        </a:p>
        <a:p>
          <a:pPr lvl="0" algn="ctr" defTabSz="622300">
            <a:lnSpc>
              <a:spcPct val="90000"/>
            </a:lnSpc>
            <a:spcBef>
              <a:spcPct val="0"/>
            </a:spcBef>
            <a:spcAft>
              <a:spcPct val="35000"/>
            </a:spcAft>
          </a:pPr>
          <a:r>
            <a:rPr kumimoji="0" lang="fr-FR" sz="1400" b="0" i="0" u="none" strike="noStrike" kern="1200" cap="none" normalizeH="0" baseline="0" dirty="0" smtClean="0">
              <a:ln/>
              <a:effectLst/>
              <a:latin typeface="Times New Roman" pitchFamily="18" charset="0"/>
              <a:ea typeface="Arial" pitchFamily="34" charset="0"/>
              <a:cs typeface="Times New Roman" pitchFamily="18" charset="0"/>
            </a:rPr>
            <a:t> </a:t>
          </a:r>
          <a:endParaRPr lang="fr-FR" sz="1400" kern="1200" dirty="0"/>
        </a:p>
      </dsp:txBody>
      <dsp:txXfrm>
        <a:off x="3817075" y="1657220"/>
        <a:ext cx="1662205" cy="1285131"/>
      </dsp:txXfrm>
    </dsp:sp>
    <dsp:sp modelId="{965A22BE-756B-4D28-8E22-EF204C7F114F}">
      <dsp:nvSpPr>
        <dsp:cNvPr id="0" name=""/>
        <dsp:cNvSpPr/>
      </dsp:nvSpPr>
      <dsp:spPr>
        <a:xfrm>
          <a:off x="1962987" y="1104104"/>
          <a:ext cx="1469018" cy="1167041"/>
        </a:xfrm>
        <a:prstGeom prst="gear6">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Times New Roman" pitchFamily="18" charset="0"/>
              <a:cs typeface="Times New Roman" pitchFamily="18" charset="0"/>
            </a:rPr>
            <a:t>Données a-spatiales</a:t>
          </a:r>
          <a:endParaRPr lang="fr-FR" sz="1400" kern="1200" dirty="0"/>
        </a:p>
      </dsp:txBody>
      <dsp:txXfrm>
        <a:off x="2300689" y="1399686"/>
        <a:ext cx="793614" cy="575877"/>
      </dsp:txXfrm>
    </dsp:sp>
    <dsp:sp modelId="{6D0D6798-EF3D-4B86-9934-150C07ADA551}">
      <dsp:nvSpPr>
        <dsp:cNvPr id="0" name=""/>
        <dsp:cNvSpPr/>
      </dsp:nvSpPr>
      <dsp:spPr>
        <a:xfrm rot="20700000">
          <a:off x="2788500" y="269223"/>
          <a:ext cx="1233283" cy="1295034"/>
        </a:xfrm>
        <a:prstGeom prst="gear6">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Times New Roman" pitchFamily="18" charset="0"/>
              <a:cs typeface="Times New Roman" pitchFamily="18" charset="0"/>
            </a:rPr>
            <a:t>Données spatiales</a:t>
          </a:r>
          <a:endParaRPr lang="fr-FR" sz="1400" kern="1200" dirty="0"/>
        </a:p>
      </dsp:txBody>
      <dsp:txXfrm rot="-20700000">
        <a:off x="3055333" y="556925"/>
        <a:ext cx="699618" cy="719631"/>
      </dsp:txXfrm>
    </dsp:sp>
    <dsp:sp modelId="{A959952B-F77D-453B-A577-0BA78D1421D1}">
      <dsp:nvSpPr>
        <dsp:cNvPr id="0" name=""/>
        <dsp:cNvSpPr/>
      </dsp:nvSpPr>
      <dsp:spPr>
        <a:xfrm rot="20148448">
          <a:off x="3134277" y="-105434"/>
          <a:ext cx="3032127" cy="2799096"/>
        </a:xfrm>
        <a:prstGeom prst="circularArrow">
          <a:avLst>
            <a:gd name="adj1" fmla="val 4688"/>
            <a:gd name="adj2" fmla="val 299029"/>
            <a:gd name="adj3" fmla="val 2513281"/>
            <a:gd name="adj4" fmla="val 15867504"/>
            <a:gd name="adj5" fmla="val 5469"/>
          </a:avLst>
        </a:prstGeom>
        <a:solidFill>
          <a:schemeClr val="accent1">
            <a:tint val="6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7E8E5A-90DD-4CE7-B9EE-E4B6D3800914}">
      <dsp:nvSpPr>
        <dsp:cNvPr id="0" name=""/>
        <dsp:cNvSpPr/>
      </dsp:nvSpPr>
      <dsp:spPr>
        <a:xfrm>
          <a:off x="1669508" y="559809"/>
          <a:ext cx="2082810" cy="208281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1C1891-A168-4630-A179-0973C81194A6}">
      <dsp:nvSpPr>
        <dsp:cNvPr id="0" name=""/>
        <dsp:cNvSpPr/>
      </dsp:nvSpPr>
      <dsp:spPr>
        <a:xfrm rot="3706919">
          <a:off x="2001772" y="-88559"/>
          <a:ext cx="2245689" cy="224568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50E63-32AD-4BB1-90EF-A04D90346FC8}">
      <dsp:nvSpPr>
        <dsp:cNvPr id="0" name=""/>
        <dsp:cNvSpPr/>
      </dsp:nvSpPr>
      <dsp:spPr>
        <a:xfrm>
          <a:off x="0" y="434517"/>
          <a:ext cx="8429684"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9A238543-6F54-4E34-8CAC-3C1EE043922F}">
      <dsp:nvSpPr>
        <dsp:cNvPr id="0" name=""/>
        <dsp:cNvSpPr/>
      </dsp:nvSpPr>
      <dsp:spPr>
        <a:xfrm>
          <a:off x="421484" y="50757"/>
          <a:ext cx="5900778" cy="767520"/>
        </a:xfrm>
        <a:prstGeom prst="roundRect">
          <a:avLst/>
        </a:prstGeom>
        <a:solidFill>
          <a:schemeClr val="accent4">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données de l’analyse urbaine </a:t>
          </a:r>
          <a:endParaRPr lang="en-GB" sz="2400" kern="1200" dirty="0">
            <a:latin typeface="Times New Roman" pitchFamily="18" charset="0"/>
            <a:cs typeface="Times New Roman" pitchFamily="18" charset="0"/>
          </a:endParaRPr>
        </a:p>
      </dsp:txBody>
      <dsp:txXfrm>
        <a:off x="458951" y="88224"/>
        <a:ext cx="5825844" cy="692586"/>
      </dsp:txXfrm>
    </dsp:sp>
    <dsp:sp modelId="{1D614542-4FEC-44F3-90BF-DFB7E44FE49F}">
      <dsp:nvSpPr>
        <dsp:cNvPr id="0" name=""/>
        <dsp:cNvSpPr/>
      </dsp:nvSpPr>
      <dsp:spPr>
        <a:xfrm>
          <a:off x="0" y="1613877"/>
          <a:ext cx="8429684" cy="655200"/>
        </a:xfrm>
        <a:prstGeom prst="rect">
          <a:avLst/>
        </a:prstGeom>
        <a:solidFill>
          <a:schemeClr val="lt1">
            <a:alpha val="90000"/>
            <a:hueOff val="0"/>
            <a:satOff val="0"/>
            <a:lumOff val="0"/>
            <a:alphaOff val="0"/>
          </a:schemeClr>
        </a:solidFill>
        <a:ln w="12700" cap="flat" cmpd="sng" algn="ctr">
          <a:solidFill>
            <a:schemeClr val="accent4">
              <a:hueOff val="2603086"/>
              <a:satOff val="-14800"/>
              <a:lumOff val="4755"/>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E611AE1-4DAC-4970-A5A7-5A56E31FE27F}">
      <dsp:nvSpPr>
        <dsp:cNvPr id="0" name=""/>
        <dsp:cNvSpPr/>
      </dsp:nvSpPr>
      <dsp:spPr>
        <a:xfrm>
          <a:off x="421484" y="1230117"/>
          <a:ext cx="5900778" cy="767520"/>
        </a:xfrm>
        <a:prstGeom prst="roundRect">
          <a:avLst/>
        </a:prstGeom>
        <a:solidFill>
          <a:schemeClr val="accent4">
            <a:hueOff val="2603086"/>
            <a:satOff val="-14800"/>
            <a:lumOff val="4755"/>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supports de l’analyse urbaine</a:t>
          </a:r>
          <a:endParaRPr lang="en-GB" sz="2400" kern="1200" dirty="0">
            <a:latin typeface="Times New Roman" pitchFamily="18" charset="0"/>
            <a:cs typeface="Times New Roman" pitchFamily="18" charset="0"/>
          </a:endParaRPr>
        </a:p>
      </dsp:txBody>
      <dsp:txXfrm>
        <a:off x="458951" y="1267584"/>
        <a:ext cx="5825844" cy="692586"/>
      </dsp:txXfrm>
    </dsp:sp>
    <dsp:sp modelId="{451F783B-E002-4C34-BEFC-1559E91D8D24}">
      <dsp:nvSpPr>
        <dsp:cNvPr id="0" name=""/>
        <dsp:cNvSpPr/>
      </dsp:nvSpPr>
      <dsp:spPr>
        <a:xfrm>
          <a:off x="0" y="2793238"/>
          <a:ext cx="8429684" cy="655200"/>
        </a:xfrm>
        <a:prstGeom prst="rect">
          <a:avLst/>
        </a:prstGeom>
        <a:solidFill>
          <a:schemeClr val="lt1">
            <a:alpha val="90000"/>
            <a:hueOff val="0"/>
            <a:satOff val="0"/>
            <a:lumOff val="0"/>
            <a:alphaOff val="0"/>
          </a:schemeClr>
        </a:solidFill>
        <a:ln w="12700" cap="flat" cmpd="sng" algn="ctr">
          <a:solidFill>
            <a:schemeClr val="accent4">
              <a:hueOff val="5206172"/>
              <a:satOff val="-29601"/>
              <a:lumOff val="951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2757F84A-C78A-4FB9-94B0-EC6719E23BFD}">
      <dsp:nvSpPr>
        <dsp:cNvPr id="0" name=""/>
        <dsp:cNvSpPr/>
      </dsp:nvSpPr>
      <dsp:spPr>
        <a:xfrm>
          <a:off x="421484" y="2409478"/>
          <a:ext cx="5900778" cy="767520"/>
        </a:xfrm>
        <a:prstGeom prst="roundRect">
          <a:avLst/>
        </a:prstGeom>
        <a:solidFill>
          <a:schemeClr val="accent4">
            <a:hueOff val="5206172"/>
            <a:satOff val="-29601"/>
            <a:lumOff val="951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indices de l’analyse et de mesure de l’occupation du sol</a:t>
          </a:r>
          <a:endParaRPr lang="en-GB" sz="2400" kern="1200" dirty="0">
            <a:latin typeface="Times New Roman" pitchFamily="18" charset="0"/>
            <a:cs typeface="Times New Roman" pitchFamily="18" charset="0"/>
          </a:endParaRPr>
        </a:p>
      </dsp:txBody>
      <dsp:txXfrm>
        <a:off x="458951" y="2446945"/>
        <a:ext cx="5825844" cy="692586"/>
      </dsp:txXfrm>
    </dsp:sp>
    <dsp:sp modelId="{3A6DCC55-C8B3-42E0-AEC8-2DEF6D30ED7F}">
      <dsp:nvSpPr>
        <dsp:cNvPr id="0" name=""/>
        <dsp:cNvSpPr/>
      </dsp:nvSpPr>
      <dsp:spPr>
        <a:xfrm>
          <a:off x="0" y="3972598"/>
          <a:ext cx="8429684" cy="655200"/>
        </a:xfrm>
        <a:prstGeom prst="rect">
          <a:avLst/>
        </a:prstGeom>
        <a:solidFill>
          <a:schemeClr val="lt1">
            <a:alpha val="90000"/>
            <a:hueOff val="0"/>
            <a:satOff val="0"/>
            <a:lumOff val="0"/>
            <a:alphaOff val="0"/>
          </a:schemeClr>
        </a:solidFill>
        <a:ln w="12700" cap="flat" cmpd="sng" algn="ctr">
          <a:solidFill>
            <a:schemeClr val="accent4">
              <a:hueOff val="7809259"/>
              <a:satOff val="-44401"/>
              <a:lumOff val="14265"/>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89C227C7-5027-4ED6-840F-8E13312FA5D0}">
      <dsp:nvSpPr>
        <dsp:cNvPr id="0" name=""/>
        <dsp:cNvSpPr/>
      </dsp:nvSpPr>
      <dsp:spPr>
        <a:xfrm>
          <a:off x="460973" y="3690104"/>
          <a:ext cx="5900778" cy="767520"/>
        </a:xfrm>
        <a:prstGeom prst="roundRect">
          <a:avLst/>
        </a:prstGeom>
        <a:solidFill>
          <a:schemeClr val="accent4">
            <a:hueOff val="7809259"/>
            <a:satOff val="-44401"/>
            <a:lumOff val="14265"/>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Essai de typologie des entités urbaines</a:t>
          </a:r>
          <a:endParaRPr lang="en-GB" sz="2400" kern="1200" dirty="0">
            <a:latin typeface="Times New Roman" pitchFamily="18" charset="0"/>
            <a:cs typeface="Times New Roman" pitchFamily="18" charset="0"/>
          </a:endParaRPr>
        </a:p>
      </dsp:txBody>
      <dsp:txXfrm>
        <a:off x="498440" y="3727571"/>
        <a:ext cx="5825844" cy="692586"/>
      </dsp:txXfrm>
    </dsp:sp>
    <dsp:sp modelId="{EA7F8494-05B4-4ABD-84F3-A9A637A3CF36}">
      <dsp:nvSpPr>
        <dsp:cNvPr id="0" name=""/>
        <dsp:cNvSpPr/>
      </dsp:nvSpPr>
      <dsp:spPr>
        <a:xfrm>
          <a:off x="0" y="5151958"/>
          <a:ext cx="8429684" cy="655200"/>
        </a:xfrm>
        <a:prstGeom prst="rect">
          <a:avLst/>
        </a:prstGeom>
        <a:solidFill>
          <a:schemeClr val="lt1">
            <a:alpha val="90000"/>
            <a:hueOff val="0"/>
            <a:satOff val="0"/>
            <a:lumOff val="0"/>
            <a:alphaOff val="0"/>
          </a:schemeClr>
        </a:solidFill>
        <a:ln w="12700" cap="flat" cmpd="sng" algn="ctr">
          <a:solidFill>
            <a:schemeClr val="accent4">
              <a:hueOff val="10412345"/>
              <a:satOff val="-59202"/>
              <a:lumOff val="1902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4258D675-FB77-4682-B67D-B2139BBB8B89}">
      <dsp:nvSpPr>
        <dsp:cNvPr id="0" name=""/>
        <dsp:cNvSpPr/>
      </dsp:nvSpPr>
      <dsp:spPr>
        <a:xfrm>
          <a:off x="421484" y="4768198"/>
          <a:ext cx="5900778" cy="767520"/>
        </a:xfrm>
        <a:prstGeom prst="roundRect">
          <a:avLst/>
        </a:prstGeom>
        <a:solidFill>
          <a:schemeClr val="accent4">
            <a:hueOff val="10412345"/>
            <a:satOff val="-59202"/>
            <a:lumOff val="1902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types d’intervention</a:t>
          </a:r>
          <a:endParaRPr lang="en-GB" sz="2400" kern="1200" dirty="0">
            <a:latin typeface="Times New Roman" pitchFamily="18" charset="0"/>
            <a:cs typeface="Times New Roman" pitchFamily="18" charset="0"/>
          </a:endParaRPr>
        </a:p>
      </dsp:txBody>
      <dsp:txXfrm>
        <a:off x="458951" y="4805665"/>
        <a:ext cx="5825844"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565D1-6C4C-4836-86B6-95E4FC3318B7}">
      <dsp:nvSpPr>
        <dsp:cNvPr id="0" name=""/>
        <dsp:cNvSpPr/>
      </dsp:nvSpPr>
      <dsp:spPr>
        <a:xfrm>
          <a:off x="1062042" y="61912"/>
          <a:ext cx="1831590" cy="867881"/>
        </a:xfrm>
        <a:prstGeom prst="rect">
          <a:avLst/>
        </a:prstGeom>
        <a:gradFill rotWithShape="0">
          <a:gsLst>
            <a:gs pos="0">
              <a:schemeClr val="accent2">
                <a:shade val="50000"/>
                <a:hueOff val="0"/>
                <a:satOff val="0"/>
                <a:lumOff val="0"/>
                <a:alphaOff val="0"/>
                <a:tint val="35000"/>
                <a:satMod val="260000"/>
              </a:schemeClr>
            </a:gs>
            <a:gs pos="30000">
              <a:schemeClr val="accent2">
                <a:shade val="50000"/>
                <a:hueOff val="0"/>
                <a:satOff val="0"/>
                <a:lumOff val="0"/>
                <a:alphaOff val="0"/>
                <a:tint val="38000"/>
                <a:satMod val="260000"/>
              </a:schemeClr>
            </a:gs>
            <a:gs pos="75000">
              <a:schemeClr val="accent2">
                <a:shade val="50000"/>
                <a:hueOff val="0"/>
                <a:satOff val="0"/>
                <a:lumOff val="0"/>
                <a:alphaOff val="0"/>
                <a:tint val="55000"/>
                <a:satMod val="255000"/>
              </a:schemeClr>
            </a:gs>
            <a:gs pos="100000">
              <a:schemeClr val="accent2">
                <a:shade val="5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itchFamily="18" charset="0"/>
              <a:cs typeface="Times New Roman" pitchFamily="18" charset="0"/>
            </a:rPr>
            <a:t>Données spatiales</a:t>
          </a:r>
          <a:endParaRPr lang="fr-FR" sz="2400" kern="1200" dirty="0">
            <a:latin typeface="Times New Roman" pitchFamily="18" charset="0"/>
            <a:cs typeface="Times New Roman" pitchFamily="18" charset="0"/>
          </a:endParaRPr>
        </a:p>
      </dsp:txBody>
      <dsp:txXfrm>
        <a:off x="1062042" y="61912"/>
        <a:ext cx="1831590" cy="867881"/>
      </dsp:txXfrm>
    </dsp:sp>
    <dsp:sp modelId="{35040667-7107-4BC5-BBA8-0E858E02B633}">
      <dsp:nvSpPr>
        <dsp:cNvPr id="0" name=""/>
        <dsp:cNvSpPr/>
      </dsp:nvSpPr>
      <dsp:spPr>
        <a:xfrm>
          <a:off x="3187170" y="61920"/>
          <a:ext cx="1933238" cy="778466"/>
        </a:xfrm>
        <a:prstGeom prst="rect">
          <a:avLst/>
        </a:prstGeom>
        <a:gradFill rotWithShape="0">
          <a:gsLst>
            <a:gs pos="0">
              <a:schemeClr val="accent2">
                <a:shade val="50000"/>
                <a:hueOff val="97531"/>
                <a:satOff val="7288"/>
                <a:lumOff val="15969"/>
                <a:alphaOff val="0"/>
                <a:tint val="35000"/>
                <a:satMod val="260000"/>
              </a:schemeClr>
            </a:gs>
            <a:gs pos="30000">
              <a:schemeClr val="accent2">
                <a:shade val="50000"/>
                <a:hueOff val="97531"/>
                <a:satOff val="7288"/>
                <a:lumOff val="15969"/>
                <a:alphaOff val="0"/>
                <a:tint val="38000"/>
                <a:satMod val="260000"/>
              </a:schemeClr>
            </a:gs>
            <a:gs pos="75000">
              <a:schemeClr val="accent2">
                <a:shade val="50000"/>
                <a:hueOff val="97531"/>
                <a:satOff val="7288"/>
                <a:lumOff val="15969"/>
                <a:alphaOff val="0"/>
                <a:tint val="55000"/>
                <a:satMod val="255000"/>
              </a:schemeClr>
            </a:gs>
            <a:gs pos="100000">
              <a:schemeClr val="accent2">
                <a:shade val="50000"/>
                <a:hueOff val="97531"/>
                <a:satOff val="7288"/>
                <a:lumOff val="1596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itchFamily="18" charset="0"/>
              <a:cs typeface="Times New Roman" pitchFamily="18" charset="0"/>
            </a:rPr>
            <a:t>Données a-spatiales</a:t>
          </a:r>
          <a:endParaRPr lang="fr-FR" sz="2400" kern="1200" dirty="0">
            <a:latin typeface="Times New Roman" pitchFamily="18" charset="0"/>
            <a:cs typeface="Times New Roman" pitchFamily="18" charset="0"/>
          </a:endParaRPr>
        </a:p>
      </dsp:txBody>
      <dsp:txXfrm>
        <a:off x="3187170" y="61920"/>
        <a:ext cx="1933238" cy="778466"/>
      </dsp:txXfrm>
    </dsp:sp>
    <dsp:sp modelId="{9A55475B-BD67-45FD-930E-EFDE380F933C}">
      <dsp:nvSpPr>
        <dsp:cNvPr id="0" name=""/>
        <dsp:cNvSpPr/>
      </dsp:nvSpPr>
      <dsp:spPr>
        <a:xfrm>
          <a:off x="1587544" y="1369333"/>
          <a:ext cx="3210961" cy="988307"/>
        </a:xfrm>
        <a:prstGeom prst="rect">
          <a:avLst/>
        </a:prstGeom>
        <a:gradFill rotWithShape="0">
          <a:gsLst>
            <a:gs pos="0">
              <a:schemeClr val="accent2">
                <a:shade val="50000"/>
                <a:hueOff val="195062"/>
                <a:satOff val="14576"/>
                <a:lumOff val="31938"/>
                <a:alphaOff val="0"/>
                <a:tint val="35000"/>
                <a:satMod val="260000"/>
              </a:schemeClr>
            </a:gs>
            <a:gs pos="30000">
              <a:schemeClr val="accent2">
                <a:shade val="50000"/>
                <a:hueOff val="195062"/>
                <a:satOff val="14576"/>
                <a:lumOff val="31938"/>
                <a:alphaOff val="0"/>
                <a:tint val="38000"/>
                <a:satMod val="260000"/>
              </a:schemeClr>
            </a:gs>
            <a:gs pos="75000">
              <a:schemeClr val="accent2">
                <a:shade val="50000"/>
                <a:hueOff val="195062"/>
                <a:satOff val="14576"/>
                <a:lumOff val="31938"/>
                <a:alphaOff val="0"/>
                <a:tint val="55000"/>
                <a:satMod val="255000"/>
              </a:schemeClr>
            </a:gs>
            <a:gs pos="100000">
              <a:schemeClr val="accent2">
                <a:shade val="50000"/>
                <a:hueOff val="195062"/>
                <a:satOff val="14576"/>
                <a:lumOff val="3193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itchFamily="18" charset="0"/>
              <a:cs typeface="Times New Roman" pitchFamily="18" charset="0"/>
            </a:rPr>
            <a:t>Mise en rapport des informations</a:t>
          </a:r>
          <a:endParaRPr lang="fr-FR" sz="2400" kern="1200" dirty="0">
            <a:latin typeface="Times New Roman" pitchFamily="18" charset="0"/>
            <a:cs typeface="Times New Roman" pitchFamily="18" charset="0"/>
          </a:endParaRPr>
        </a:p>
      </dsp:txBody>
      <dsp:txXfrm>
        <a:off x="1587544" y="1369333"/>
        <a:ext cx="3210961" cy="988307"/>
      </dsp:txXfrm>
    </dsp:sp>
    <dsp:sp modelId="{33BA5D6F-58D6-463B-99E2-BC8938EE8587}">
      <dsp:nvSpPr>
        <dsp:cNvPr id="0" name=""/>
        <dsp:cNvSpPr/>
      </dsp:nvSpPr>
      <dsp:spPr>
        <a:xfrm>
          <a:off x="1130737" y="2476480"/>
          <a:ext cx="4208785" cy="1520917"/>
        </a:xfrm>
        <a:prstGeom prst="rect">
          <a:avLst/>
        </a:prstGeom>
        <a:gradFill rotWithShape="0">
          <a:gsLst>
            <a:gs pos="0">
              <a:schemeClr val="accent2">
                <a:shade val="50000"/>
                <a:hueOff val="195062"/>
                <a:satOff val="14576"/>
                <a:lumOff val="31938"/>
                <a:alphaOff val="0"/>
                <a:tint val="35000"/>
                <a:satMod val="260000"/>
              </a:schemeClr>
            </a:gs>
            <a:gs pos="30000">
              <a:schemeClr val="accent2">
                <a:shade val="50000"/>
                <a:hueOff val="195062"/>
                <a:satOff val="14576"/>
                <a:lumOff val="31938"/>
                <a:alphaOff val="0"/>
                <a:tint val="38000"/>
                <a:satMod val="260000"/>
              </a:schemeClr>
            </a:gs>
            <a:gs pos="75000">
              <a:schemeClr val="accent2">
                <a:shade val="50000"/>
                <a:hueOff val="195062"/>
                <a:satOff val="14576"/>
                <a:lumOff val="31938"/>
                <a:alphaOff val="0"/>
                <a:tint val="55000"/>
                <a:satMod val="255000"/>
              </a:schemeClr>
            </a:gs>
            <a:gs pos="100000">
              <a:schemeClr val="accent2">
                <a:shade val="50000"/>
                <a:hueOff val="195062"/>
                <a:satOff val="14576"/>
                <a:lumOff val="3193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itchFamily="18" charset="0"/>
              <a:cs typeface="Times New Roman" pitchFamily="18" charset="0"/>
            </a:rPr>
            <a:t>Recomposition de l’entité étudiée</a:t>
          </a:r>
        </a:p>
        <a:p>
          <a:pPr lvl="0" algn="ctr" defTabSz="1066800">
            <a:lnSpc>
              <a:spcPct val="90000"/>
            </a:lnSpc>
            <a:spcBef>
              <a:spcPct val="0"/>
            </a:spcBef>
            <a:spcAft>
              <a:spcPct val="35000"/>
            </a:spcAft>
          </a:pPr>
          <a:r>
            <a:rPr lang="fr-FR" sz="2400" kern="1200" dirty="0" smtClean="0">
              <a:latin typeface="Times New Roman" pitchFamily="18" charset="0"/>
              <a:cs typeface="Times New Roman" pitchFamily="18" charset="0"/>
            </a:rPr>
            <a:t>(synthèse)</a:t>
          </a:r>
          <a:endParaRPr lang="fr-FR" sz="2400" kern="1200" dirty="0">
            <a:latin typeface="Times New Roman" pitchFamily="18" charset="0"/>
            <a:cs typeface="Times New Roman" pitchFamily="18" charset="0"/>
          </a:endParaRPr>
        </a:p>
      </dsp:txBody>
      <dsp:txXfrm>
        <a:off x="1130737" y="2476480"/>
        <a:ext cx="4208785" cy="1520917"/>
      </dsp:txXfrm>
    </dsp:sp>
    <dsp:sp modelId="{54A4EB64-9843-4567-977E-B6F284578D6F}">
      <dsp:nvSpPr>
        <dsp:cNvPr id="0" name=""/>
        <dsp:cNvSpPr/>
      </dsp:nvSpPr>
      <dsp:spPr>
        <a:xfrm>
          <a:off x="5193" y="4141044"/>
          <a:ext cx="6138474" cy="2027991"/>
        </a:xfrm>
        <a:prstGeom prst="rect">
          <a:avLst/>
        </a:prstGeom>
        <a:gradFill rotWithShape="0">
          <a:gsLst>
            <a:gs pos="0">
              <a:schemeClr val="accent2">
                <a:shade val="50000"/>
                <a:hueOff val="97531"/>
                <a:satOff val="7288"/>
                <a:lumOff val="15969"/>
                <a:alphaOff val="0"/>
                <a:tint val="35000"/>
                <a:satMod val="260000"/>
              </a:schemeClr>
            </a:gs>
            <a:gs pos="30000">
              <a:schemeClr val="accent2">
                <a:shade val="50000"/>
                <a:hueOff val="97531"/>
                <a:satOff val="7288"/>
                <a:lumOff val="15969"/>
                <a:alphaOff val="0"/>
                <a:tint val="38000"/>
                <a:satMod val="260000"/>
              </a:schemeClr>
            </a:gs>
            <a:gs pos="75000">
              <a:schemeClr val="accent2">
                <a:shade val="50000"/>
                <a:hueOff val="97531"/>
                <a:satOff val="7288"/>
                <a:lumOff val="15969"/>
                <a:alphaOff val="0"/>
                <a:tint val="55000"/>
                <a:satMod val="255000"/>
              </a:schemeClr>
            </a:gs>
            <a:gs pos="100000">
              <a:schemeClr val="accent2">
                <a:shade val="50000"/>
                <a:hueOff val="97531"/>
                <a:satOff val="7288"/>
                <a:lumOff val="1596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fr-FR" sz="2400" kern="1200" dirty="0" smtClean="0">
              <a:latin typeface="Times New Roman" pitchFamily="18" charset="0"/>
              <a:cs typeface="Times New Roman" pitchFamily="18" charset="0"/>
            </a:rPr>
            <a:t>L’objectif est de dégager une problématique qui découle de la compréhension de la réalité urbaine et doit conduire au choix du type d’intervention adéquat.</a:t>
          </a:r>
          <a:endParaRPr lang="fr-FR" sz="2400" kern="1200" dirty="0">
            <a:latin typeface="Times New Roman" pitchFamily="18" charset="0"/>
            <a:cs typeface="Times New Roman" pitchFamily="18" charset="0"/>
          </a:endParaRPr>
        </a:p>
      </dsp:txBody>
      <dsp:txXfrm>
        <a:off x="5193" y="4141044"/>
        <a:ext cx="6138474" cy="2027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89B08-15C8-4235-AA7C-1F5D4D5DD49B}">
      <dsp:nvSpPr>
        <dsp:cNvPr id="0" name=""/>
        <dsp:cNvSpPr/>
      </dsp:nvSpPr>
      <dsp:spPr>
        <a:xfrm>
          <a:off x="0" y="1335"/>
          <a:ext cx="3885931" cy="1319349"/>
        </a:xfrm>
        <a:prstGeom prst="flowChartAlternateProcess">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i="1" kern="1200" smtClean="0">
              <a:latin typeface="Times New Roman" pitchFamily="18" charset="0"/>
              <a:cs typeface="Times New Roman" pitchFamily="18" charset="0"/>
            </a:rPr>
            <a:t>Définition de l’aire d’étude et des entités</a:t>
          </a:r>
          <a:endParaRPr lang="fr-FR" sz="2400" kern="1200" dirty="0"/>
        </a:p>
      </dsp:txBody>
      <dsp:txXfrm>
        <a:off x="64404" y="65739"/>
        <a:ext cx="3757123" cy="1190541"/>
      </dsp:txXfrm>
    </dsp:sp>
    <dsp:sp modelId="{EC502349-9A88-4D2C-9FA0-2041DC393ABD}">
      <dsp:nvSpPr>
        <dsp:cNvPr id="0" name=""/>
        <dsp:cNvSpPr/>
      </dsp:nvSpPr>
      <dsp:spPr>
        <a:xfrm>
          <a:off x="388593" y="1320685"/>
          <a:ext cx="499420" cy="548031"/>
        </a:xfrm>
        <a:custGeom>
          <a:avLst/>
          <a:gdLst/>
          <a:ahLst/>
          <a:cxnLst/>
          <a:rect l="0" t="0" r="0" b="0"/>
          <a:pathLst>
            <a:path>
              <a:moveTo>
                <a:pt x="0" y="0"/>
              </a:moveTo>
              <a:lnTo>
                <a:pt x="0" y="548031"/>
              </a:lnTo>
              <a:lnTo>
                <a:pt x="499420" y="5480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F3D9B-E865-4A11-8FEE-9A6343BF5039}">
      <dsp:nvSpPr>
        <dsp:cNvPr id="0" name=""/>
        <dsp:cNvSpPr/>
      </dsp:nvSpPr>
      <dsp:spPr>
        <a:xfrm>
          <a:off x="888013" y="1485959"/>
          <a:ext cx="6169931" cy="765512"/>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fr-FR" sz="2000" i="1" kern="1200" dirty="0" smtClean="0">
              <a:latin typeface="Times New Roman" pitchFamily="18" charset="0"/>
              <a:cs typeface="Times New Roman" pitchFamily="18" charset="0"/>
            </a:rPr>
            <a:t>Identification des limites de l’espace à analyser, agglomération, ville, partie de ville;</a:t>
          </a:r>
          <a:endParaRPr lang="fr-FR" sz="2000" kern="1200" dirty="0"/>
        </a:p>
      </dsp:txBody>
      <dsp:txXfrm>
        <a:off x="888013" y="1485959"/>
        <a:ext cx="6169931" cy="765512"/>
      </dsp:txXfrm>
    </dsp:sp>
    <dsp:sp modelId="{7E2AE04A-E5E2-457E-B688-1AA783866C25}">
      <dsp:nvSpPr>
        <dsp:cNvPr id="0" name=""/>
        <dsp:cNvSpPr/>
      </dsp:nvSpPr>
      <dsp:spPr>
        <a:xfrm>
          <a:off x="388593" y="1320685"/>
          <a:ext cx="504613" cy="1574874"/>
        </a:xfrm>
        <a:custGeom>
          <a:avLst/>
          <a:gdLst/>
          <a:ahLst/>
          <a:cxnLst/>
          <a:rect l="0" t="0" r="0" b="0"/>
          <a:pathLst>
            <a:path>
              <a:moveTo>
                <a:pt x="0" y="0"/>
              </a:moveTo>
              <a:lnTo>
                <a:pt x="0" y="1574874"/>
              </a:lnTo>
              <a:lnTo>
                <a:pt x="504613" y="15748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FCC0F-F509-48B9-8DEB-88101EBC54DD}">
      <dsp:nvSpPr>
        <dsp:cNvPr id="0" name=""/>
        <dsp:cNvSpPr/>
      </dsp:nvSpPr>
      <dsp:spPr>
        <a:xfrm>
          <a:off x="893206" y="2348181"/>
          <a:ext cx="6155555" cy="1094756"/>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fr-FR" sz="2000" i="1" kern="1200" dirty="0" smtClean="0">
              <a:latin typeface="Times New Roman" pitchFamily="18" charset="0"/>
              <a:cs typeface="Times New Roman" pitchFamily="18" charset="0"/>
            </a:rPr>
            <a:t>Subdivision de l’aire d’étude en quartiers, en secteurs, en zones ou en entités, ce qui permet de dégager des unités d’analyse  facilitant:</a:t>
          </a:r>
          <a:endParaRPr lang="fr-FR" sz="2000" kern="1200" dirty="0"/>
        </a:p>
      </dsp:txBody>
      <dsp:txXfrm>
        <a:off x="893206" y="2348181"/>
        <a:ext cx="6155555" cy="1094756"/>
      </dsp:txXfrm>
    </dsp:sp>
    <dsp:sp modelId="{3686EBD5-49F5-4E02-B770-DF4F13AF0904}">
      <dsp:nvSpPr>
        <dsp:cNvPr id="0" name=""/>
        <dsp:cNvSpPr/>
      </dsp:nvSpPr>
      <dsp:spPr>
        <a:xfrm>
          <a:off x="388593" y="1320685"/>
          <a:ext cx="510101" cy="2961008"/>
        </a:xfrm>
        <a:custGeom>
          <a:avLst/>
          <a:gdLst/>
          <a:ahLst/>
          <a:cxnLst/>
          <a:rect l="0" t="0" r="0" b="0"/>
          <a:pathLst>
            <a:path>
              <a:moveTo>
                <a:pt x="0" y="0"/>
              </a:moveTo>
              <a:lnTo>
                <a:pt x="0" y="2961008"/>
              </a:lnTo>
              <a:lnTo>
                <a:pt x="510101" y="296100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D9564-C2CF-4E0C-A788-822BE53031C8}">
      <dsp:nvSpPr>
        <dsp:cNvPr id="0" name=""/>
        <dsp:cNvSpPr/>
      </dsp:nvSpPr>
      <dsp:spPr>
        <a:xfrm>
          <a:off x="898694" y="3546730"/>
          <a:ext cx="6169931" cy="1469926"/>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fr-FR" sz="2000" i="1" kern="1200" dirty="0" smtClean="0">
              <a:latin typeface="Times New Roman" pitchFamily="18" charset="0"/>
              <a:cs typeface="Times New Roman" pitchFamily="18" charset="0"/>
            </a:rPr>
            <a:t>- Le recueil des informations (les données)</a:t>
          </a:r>
        </a:p>
        <a:p>
          <a:pPr lvl="0" algn="l" defTabSz="889000">
            <a:lnSpc>
              <a:spcPct val="90000"/>
            </a:lnSpc>
            <a:spcBef>
              <a:spcPct val="0"/>
            </a:spcBef>
            <a:spcAft>
              <a:spcPct val="35000"/>
            </a:spcAft>
          </a:pPr>
          <a:r>
            <a:rPr lang="fr-FR" sz="2000" i="1" kern="1200" dirty="0" smtClean="0">
              <a:latin typeface="Times New Roman" pitchFamily="18" charset="0"/>
              <a:cs typeface="Times New Roman" pitchFamily="18" charset="0"/>
            </a:rPr>
            <a:t>- Identification des entités homogènes afin de déterminer l’intervention urbaine requise  selon les caractéristiques de chaque  entité.   </a:t>
          </a:r>
          <a:endParaRPr lang="fr-FR" sz="2000" i="1" kern="1200" dirty="0">
            <a:latin typeface="Times New Roman" pitchFamily="18" charset="0"/>
            <a:cs typeface="Times New Roman" pitchFamily="18" charset="0"/>
          </a:endParaRPr>
        </a:p>
      </dsp:txBody>
      <dsp:txXfrm>
        <a:off x="898694" y="3546730"/>
        <a:ext cx="6169931" cy="1469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27D90-9C56-416B-B0E1-1AF0B712E509}">
      <dsp:nvSpPr>
        <dsp:cNvPr id="0" name=""/>
        <dsp:cNvSpPr/>
      </dsp:nvSpPr>
      <dsp:spPr>
        <a:xfrm>
          <a:off x="0" y="47443"/>
          <a:ext cx="9144000" cy="478800"/>
        </a:xfrm>
        <a:prstGeom prst="rect">
          <a:avLst/>
        </a:prstGeom>
        <a:solidFill>
          <a:schemeClr val="accent1">
            <a:lumMod val="40000"/>
            <a:lumOff val="60000"/>
            <a:alpha val="9000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2B9969-A522-4123-9D9F-61609A32BEBC}">
      <dsp:nvSpPr>
        <dsp:cNvPr id="0" name=""/>
        <dsp:cNvSpPr/>
      </dsp:nvSpPr>
      <dsp:spPr>
        <a:xfrm>
          <a:off x="457200" y="25214"/>
          <a:ext cx="4972013" cy="499497"/>
        </a:xfrm>
        <a:prstGeom prst="rect">
          <a:avLst/>
        </a:prstGeom>
        <a:solidFill>
          <a:schemeClr val="accent1">
            <a:lumMod val="40000"/>
            <a:lumOff val="6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1- Les données physiques naturelles</a:t>
          </a:r>
          <a:endParaRPr lang="fr-FR" sz="2000" b="1" i="1" kern="1200" dirty="0">
            <a:solidFill>
              <a:srgbClr val="FF0000"/>
            </a:solidFill>
            <a:latin typeface="Times New Roman" pitchFamily="18" charset="0"/>
            <a:cs typeface="Times New Roman" pitchFamily="18" charset="0"/>
          </a:endParaRPr>
        </a:p>
      </dsp:txBody>
      <dsp:txXfrm>
        <a:off x="457200" y="25214"/>
        <a:ext cx="4972013" cy="499497"/>
      </dsp:txXfrm>
    </dsp:sp>
    <dsp:sp modelId="{572D74FB-5C5E-461A-8E69-D87B1C17C0EB}">
      <dsp:nvSpPr>
        <dsp:cNvPr id="0" name=""/>
        <dsp:cNvSpPr/>
      </dsp:nvSpPr>
      <dsp:spPr>
        <a:xfrm>
          <a:off x="0" y="1540703"/>
          <a:ext cx="9144000"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05609D-043B-4EA2-8933-D290F826DCFA}">
      <dsp:nvSpPr>
        <dsp:cNvPr id="0" name=""/>
        <dsp:cNvSpPr/>
      </dsp:nvSpPr>
      <dsp:spPr>
        <a:xfrm>
          <a:off x="457200" y="825671"/>
          <a:ext cx="5748686" cy="995472"/>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C’est le site et </a:t>
          </a:r>
          <a:r>
            <a:rPr lang="fr-FR" sz="1800" i="1" kern="1200" smtClean="0">
              <a:latin typeface="Times New Roman" pitchFamily="18" charset="0"/>
              <a:cs typeface="Times New Roman" pitchFamily="18" charset="0"/>
            </a:rPr>
            <a:t>ses composants</a:t>
          </a:r>
          <a:r>
            <a:rPr lang="fr-FR" sz="1800" i="1" kern="1200" dirty="0" smtClean="0">
              <a:latin typeface="Times New Roman" pitchFamily="18" charset="0"/>
              <a:cs typeface="Times New Roman" pitchFamily="18" charset="0"/>
            </a:rPr>
            <a:t>, il doit être considéré à part, indépendamment de l’établissement humain</a:t>
          </a:r>
          <a:endParaRPr lang="fr-FR" sz="1800" i="1" kern="1200" dirty="0">
            <a:latin typeface="Times New Roman" pitchFamily="18" charset="0"/>
            <a:cs typeface="Times New Roman" pitchFamily="18" charset="0"/>
          </a:endParaRPr>
        </a:p>
      </dsp:txBody>
      <dsp:txXfrm>
        <a:off x="457200" y="825671"/>
        <a:ext cx="5748686" cy="995472"/>
      </dsp:txXfrm>
    </dsp:sp>
    <dsp:sp modelId="{ECE9CD0F-D495-40E1-838C-ECC3DF450F92}">
      <dsp:nvSpPr>
        <dsp:cNvPr id="0" name=""/>
        <dsp:cNvSpPr/>
      </dsp:nvSpPr>
      <dsp:spPr>
        <a:xfrm>
          <a:off x="0" y="4500594"/>
          <a:ext cx="914400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2AC3FB-F2A1-45E3-93EE-6FCD54BD3154}">
      <dsp:nvSpPr>
        <dsp:cNvPr id="0" name=""/>
        <dsp:cNvSpPr/>
      </dsp:nvSpPr>
      <dsp:spPr>
        <a:xfrm>
          <a:off x="456753" y="2122103"/>
          <a:ext cx="6822792" cy="2654981"/>
        </a:xfrm>
        <a:prstGeom prst="rect">
          <a:avLst/>
        </a:prstGeom>
        <a:solidFill>
          <a:schemeClr val="accent2">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Le site naturel: ensemble des orientations et des contraintes que la nature impose à l’établissement humain:</a:t>
          </a:r>
        </a:p>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 Le climat;</a:t>
          </a:r>
        </a:p>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 La topographie;</a:t>
          </a:r>
        </a:p>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 La nature du sol, étude pédologique,</a:t>
          </a:r>
        </a:p>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 La nature du sous-sol,</a:t>
          </a:r>
        </a:p>
        <a:p>
          <a:pPr lvl="0" algn="l" defTabSz="800100">
            <a:lnSpc>
              <a:spcPct val="90000"/>
            </a:lnSpc>
            <a:spcBef>
              <a:spcPct val="0"/>
            </a:spcBef>
            <a:spcAft>
              <a:spcPct val="35000"/>
            </a:spcAft>
          </a:pPr>
          <a:r>
            <a:rPr lang="fr-FR" sz="1800" i="1" kern="1200" dirty="0" smtClean="0">
              <a:latin typeface="Times New Roman" pitchFamily="18" charset="0"/>
              <a:cs typeface="Times New Roman" pitchFamily="18" charset="0"/>
            </a:rPr>
            <a:t>- ……..</a:t>
          </a:r>
          <a:endParaRPr lang="fr-FR" sz="1800" i="1" kern="1200" dirty="0">
            <a:latin typeface="Times New Roman" pitchFamily="18" charset="0"/>
            <a:cs typeface="Times New Roman" pitchFamily="18" charset="0"/>
          </a:endParaRPr>
        </a:p>
      </dsp:txBody>
      <dsp:txXfrm>
        <a:off x="456753" y="2122103"/>
        <a:ext cx="6822792" cy="2654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4D7A1-EE19-47BC-950C-5205DDD77E20}">
      <dsp:nvSpPr>
        <dsp:cNvPr id="0" name=""/>
        <dsp:cNvSpPr/>
      </dsp:nvSpPr>
      <dsp:spPr>
        <a:xfrm>
          <a:off x="0" y="0"/>
          <a:ext cx="9144000" cy="978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just" defTabSz="577850">
            <a:lnSpc>
              <a:spcPct val="90000"/>
            </a:lnSpc>
            <a:spcBef>
              <a:spcPct val="0"/>
            </a:spcBef>
            <a:spcAft>
              <a:spcPct val="35000"/>
            </a:spcAft>
          </a:pPr>
          <a:endParaRPr lang="fr-FR" sz="1300" kern="1200" dirty="0"/>
        </a:p>
        <a:p>
          <a:pPr marL="57150" lvl="1" indent="-57150" algn="just" defTabSz="444500">
            <a:lnSpc>
              <a:spcPct val="90000"/>
            </a:lnSpc>
            <a:spcBef>
              <a:spcPct val="0"/>
            </a:spcBef>
            <a:spcAft>
              <a:spcPct val="15000"/>
            </a:spcAft>
            <a:buChar char="••"/>
          </a:pPr>
          <a:r>
            <a:rPr lang="fr-FR" sz="1000" kern="1200" dirty="0" smtClean="0"/>
            <a:t>sont identifiés selon leurs nature et leurs mode de distribution, l’analyse de ses derniers permet la détermination des besoins en surface..  </a:t>
          </a:r>
          <a:endParaRPr lang="fr-FR" sz="1000" kern="1200" dirty="0"/>
        </a:p>
        <a:p>
          <a:pPr marL="57150" lvl="1" indent="-57150" algn="just" defTabSz="444500">
            <a:lnSpc>
              <a:spcPct val="90000"/>
            </a:lnSpc>
            <a:spcBef>
              <a:spcPct val="0"/>
            </a:spcBef>
            <a:spcAft>
              <a:spcPct val="15000"/>
            </a:spcAft>
            <a:buChar char="••"/>
          </a:pPr>
          <a:r>
            <a:rPr lang="fr-FR" sz="1000" kern="1200" dirty="0" smtClean="0"/>
            <a:t>La concentration de ces derniers dans un endroit  ou bien un déséquilibre dans leur répartition créée les problèmes fonctionnelles  (congestion, et cité dortoirs)</a:t>
          </a:r>
          <a:endParaRPr lang="fr-FR" sz="1000" kern="1200" dirty="0"/>
        </a:p>
      </dsp:txBody>
      <dsp:txXfrm>
        <a:off x="1926629" y="0"/>
        <a:ext cx="7217370" cy="978291"/>
      </dsp:txXfrm>
    </dsp:sp>
    <dsp:sp modelId="{B3658073-F912-47E9-BA8A-872009DC173F}">
      <dsp:nvSpPr>
        <dsp:cNvPr id="0" name=""/>
        <dsp:cNvSpPr/>
      </dsp:nvSpPr>
      <dsp:spPr>
        <a:xfrm>
          <a:off x="97829" y="97829"/>
          <a:ext cx="1828800" cy="7826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E2105-BC70-4DA6-9715-D33113C6CBB8}">
      <dsp:nvSpPr>
        <dsp:cNvPr id="0" name=""/>
        <dsp:cNvSpPr/>
      </dsp:nvSpPr>
      <dsp:spPr>
        <a:xfrm>
          <a:off x="0" y="1076120"/>
          <a:ext cx="9144000" cy="978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kern="1200" dirty="0" smtClean="0"/>
            <a:t>Sont les établissements d’accompagnement de logement , il ont un caractère d’utilité publique</a:t>
          </a:r>
          <a:endParaRPr lang="fr-FR" sz="1300" kern="1200" dirty="0"/>
        </a:p>
        <a:p>
          <a:pPr marL="57150" lvl="1" indent="-57150" algn="l" defTabSz="444500">
            <a:lnSpc>
              <a:spcPct val="90000"/>
            </a:lnSpc>
            <a:spcBef>
              <a:spcPct val="0"/>
            </a:spcBef>
            <a:spcAft>
              <a:spcPct val="15000"/>
            </a:spcAft>
            <a:buChar char="••"/>
          </a:pPr>
          <a:r>
            <a:rPr lang="fr-FR" sz="1000" kern="1200" dirty="0" smtClean="0"/>
            <a:t>Leur  localisation, taille et la qualité  doivent être mises en rapport avec le nombre d’habitants et les systèmes de circulation et de transport, puis le repérage des situation de  déséquilibre ou d’insuffisance et les niveaux d’accessibilité / à des normes quantitatives et qualitatives.</a:t>
          </a:r>
          <a:endParaRPr lang="fr-FR" sz="1000" kern="1200" dirty="0"/>
        </a:p>
      </dsp:txBody>
      <dsp:txXfrm>
        <a:off x="1926629" y="1076120"/>
        <a:ext cx="7217370" cy="978291"/>
      </dsp:txXfrm>
    </dsp:sp>
    <dsp:sp modelId="{527784F1-67A2-4977-AB69-CE83A11262C5}">
      <dsp:nvSpPr>
        <dsp:cNvPr id="0" name=""/>
        <dsp:cNvSpPr/>
      </dsp:nvSpPr>
      <dsp:spPr>
        <a:xfrm>
          <a:off x="97829" y="1173949"/>
          <a:ext cx="1828800" cy="7826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5BE4C-8E19-4EB4-B3A5-46AAFF150C7A}">
      <dsp:nvSpPr>
        <dsp:cNvPr id="0" name=""/>
        <dsp:cNvSpPr/>
      </dsp:nvSpPr>
      <dsp:spPr>
        <a:xfrm>
          <a:off x="0" y="2152241"/>
          <a:ext cx="9144000" cy="978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t>Il s’agit de l’activité industrielle ou artisanale et de l’activité annexe de stockage, ces activités constituent avec les services  </a:t>
          </a:r>
          <a:endParaRPr lang="fr-FR" sz="1300" kern="1200" dirty="0"/>
        </a:p>
      </dsp:txBody>
      <dsp:txXfrm>
        <a:off x="1926629" y="2152241"/>
        <a:ext cx="7217370" cy="978291"/>
      </dsp:txXfrm>
    </dsp:sp>
    <dsp:sp modelId="{D4BB16A2-E2EB-4786-86A6-837D7A613B40}">
      <dsp:nvSpPr>
        <dsp:cNvPr id="0" name=""/>
        <dsp:cNvSpPr/>
      </dsp:nvSpPr>
      <dsp:spPr>
        <a:xfrm>
          <a:off x="214287" y="2214578"/>
          <a:ext cx="1828800" cy="7826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9BE71B-ED2E-46C1-A99D-0365771C8808}">
      <dsp:nvSpPr>
        <dsp:cNvPr id="0" name=""/>
        <dsp:cNvSpPr/>
      </dsp:nvSpPr>
      <dsp:spPr>
        <a:xfrm>
          <a:off x="0" y="3228362"/>
          <a:ext cx="9144000" cy="978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dirty="0" smtClean="0"/>
            <a:t>Sont les poumons de la villes , rend la ville un organisme vivant  avec un renouvellement permanent de l’air d’une part, et d’autre part , la réduction de la densité du cadre bâti  </a:t>
          </a:r>
          <a:endParaRPr lang="fr-FR" sz="1300" kern="1200" dirty="0"/>
        </a:p>
      </dsp:txBody>
      <dsp:txXfrm>
        <a:off x="1926629" y="3228362"/>
        <a:ext cx="7217370" cy="978291"/>
      </dsp:txXfrm>
    </dsp:sp>
    <dsp:sp modelId="{D2D8A99E-FF61-47CE-B540-40B37DC39A5C}">
      <dsp:nvSpPr>
        <dsp:cNvPr id="0" name=""/>
        <dsp:cNvSpPr/>
      </dsp:nvSpPr>
      <dsp:spPr>
        <a:xfrm>
          <a:off x="97829" y="3326191"/>
          <a:ext cx="1828800" cy="7826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676A6-CDBA-4D5A-BA4E-61B1615E75AB}">
      <dsp:nvSpPr>
        <dsp:cNvPr id="0" name=""/>
        <dsp:cNvSpPr/>
      </dsp:nvSpPr>
      <dsp:spPr>
        <a:xfrm>
          <a:off x="0" y="4304482"/>
          <a:ext cx="9144000" cy="978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fr-FR" sz="1300" kern="1200" dirty="0"/>
        </a:p>
      </dsp:txBody>
      <dsp:txXfrm>
        <a:off x="1926629" y="4304482"/>
        <a:ext cx="7217370" cy="978291"/>
      </dsp:txXfrm>
    </dsp:sp>
    <dsp:sp modelId="{A7A63AB6-F859-4709-BA76-C415DDEA8181}">
      <dsp:nvSpPr>
        <dsp:cNvPr id="0" name=""/>
        <dsp:cNvSpPr/>
      </dsp:nvSpPr>
      <dsp:spPr>
        <a:xfrm>
          <a:off x="97829" y="4402311"/>
          <a:ext cx="1828800" cy="78263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4D7A1-EE19-47BC-950C-5205DDD77E20}">
      <dsp:nvSpPr>
        <dsp:cNvPr id="0" name=""/>
        <dsp:cNvSpPr/>
      </dsp:nvSpPr>
      <dsp:spPr>
        <a:xfrm>
          <a:off x="0" y="0"/>
          <a:ext cx="9144000" cy="165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fr-FR" sz="2500" kern="1200" dirty="0" smtClean="0"/>
            <a:t>. </a:t>
          </a:r>
          <a:r>
            <a:rPr lang="fr-FR" sz="2000" kern="1200" dirty="0" smtClean="0">
              <a:latin typeface="Times New Roman" pitchFamily="18" charset="0"/>
              <a:cs typeface="Times New Roman" pitchFamily="18" charset="0"/>
            </a:rPr>
            <a:t>D’après le type d’occupation du logement, habitat individuel, habitat semi-collectif, habitat collectif;</a:t>
          </a:r>
        </a:p>
        <a:p>
          <a:pPr lvl="0" algn="just" defTabSz="1111250">
            <a:lnSpc>
              <a:spcPct val="90000"/>
            </a:lnSpc>
            <a:spcBef>
              <a:spcPct val="0"/>
            </a:spcBef>
            <a:spcAft>
              <a:spcPct val="35000"/>
            </a:spcAft>
          </a:pPr>
          <a:r>
            <a:rPr lang="fr-FR" sz="2000" kern="1200" dirty="0" smtClean="0">
              <a:latin typeface="Times New Roman" pitchFamily="18" charset="0"/>
              <a:cs typeface="Times New Roman" pitchFamily="18" charset="0"/>
            </a:rPr>
            <a:t>D’après une typologie administrative selon le nombre de pièces; F</a:t>
          </a:r>
          <a:r>
            <a:rPr lang="fr-FR" sz="2000" b="1" kern="1200" baseline="-25000" dirty="0" smtClean="0">
              <a:latin typeface="Times New Roman" pitchFamily="18" charset="0"/>
              <a:cs typeface="Times New Roman" pitchFamily="18" charset="0"/>
            </a:rPr>
            <a:t>2</a:t>
          </a:r>
          <a:r>
            <a:rPr lang="fr-FR" sz="2000" kern="1200" dirty="0" smtClean="0">
              <a:latin typeface="Times New Roman" pitchFamily="18" charset="0"/>
              <a:cs typeface="Times New Roman" pitchFamily="18" charset="0"/>
            </a:rPr>
            <a:t>, F</a:t>
          </a:r>
          <a:r>
            <a:rPr lang="fr-FR" sz="2000" b="1" kern="1200" baseline="-25000" dirty="0" smtClean="0">
              <a:latin typeface="Times New Roman" pitchFamily="18" charset="0"/>
              <a:cs typeface="Times New Roman" pitchFamily="18" charset="0"/>
            </a:rPr>
            <a:t>3, </a:t>
          </a:r>
          <a:r>
            <a:rPr lang="fr-FR" sz="2000" kern="1200" dirty="0" smtClean="0">
              <a:latin typeface="Times New Roman" pitchFamily="18" charset="0"/>
              <a:cs typeface="Times New Roman" pitchFamily="18" charset="0"/>
            </a:rPr>
            <a:t>F</a:t>
          </a:r>
          <a:r>
            <a:rPr lang="fr-FR" sz="2000" b="1" kern="1200" baseline="-25000" dirty="0" smtClean="0">
              <a:latin typeface="Times New Roman" pitchFamily="18" charset="0"/>
              <a:cs typeface="Times New Roman" pitchFamily="18" charset="0"/>
            </a:rPr>
            <a:t>3,..</a:t>
          </a:r>
          <a:endParaRPr lang="fr-FR" sz="2000" kern="1200" dirty="0">
            <a:latin typeface="Times New Roman" pitchFamily="18" charset="0"/>
            <a:cs typeface="Times New Roman" pitchFamily="18" charset="0"/>
          </a:endParaRPr>
        </a:p>
      </dsp:txBody>
      <dsp:txXfrm>
        <a:off x="1993999" y="0"/>
        <a:ext cx="7150000" cy="1651996"/>
      </dsp:txXfrm>
    </dsp:sp>
    <dsp:sp modelId="{B3658073-F912-47E9-BA8A-872009DC173F}">
      <dsp:nvSpPr>
        <dsp:cNvPr id="0" name=""/>
        <dsp:cNvSpPr/>
      </dsp:nvSpPr>
      <dsp:spPr>
        <a:xfrm>
          <a:off x="210206" y="241270"/>
          <a:ext cx="1828800" cy="132159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E2105-BC70-4DA6-9715-D33113C6CBB8}">
      <dsp:nvSpPr>
        <dsp:cNvPr id="0" name=""/>
        <dsp:cNvSpPr/>
      </dsp:nvSpPr>
      <dsp:spPr>
        <a:xfrm>
          <a:off x="0" y="1817195"/>
          <a:ext cx="9144000" cy="165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1022350">
            <a:lnSpc>
              <a:spcPct val="90000"/>
            </a:lnSpc>
            <a:spcBef>
              <a:spcPct val="0"/>
            </a:spcBef>
            <a:spcAft>
              <a:spcPct val="35000"/>
            </a:spcAft>
          </a:pPr>
          <a:endParaRPr lang="fr-FR" sz="2300" kern="1200" dirty="0"/>
        </a:p>
        <a:p>
          <a:pPr marL="228600" lvl="1" indent="-228600" algn="l" defTabSz="889000">
            <a:lnSpc>
              <a:spcPct val="90000"/>
            </a:lnSpc>
            <a:spcBef>
              <a:spcPct val="0"/>
            </a:spcBef>
            <a:spcAft>
              <a:spcPct val="15000"/>
            </a:spcAft>
            <a:buChar char="••"/>
          </a:pPr>
          <a:r>
            <a:rPr lang="fr-FR" sz="2000" kern="1200" dirty="0" smtClean="0">
              <a:latin typeface="Times New Roman" pitchFamily="18" charset="0"/>
              <a:cs typeface="Times New Roman" pitchFamily="18" charset="0"/>
            </a:rPr>
            <a:t>La connaissance de l’état physique de logement si il est bon, satisfaisant, vétuste, dégradé ou précaire.</a:t>
          </a:r>
          <a:endParaRPr lang="fr-FR"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fr-FR" sz="2000" kern="1200" dirty="0" smtClean="0">
              <a:latin typeface="Times New Roman" pitchFamily="18" charset="0"/>
              <a:cs typeface="Times New Roman" pitchFamily="18" charset="0"/>
            </a:rPr>
            <a:t>Cet état de fait permettre de motiver le choix des interventions de rénovation, de restructuration, ou de réhabilitation.</a:t>
          </a:r>
          <a:endParaRPr lang="fr-FR" sz="2000" kern="1200" dirty="0">
            <a:latin typeface="Times New Roman" pitchFamily="18" charset="0"/>
            <a:cs typeface="Times New Roman" pitchFamily="18" charset="0"/>
          </a:endParaRPr>
        </a:p>
      </dsp:txBody>
      <dsp:txXfrm>
        <a:off x="1993999" y="1817195"/>
        <a:ext cx="7150000" cy="1651996"/>
      </dsp:txXfrm>
    </dsp:sp>
    <dsp:sp modelId="{527784F1-67A2-4977-AB69-CE83A11262C5}">
      <dsp:nvSpPr>
        <dsp:cNvPr id="0" name=""/>
        <dsp:cNvSpPr/>
      </dsp:nvSpPr>
      <dsp:spPr>
        <a:xfrm>
          <a:off x="165199" y="1982395"/>
          <a:ext cx="1828800" cy="132159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5BE4C-8E19-4EB4-B3A5-46AAFF150C7A}">
      <dsp:nvSpPr>
        <dsp:cNvPr id="0" name=""/>
        <dsp:cNvSpPr/>
      </dsp:nvSpPr>
      <dsp:spPr>
        <a:xfrm>
          <a:off x="0" y="3634391"/>
          <a:ext cx="9144000" cy="165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kern="1200" dirty="0" smtClean="0">
              <a:latin typeface="Times New Roman" pitchFamily="18" charset="0"/>
              <a:cs typeface="Times New Roman" pitchFamily="18" charset="0"/>
            </a:rPr>
            <a:t>C’est l’un des indices de référence du degré de consensus entre le cadre bâti et le mode de vie (besoins et désirs), </a:t>
          </a:r>
        </a:p>
        <a:p>
          <a:pPr lvl="0" algn="l" defTabSz="889000">
            <a:lnSpc>
              <a:spcPct val="90000"/>
            </a:lnSpc>
            <a:spcBef>
              <a:spcPct val="0"/>
            </a:spcBef>
            <a:spcAft>
              <a:spcPct val="35000"/>
            </a:spcAft>
          </a:pPr>
          <a:r>
            <a:rPr lang="fr-FR" sz="2000" kern="1200" dirty="0" smtClean="0">
              <a:latin typeface="Times New Roman" pitchFamily="18" charset="0"/>
              <a:cs typeface="Times New Roman" pitchFamily="18" charset="0"/>
            </a:rPr>
            <a:t>Les densifications, les surélévations, les rajouts et micro-rénovation, seront des indicateurs pour les futurs aménageurs et concepteurs. </a:t>
          </a:r>
          <a:endParaRPr lang="fr-FR" sz="2000" kern="1200" dirty="0">
            <a:latin typeface="Times New Roman" pitchFamily="18" charset="0"/>
            <a:cs typeface="Times New Roman" pitchFamily="18" charset="0"/>
          </a:endParaRPr>
        </a:p>
      </dsp:txBody>
      <dsp:txXfrm>
        <a:off x="1993999" y="3634391"/>
        <a:ext cx="7150000" cy="1651996"/>
      </dsp:txXfrm>
    </dsp:sp>
    <dsp:sp modelId="{D4BB16A2-E2EB-4786-86A6-837D7A613B40}">
      <dsp:nvSpPr>
        <dsp:cNvPr id="0" name=""/>
        <dsp:cNvSpPr/>
      </dsp:nvSpPr>
      <dsp:spPr>
        <a:xfrm>
          <a:off x="165199" y="3799591"/>
          <a:ext cx="1828800" cy="132159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44AF6-E47D-43F5-8C10-260FE3D92512}">
      <dsp:nvSpPr>
        <dsp:cNvPr id="0" name=""/>
        <dsp:cNvSpPr/>
      </dsp:nvSpPr>
      <dsp:spPr>
        <a:xfrm>
          <a:off x="1750333" y="846357"/>
          <a:ext cx="5643333" cy="5643333"/>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7B8286-7888-4C5D-832A-BDA870E6357C}">
      <dsp:nvSpPr>
        <dsp:cNvPr id="0" name=""/>
        <dsp:cNvSpPr/>
      </dsp:nvSpPr>
      <dsp:spPr>
        <a:xfrm>
          <a:off x="1750333" y="846357"/>
          <a:ext cx="5643333" cy="5643333"/>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C27818-9BE4-4BD1-8451-D420C8EFAF5A}">
      <dsp:nvSpPr>
        <dsp:cNvPr id="0" name=""/>
        <dsp:cNvSpPr/>
      </dsp:nvSpPr>
      <dsp:spPr>
        <a:xfrm>
          <a:off x="1750333" y="846357"/>
          <a:ext cx="5643333" cy="5643333"/>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4D4435-FD07-4C75-B4BC-08787C7E7964}">
      <dsp:nvSpPr>
        <dsp:cNvPr id="0" name=""/>
        <dsp:cNvSpPr/>
      </dsp:nvSpPr>
      <dsp:spPr>
        <a:xfrm>
          <a:off x="1750333" y="846357"/>
          <a:ext cx="5643333" cy="5643333"/>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960ACE-027F-447F-BDA7-00B492696D7A}">
      <dsp:nvSpPr>
        <dsp:cNvPr id="0" name=""/>
        <dsp:cNvSpPr/>
      </dsp:nvSpPr>
      <dsp:spPr>
        <a:xfrm>
          <a:off x="1750333" y="846357"/>
          <a:ext cx="5643333" cy="5643333"/>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DC7124-E371-46E0-ADAC-38CBA676F987}">
      <dsp:nvSpPr>
        <dsp:cNvPr id="0" name=""/>
        <dsp:cNvSpPr/>
      </dsp:nvSpPr>
      <dsp:spPr>
        <a:xfrm>
          <a:off x="2857483" y="2000243"/>
          <a:ext cx="3429032" cy="333556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i="1" kern="1200" dirty="0" smtClean="0">
              <a:latin typeface="Times New Roman" pitchFamily="18" charset="0"/>
              <a:ea typeface="Arial" pitchFamily="34" charset="0"/>
              <a:cs typeface="Times New Roman" pitchFamily="18" charset="0"/>
            </a:rPr>
            <a:t>L’analyse urbaine constitue une étape fondamentale du processus de projection urbaine</a:t>
          </a:r>
          <a:r>
            <a:rPr lang="fr-FR" sz="2400" kern="1200" dirty="0" smtClean="0">
              <a:latin typeface="Times New Roman" pitchFamily="18" charset="0"/>
              <a:ea typeface="Arial" pitchFamily="34" charset="0"/>
              <a:cs typeface="Times New Roman" pitchFamily="18" charset="0"/>
            </a:rPr>
            <a:t>.</a:t>
          </a:r>
          <a:endParaRPr lang="en-GB" sz="2400" kern="1200" dirty="0"/>
        </a:p>
      </dsp:txBody>
      <dsp:txXfrm>
        <a:off x="3359653" y="2488725"/>
        <a:ext cx="2424692" cy="2358598"/>
      </dsp:txXfrm>
    </dsp:sp>
    <dsp:sp modelId="{82E3DDBA-BA33-44E5-95E0-7DB0B23362C1}">
      <dsp:nvSpPr>
        <dsp:cNvPr id="0" name=""/>
        <dsp:cNvSpPr/>
      </dsp:nvSpPr>
      <dsp:spPr>
        <a:xfrm>
          <a:off x="3662511" y="2352"/>
          <a:ext cx="1818977" cy="181897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METHODE</a:t>
          </a:r>
        </a:p>
        <a:p>
          <a:pPr lvl="0" algn="ctr" defTabSz="622300">
            <a:lnSpc>
              <a:spcPct val="90000"/>
            </a:lnSpc>
            <a:spcBef>
              <a:spcPct val="0"/>
            </a:spcBef>
            <a:spcAft>
              <a:spcPct val="35000"/>
            </a:spcAft>
          </a:pPr>
          <a:r>
            <a:rPr lang="fr-FR" sz="1400" b="1" kern="1200" dirty="0" smtClean="0"/>
            <a:t>ET </a:t>
          </a:r>
        </a:p>
        <a:p>
          <a:pPr lvl="0" algn="ctr" defTabSz="622300">
            <a:lnSpc>
              <a:spcPct val="90000"/>
            </a:lnSpc>
            <a:spcBef>
              <a:spcPct val="0"/>
            </a:spcBef>
            <a:spcAft>
              <a:spcPct val="35000"/>
            </a:spcAft>
          </a:pPr>
          <a:r>
            <a:rPr lang="fr-FR" sz="1400" b="1" kern="1200" dirty="0" smtClean="0"/>
            <a:t>DEMARCHE</a:t>
          </a:r>
          <a:endParaRPr lang="en-GB" sz="1400" b="1" kern="1200" dirty="0"/>
        </a:p>
      </dsp:txBody>
      <dsp:txXfrm>
        <a:off x="3928894" y="268735"/>
        <a:ext cx="1286211" cy="1286211"/>
      </dsp:txXfrm>
    </dsp:sp>
    <dsp:sp modelId="{060440CF-3583-4783-86B3-07981F72DAC6}">
      <dsp:nvSpPr>
        <dsp:cNvPr id="0" name=""/>
        <dsp:cNvSpPr/>
      </dsp:nvSpPr>
      <dsp:spPr>
        <a:xfrm>
          <a:off x="6283797" y="1906828"/>
          <a:ext cx="1818977" cy="181897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TYPES</a:t>
          </a:r>
          <a:endParaRPr lang="en-GB" sz="1400" b="1" kern="1200" dirty="0"/>
        </a:p>
      </dsp:txBody>
      <dsp:txXfrm>
        <a:off x="6550180" y="2173211"/>
        <a:ext cx="1286211" cy="1286211"/>
      </dsp:txXfrm>
    </dsp:sp>
    <dsp:sp modelId="{A5BEC7E9-81DA-4FC0-B55B-1D3203809F23}">
      <dsp:nvSpPr>
        <dsp:cNvPr id="0" name=""/>
        <dsp:cNvSpPr/>
      </dsp:nvSpPr>
      <dsp:spPr>
        <a:xfrm>
          <a:off x="5282555" y="4988335"/>
          <a:ext cx="1818977" cy="181897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LES DONNÉES</a:t>
          </a:r>
          <a:endParaRPr lang="en-GB" sz="1400" b="1" kern="1200" dirty="0"/>
        </a:p>
      </dsp:txBody>
      <dsp:txXfrm>
        <a:off x="5548938" y="5254718"/>
        <a:ext cx="1286211" cy="1286211"/>
      </dsp:txXfrm>
    </dsp:sp>
    <dsp:sp modelId="{BB1C4615-622B-4F48-9088-7CB2FFFA88D8}">
      <dsp:nvSpPr>
        <dsp:cNvPr id="0" name=""/>
        <dsp:cNvSpPr/>
      </dsp:nvSpPr>
      <dsp:spPr>
        <a:xfrm>
          <a:off x="2042467" y="4988335"/>
          <a:ext cx="1818977" cy="181897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i="1" kern="1200" cap="none" spc="0" smtClean="0">
              <a:ln w="1905"/>
              <a:solidFill>
                <a:srgbClr val="FF0000"/>
              </a:solidFill>
              <a:effectLst>
                <a:innerShdw blurRad="69850" dist="43180" dir="5400000">
                  <a:srgbClr val="000000">
                    <a:alpha val="65000"/>
                  </a:srgbClr>
                </a:innerShdw>
              </a:effectLst>
            </a:rPr>
            <a:t>LES SUPORTS DE L’ANALYSE</a:t>
          </a:r>
          <a:endParaRPr lang="en-GB" sz="1400" kern="1200" dirty="0">
            <a:solidFill>
              <a:srgbClr val="FF0000"/>
            </a:solidFill>
          </a:endParaRPr>
        </a:p>
      </dsp:txBody>
      <dsp:txXfrm>
        <a:off x="2308850" y="5254718"/>
        <a:ext cx="1286211" cy="1286211"/>
      </dsp:txXfrm>
    </dsp:sp>
    <dsp:sp modelId="{5A4FABA9-3133-4BED-8BDE-44D2C6E71321}">
      <dsp:nvSpPr>
        <dsp:cNvPr id="0" name=""/>
        <dsp:cNvSpPr/>
      </dsp:nvSpPr>
      <dsp:spPr>
        <a:xfrm>
          <a:off x="1041224" y="1906828"/>
          <a:ext cx="1818977" cy="181897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i="1" kern="1200" cap="none" spc="0" smtClean="0">
              <a:ln w="1905"/>
              <a:solidFill>
                <a:srgbClr val="FF0000"/>
              </a:solidFill>
              <a:effectLst>
                <a:innerShdw blurRad="69850" dist="43180" dir="5400000">
                  <a:srgbClr val="000000">
                    <a:alpha val="65000"/>
                  </a:srgbClr>
                </a:innerShdw>
              </a:effectLst>
            </a:rPr>
            <a:t>LES INDICES </a:t>
          </a:r>
          <a:endParaRPr lang="en-GB" sz="1400" b="1" i="1" kern="1200" cap="none" spc="0" dirty="0" smtClean="0">
            <a:ln w="1905"/>
            <a:solidFill>
              <a:srgbClr val="FF0000"/>
            </a:solidFill>
            <a:effectLst>
              <a:innerShdw blurRad="69850" dist="43180" dir="5400000">
                <a:srgbClr val="000000">
                  <a:alpha val="65000"/>
                </a:srgbClr>
              </a:innerShdw>
            </a:effectLst>
          </a:endParaRPr>
        </a:p>
      </dsp:txBody>
      <dsp:txXfrm>
        <a:off x="1307607" y="2173211"/>
        <a:ext cx="1286211" cy="1286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A2504183-6C2B-475F-BB55-FFD409D3C83A}" type="datetimeFigureOut">
              <a:rPr lang="fr-FR" smtClean="0"/>
              <a:pPr/>
              <a:t>13/12/2020</a:t>
            </a:fld>
            <a:endParaRPr lang="fr-FR"/>
          </a:p>
        </p:txBody>
      </p:sp>
      <p:sp>
        <p:nvSpPr>
          <p:cNvPr id="4" name="Espace réservé du pied de page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ADAE4BF9-0EF6-4EB8-B571-F473A2DE7AAF}" type="slidenum">
              <a:rPr lang="fr-FR" smtClean="0"/>
              <a:pPr/>
              <a:t>‹#›</a:t>
            </a:fld>
            <a:endParaRPr lang="fr-FR"/>
          </a:p>
        </p:txBody>
      </p:sp>
    </p:spTree>
    <p:extLst>
      <p:ext uri="{BB962C8B-B14F-4D97-AF65-F5344CB8AC3E}">
        <p14:creationId xmlns:p14="http://schemas.microsoft.com/office/powerpoint/2010/main" val="26329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8EAAAE6F-8597-4CC8-BCEE-25E60C9BE2F8}" type="datetimeFigureOut">
              <a:rPr lang="fr-FR" smtClean="0"/>
              <a:pPr/>
              <a:t>13/12/2020</a:t>
            </a:fld>
            <a:endParaRPr lang="fr-FR"/>
          </a:p>
        </p:txBody>
      </p:sp>
      <p:sp>
        <p:nvSpPr>
          <p:cNvPr id="4" name="Espace réservé de l'image des diapositives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89D7EC17-CBCC-4217-AA7F-B485113ECB51}" type="slidenum">
              <a:rPr lang="fr-FR" smtClean="0"/>
              <a:pPr/>
              <a:t>‹#›</a:t>
            </a:fld>
            <a:endParaRPr lang="fr-FR"/>
          </a:p>
        </p:txBody>
      </p:sp>
    </p:spTree>
    <p:extLst>
      <p:ext uri="{BB962C8B-B14F-4D97-AF65-F5344CB8AC3E}">
        <p14:creationId xmlns:p14="http://schemas.microsoft.com/office/powerpoint/2010/main" val="374313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D7EC17-CBCC-4217-AA7F-B485113ECB51}" type="slidenum">
              <a:rPr lang="fr-FR" smtClean="0"/>
              <a:pPr/>
              <a:t>38</a:t>
            </a:fld>
            <a:endParaRPr lang="fr-FR"/>
          </a:p>
        </p:txBody>
      </p:sp>
    </p:spTree>
    <p:extLst>
      <p:ext uri="{BB962C8B-B14F-4D97-AF65-F5344CB8AC3E}">
        <p14:creationId xmlns:p14="http://schemas.microsoft.com/office/powerpoint/2010/main" val="50227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r>
              <a:rPr lang="fr-FR" smtClean="0"/>
              <a:t>10/11/2016</a:t>
            </a:r>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smtClean="0"/>
              <a:t>atelier 3lmd 2015-2016</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E53C0B9D-8078-44EB-B495-54DB5B6F20C8}"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10/11/2016</a:t>
            </a:r>
            <a:endParaRPr lang="fr-FR"/>
          </a:p>
        </p:txBody>
      </p:sp>
      <p:sp>
        <p:nvSpPr>
          <p:cNvPr id="5" name="Espace réservé du pied de page 4"/>
          <p:cNvSpPr>
            <a:spLocks noGrp="1"/>
          </p:cNvSpPr>
          <p:nvPr>
            <p:ph type="ftr" sz="quarter" idx="11"/>
          </p:nvPr>
        </p:nvSpPr>
        <p:spPr/>
        <p:txBody>
          <a:bodyPr/>
          <a:lstStyle/>
          <a:p>
            <a:r>
              <a:rPr lang="fr-FR" smtClean="0"/>
              <a:t>atelier 3lmd 2015-2016</a:t>
            </a:r>
            <a:endParaRPr lang="fr-FR"/>
          </a:p>
        </p:txBody>
      </p:sp>
      <p:sp>
        <p:nvSpPr>
          <p:cNvPr id="6" name="Espace réservé du numéro de diapositive 5"/>
          <p:cNvSpPr>
            <a:spLocks noGrp="1"/>
          </p:cNvSpPr>
          <p:nvPr>
            <p:ph type="sldNum" sz="quarter" idx="12"/>
          </p:nvPr>
        </p:nvSpPr>
        <p:spPr/>
        <p:txBody>
          <a:bodyPr/>
          <a:lstStyle/>
          <a:p>
            <a:fld id="{E53C0B9D-8078-44EB-B495-54DB5B6F20C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10/11/2016</a:t>
            </a:r>
            <a:endParaRPr lang="fr-FR"/>
          </a:p>
        </p:txBody>
      </p:sp>
      <p:sp>
        <p:nvSpPr>
          <p:cNvPr id="5" name="Espace réservé du pied de page 4"/>
          <p:cNvSpPr>
            <a:spLocks noGrp="1"/>
          </p:cNvSpPr>
          <p:nvPr>
            <p:ph type="ftr" sz="quarter" idx="11"/>
          </p:nvPr>
        </p:nvSpPr>
        <p:spPr/>
        <p:txBody>
          <a:bodyPr/>
          <a:lstStyle/>
          <a:p>
            <a:r>
              <a:rPr lang="fr-FR" smtClean="0"/>
              <a:t>atelier 3lmd 2015-2016</a:t>
            </a:r>
            <a:endParaRPr lang="fr-FR"/>
          </a:p>
        </p:txBody>
      </p:sp>
      <p:sp>
        <p:nvSpPr>
          <p:cNvPr id="6" name="Espace réservé du numéro de diapositive 5"/>
          <p:cNvSpPr>
            <a:spLocks noGrp="1"/>
          </p:cNvSpPr>
          <p:nvPr>
            <p:ph type="sldNum" sz="quarter" idx="12"/>
          </p:nvPr>
        </p:nvSpPr>
        <p:spPr/>
        <p:txBody>
          <a:bodyPr/>
          <a:lstStyle/>
          <a:p>
            <a:fld id="{E53C0B9D-8078-44EB-B495-54DB5B6F20C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r>
              <a:rPr lang="fr-FR" smtClean="0"/>
              <a:t>10/11/2016</a:t>
            </a:r>
            <a:endParaRPr lang="fr-FR"/>
          </a:p>
        </p:txBody>
      </p:sp>
      <p:sp>
        <p:nvSpPr>
          <p:cNvPr id="9" name="Espace réservé du numéro de diapositive 8"/>
          <p:cNvSpPr>
            <a:spLocks noGrp="1"/>
          </p:cNvSpPr>
          <p:nvPr>
            <p:ph type="sldNum" sz="quarter" idx="15"/>
          </p:nvPr>
        </p:nvSpPr>
        <p:spPr/>
        <p:txBody>
          <a:bodyPr rtlCol="0"/>
          <a:lstStyle/>
          <a:p>
            <a:fld id="{E53C0B9D-8078-44EB-B495-54DB5B6F20C8}" type="slidenum">
              <a:rPr lang="fr-FR" smtClean="0"/>
              <a:pPr/>
              <a:t>‹#›</a:t>
            </a:fld>
            <a:endParaRPr lang="fr-FR"/>
          </a:p>
        </p:txBody>
      </p:sp>
      <p:sp>
        <p:nvSpPr>
          <p:cNvPr id="10" name="Espace réservé du pied de page 9"/>
          <p:cNvSpPr>
            <a:spLocks noGrp="1"/>
          </p:cNvSpPr>
          <p:nvPr>
            <p:ph type="ftr" sz="quarter" idx="16"/>
          </p:nvPr>
        </p:nvSpPr>
        <p:spPr/>
        <p:txBody>
          <a:bodyPr rtlCol="0"/>
          <a:lstStyle/>
          <a:p>
            <a:r>
              <a:rPr lang="fr-FR" smtClean="0"/>
              <a:t>atelier 3lmd 2015-2016</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r>
              <a:rPr lang="fr-FR" smtClean="0"/>
              <a:t>10/11/2016</a:t>
            </a:r>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smtClean="0"/>
              <a:t>atelier 3lmd 2015-2016</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E53C0B9D-8078-44EB-B495-54DB5B6F20C8}"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r>
              <a:rPr lang="fr-FR" smtClean="0"/>
              <a:t>10/11/2016</a:t>
            </a:r>
            <a:endParaRPr lang="fr-FR"/>
          </a:p>
        </p:txBody>
      </p:sp>
      <p:sp>
        <p:nvSpPr>
          <p:cNvPr id="6" name="Espace réservé du pied de page 5"/>
          <p:cNvSpPr>
            <a:spLocks noGrp="1"/>
          </p:cNvSpPr>
          <p:nvPr>
            <p:ph type="ftr" sz="quarter" idx="11"/>
          </p:nvPr>
        </p:nvSpPr>
        <p:spPr/>
        <p:txBody>
          <a:bodyPr/>
          <a:lstStyle/>
          <a:p>
            <a:r>
              <a:rPr lang="fr-FR" smtClean="0"/>
              <a:t>atelier 3lmd 2015-2016</a:t>
            </a:r>
            <a:endParaRPr lang="fr-FR"/>
          </a:p>
        </p:txBody>
      </p:sp>
      <p:sp>
        <p:nvSpPr>
          <p:cNvPr id="7" name="Espace réservé du numéro de diapositive 6"/>
          <p:cNvSpPr>
            <a:spLocks noGrp="1"/>
          </p:cNvSpPr>
          <p:nvPr>
            <p:ph type="sldNum" sz="quarter" idx="12"/>
          </p:nvPr>
        </p:nvSpPr>
        <p:spPr/>
        <p:txBody>
          <a:bodyPr/>
          <a:lstStyle/>
          <a:p>
            <a:fld id="{E53C0B9D-8078-44EB-B495-54DB5B6F20C8}" type="slidenum">
              <a:rPr lang="fr-FR" smtClean="0"/>
              <a:pPr/>
              <a:t>‹#›</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r>
              <a:rPr lang="fr-FR" smtClean="0"/>
              <a:t>10/11/2016</a:t>
            </a:r>
            <a:endParaRPr lang="fr-FR"/>
          </a:p>
        </p:txBody>
      </p:sp>
      <p:sp>
        <p:nvSpPr>
          <p:cNvPr id="8" name="Espace réservé du pied de page 7"/>
          <p:cNvSpPr>
            <a:spLocks noGrp="1"/>
          </p:cNvSpPr>
          <p:nvPr>
            <p:ph type="ftr" sz="quarter" idx="11"/>
          </p:nvPr>
        </p:nvSpPr>
        <p:spPr/>
        <p:txBody>
          <a:bodyPr/>
          <a:lstStyle/>
          <a:p>
            <a:r>
              <a:rPr lang="fr-FR" smtClean="0"/>
              <a:t>atelier 3lmd 2015-2016</a:t>
            </a:r>
            <a:endParaRPr lang="fr-FR"/>
          </a:p>
        </p:txBody>
      </p:sp>
      <p:sp>
        <p:nvSpPr>
          <p:cNvPr id="9" name="Espace réservé du numéro de diapositive 8"/>
          <p:cNvSpPr>
            <a:spLocks noGrp="1"/>
          </p:cNvSpPr>
          <p:nvPr>
            <p:ph type="sldNum" sz="quarter" idx="12"/>
          </p:nvPr>
        </p:nvSpPr>
        <p:spPr/>
        <p:txBody>
          <a:bodyPr/>
          <a:lstStyle/>
          <a:p>
            <a:fld id="{E53C0B9D-8078-44EB-B495-54DB5B6F20C8}" type="slidenum">
              <a:rPr lang="fr-FR" smtClean="0"/>
              <a:pPr/>
              <a:t>‹#›</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r>
              <a:rPr lang="fr-FR" smtClean="0"/>
              <a:t>10/11/2016</a:t>
            </a:r>
            <a:endParaRPr lang="fr-FR"/>
          </a:p>
        </p:txBody>
      </p:sp>
      <p:sp>
        <p:nvSpPr>
          <p:cNvPr id="7" name="Espace réservé du numéro de diapositive 6"/>
          <p:cNvSpPr>
            <a:spLocks noGrp="1"/>
          </p:cNvSpPr>
          <p:nvPr>
            <p:ph type="sldNum" sz="quarter" idx="11"/>
          </p:nvPr>
        </p:nvSpPr>
        <p:spPr/>
        <p:txBody>
          <a:bodyPr rtlCol="0"/>
          <a:lstStyle/>
          <a:p>
            <a:fld id="{E53C0B9D-8078-44EB-B495-54DB5B6F20C8}" type="slidenum">
              <a:rPr lang="fr-FR" smtClean="0"/>
              <a:pPr/>
              <a:t>‹#›</a:t>
            </a:fld>
            <a:endParaRPr lang="fr-FR"/>
          </a:p>
        </p:txBody>
      </p:sp>
      <p:sp>
        <p:nvSpPr>
          <p:cNvPr id="8" name="Espace réservé du pied de page 7"/>
          <p:cNvSpPr>
            <a:spLocks noGrp="1"/>
          </p:cNvSpPr>
          <p:nvPr>
            <p:ph type="ftr" sz="quarter" idx="12"/>
          </p:nvPr>
        </p:nvSpPr>
        <p:spPr/>
        <p:txBody>
          <a:bodyPr rtlCol="0"/>
          <a:lstStyle/>
          <a:p>
            <a:r>
              <a:rPr lang="fr-FR" smtClean="0"/>
              <a:t>atelier 3lmd 2015-2016</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10/11/2016</a:t>
            </a:r>
            <a:endParaRPr lang="fr-FR"/>
          </a:p>
        </p:txBody>
      </p:sp>
      <p:sp>
        <p:nvSpPr>
          <p:cNvPr id="3" name="Espace réservé du pied de page 2"/>
          <p:cNvSpPr>
            <a:spLocks noGrp="1"/>
          </p:cNvSpPr>
          <p:nvPr>
            <p:ph type="ftr" sz="quarter" idx="11"/>
          </p:nvPr>
        </p:nvSpPr>
        <p:spPr/>
        <p:txBody>
          <a:bodyPr/>
          <a:lstStyle/>
          <a:p>
            <a:r>
              <a:rPr lang="fr-FR" smtClean="0"/>
              <a:t>atelier 3lmd 2015-2016</a:t>
            </a:r>
            <a:endParaRPr lang="fr-FR"/>
          </a:p>
        </p:txBody>
      </p:sp>
      <p:sp>
        <p:nvSpPr>
          <p:cNvPr id="4" name="Espace réservé du numéro de diapositive 3"/>
          <p:cNvSpPr>
            <a:spLocks noGrp="1"/>
          </p:cNvSpPr>
          <p:nvPr>
            <p:ph type="sldNum" sz="quarter" idx="12"/>
          </p:nvPr>
        </p:nvSpPr>
        <p:spPr/>
        <p:txBody>
          <a:bodyPr/>
          <a:lstStyle/>
          <a:p>
            <a:fld id="{E53C0B9D-8078-44EB-B495-54DB5B6F20C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r>
              <a:rPr lang="fr-FR" smtClean="0"/>
              <a:t>10/11/2016</a:t>
            </a:r>
            <a:endParaRPr lang="fr-FR"/>
          </a:p>
        </p:txBody>
      </p:sp>
      <p:sp>
        <p:nvSpPr>
          <p:cNvPr id="22" name="Espace réservé du numéro de diapositive 21"/>
          <p:cNvSpPr>
            <a:spLocks noGrp="1"/>
          </p:cNvSpPr>
          <p:nvPr>
            <p:ph type="sldNum" sz="quarter" idx="15"/>
          </p:nvPr>
        </p:nvSpPr>
        <p:spPr/>
        <p:txBody>
          <a:bodyPr rtlCol="0"/>
          <a:lstStyle/>
          <a:p>
            <a:fld id="{E53C0B9D-8078-44EB-B495-54DB5B6F20C8}" type="slidenum">
              <a:rPr lang="fr-FR" smtClean="0"/>
              <a:pPr/>
              <a:t>‹#›</a:t>
            </a:fld>
            <a:endParaRPr lang="fr-FR"/>
          </a:p>
        </p:txBody>
      </p:sp>
      <p:sp>
        <p:nvSpPr>
          <p:cNvPr id="23" name="Espace réservé du pied de page 22"/>
          <p:cNvSpPr>
            <a:spLocks noGrp="1"/>
          </p:cNvSpPr>
          <p:nvPr>
            <p:ph type="ftr" sz="quarter" idx="16"/>
          </p:nvPr>
        </p:nvSpPr>
        <p:spPr/>
        <p:txBody>
          <a:bodyPr rtlCol="0"/>
          <a:lstStyle/>
          <a:p>
            <a:r>
              <a:rPr lang="fr-FR" smtClean="0"/>
              <a:t>atelier 3lmd 2015-2016</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r>
              <a:rPr lang="fr-FR" smtClean="0"/>
              <a:t>10/11/2016</a:t>
            </a:r>
            <a:endParaRPr lang="fr-FR"/>
          </a:p>
        </p:txBody>
      </p:sp>
      <p:sp>
        <p:nvSpPr>
          <p:cNvPr id="18" name="Espace réservé du numéro de diapositive 17"/>
          <p:cNvSpPr>
            <a:spLocks noGrp="1"/>
          </p:cNvSpPr>
          <p:nvPr>
            <p:ph type="sldNum" sz="quarter" idx="11"/>
          </p:nvPr>
        </p:nvSpPr>
        <p:spPr/>
        <p:txBody>
          <a:bodyPr rtlCol="0"/>
          <a:lstStyle/>
          <a:p>
            <a:fld id="{E53C0B9D-8078-44EB-B495-54DB5B6F20C8}" type="slidenum">
              <a:rPr lang="fr-FR" smtClean="0"/>
              <a:pPr/>
              <a:t>‹#›</a:t>
            </a:fld>
            <a:endParaRPr lang="fr-FR"/>
          </a:p>
        </p:txBody>
      </p:sp>
      <p:sp>
        <p:nvSpPr>
          <p:cNvPr id="21" name="Espace réservé du pied de page 20"/>
          <p:cNvSpPr>
            <a:spLocks noGrp="1"/>
          </p:cNvSpPr>
          <p:nvPr>
            <p:ph type="ftr" sz="quarter" idx="12"/>
          </p:nvPr>
        </p:nvSpPr>
        <p:spPr/>
        <p:txBody>
          <a:bodyPr rtlCol="0"/>
          <a:lstStyle/>
          <a:p>
            <a:r>
              <a:rPr lang="fr-FR" smtClean="0"/>
              <a:t>atelier 3lmd 2015-2016</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fr-FR" smtClean="0"/>
              <a:t>10/11/2016</a:t>
            </a:r>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atelier 3lmd 2015-2016</a:t>
            </a: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53C0B9D-8078-44EB-B495-54DB5B6F20C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7.xml"/><Relationship Id="rId2" Type="http://schemas.openxmlformats.org/officeDocument/2006/relationships/diagramData" Target="../diagrams/data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2015-12\atelier 2 lmd\video\03_PRINCIPE-D-AMENAGEMENT-A-L-ECHELLE-DE-LA-ZONE-D-ACTIVITE.jpg"/>
          <p:cNvPicPr>
            <a:picLocks noChangeAspect="1" noChangeArrowheads="1"/>
          </p:cNvPicPr>
          <p:nvPr/>
        </p:nvPicPr>
        <p:blipFill>
          <a:blip r:embed="rId2"/>
          <a:srcRect/>
          <a:stretch>
            <a:fillRect/>
          </a:stretch>
        </p:blipFill>
        <p:spPr bwMode="auto">
          <a:xfrm>
            <a:off x="0" y="0"/>
            <a:ext cx="9144000" cy="6572272"/>
          </a:xfrm>
          <a:prstGeom prst="rect">
            <a:avLst/>
          </a:prstGeom>
          <a:noFill/>
        </p:spPr>
      </p:pic>
      <p:sp>
        <p:nvSpPr>
          <p:cNvPr id="11" name="Rectangle 10"/>
          <p:cNvSpPr/>
          <p:nvPr/>
        </p:nvSpPr>
        <p:spPr>
          <a:xfrm>
            <a:off x="8286776" y="5786454"/>
            <a:ext cx="312906" cy="369332"/>
          </a:xfrm>
          <a:prstGeom prst="rect">
            <a:avLst/>
          </a:prstGeom>
        </p:spPr>
        <p:txBody>
          <a:bodyPr wrap="none">
            <a:spAutoFit/>
          </a:bodyPr>
          <a:lstStyle/>
          <a:p>
            <a:fld id="{E53C0B9D-8078-44EB-B495-54DB5B6F20C8}" type="slidenum">
              <a:rPr lang="fr-FR" smtClean="0"/>
              <a:pPr/>
              <a:t>1</a:t>
            </a:fld>
            <a:endParaRPr lang="fr-FR" dirty="0"/>
          </a:p>
        </p:txBody>
      </p:sp>
      <p:sp>
        <p:nvSpPr>
          <p:cNvPr id="12"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4" name="Rectangle 13"/>
          <p:cNvSpPr/>
          <p:nvPr/>
        </p:nvSpPr>
        <p:spPr>
          <a:xfrm>
            <a:off x="0" y="0"/>
            <a:ext cx="9144000"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b="1" dirty="0" smtClean="0">
                <a:ln w="1905"/>
                <a:solidFill>
                  <a:srgbClr val="0070C0"/>
                </a:solidFill>
                <a:effectLst>
                  <a:glow rad="101600">
                    <a:schemeClr val="accent4">
                      <a:satMod val="175000"/>
                      <a:alpha val="40000"/>
                    </a:schemeClr>
                  </a:glow>
                  <a:innerShdw blurRad="69850" dist="43180" dir="5400000">
                    <a:srgbClr val="000000">
                      <a:alpha val="65000"/>
                    </a:srgbClr>
                  </a:innerShdw>
                </a:effectLst>
                <a:latin typeface="Times New Roman" pitchFamily="18" charset="0"/>
                <a:ea typeface="Times New Roman"/>
                <a:cs typeface="Times New Roman" pitchFamily="18" charset="0"/>
              </a:rPr>
              <a:t>INSTITUT DE LA GESTION ET TECHNIQUES URBAINES</a:t>
            </a:r>
          </a:p>
          <a:p>
            <a:pPr algn="ctr"/>
            <a:r>
              <a:rPr lang="fr-FR" sz="2800" b="1" dirty="0" smtClean="0">
                <a:ln w="1905"/>
                <a:solidFill>
                  <a:srgbClr val="0070C0"/>
                </a:solidFill>
                <a:effectLst>
                  <a:glow rad="101600">
                    <a:schemeClr val="accent4">
                      <a:satMod val="175000"/>
                      <a:alpha val="40000"/>
                    </a:schemeClr>
                  </a:glow>
                  <a:innerShdw blurRad="69850" dist="43180" dir="5400000">
                    <a:srgbClr val="000000">
                      <a:alpha val="65000"/>
                    </a:srgbClr>
                  </a:innerShdw>
                </a:effectLst>
                <a:latin typeface="Times New Roman" pitchFamily="18" charset="0"/>
                <a:ea typeface="Times New Roman"/>
                <a:cs typeface="Times New Roman" pitchFamily="18" charset="0"/>
              </a:rPr>
              <a:t> Département: gestion de la ville</a:t>
            </a:r>
          </a:p>
          <a:p>
            <a:pPr algn="ctr"/>
            <a:r>
              <a:rPr lang="fr-FR" sz="2800" b="1" dirty="0" smtClean="0">
                <a:ln w="1905"/>
                <a:solidFill>
                  <a:srgbClr val="0070C0"/>
                </a:solidFill>
                <a:effectLst>
                  <a:glow rad="101600">
                    <a:schemeClr val="accent4">
                      <a:satMod val="175000"/>
                      <a:alpha val="40000"/>
                    </a:schemeClr>
                  </a:glow>
                  <a:innerShdw blurRad="69850" dist="43180" dir="5400000">
                    <a:srgbClr val="000000">
                      <a:alpha val="65000"/>
                    </a:srgbClr>
                  </a:innerShdw>
                </a:effectLst>
                <a:latin typeface="Times New Roman" pitchFamily="18" charset="0"/>
                <a:ea typeface="Times New Roman"/>
                <a:cs typeface="Times New Roman" pitchFamily="18" charset="0"/>
              </a:rPr>
              <a:t>atelier </a:t>
            </a:r>
            <a:r>
              <a:rPr lang="fr-FR" sz="2800" b="1" dirty="0" smtClean="0">
                <a:ln w="1905"/>
                <a:solidFill>
                  <a:srgbClr val="0070C0"/>
                </a:solidFill>
                <a:effectLst>
                  <a:glow rad="101600">
                    <a:schemeClr val="accent4">
                      <a:satMod val="175000"/>
                      <a:alpha val="40000"/>
                    </a:schemeClr>
                  </a:glow>
                  <a:innerShdw blurRad="69850" dist="43180" dir="5400000">
                    <a:srgbClr val="000000">
                      <a:alpha val="65000"/>
                    </a:srgbClr>
                  </a:innerShdw>
                </a:effectLst>
                <a:latin typeface="Times New Roman" pitchFamily="18" charset="0"/>
                <a:ea typeface="Times New Roman"/>
                <a:cs typeface="Times New Roman" pitchFamily="18" charset="0"/>
              </a:rPr>
              <a:t>05</a:t>
            </a:r>
          </a:p>
        </p:txBody>
      </p:sp>
      <p:sp>
        <p:nvSpPr>
          <p:cNvPr id="15" name="TextBox 14"/>
          <p:cNvSpPr txBox="1"/>
          <p:nvPr/>
        </p:nvSpPr>
        <p:spPr>
          <a:xfrm>
            <a:off x="0" y="4572008"/>
            <a:ext cx="9128653" cy="1938992"/>
          </a:xfrm>
          <a:prstGeom prst="rect">
            <a:avLst/>
          </a:prstGeom>
          <a:solidFill>
            <a:schemeClr val="bg1">
              <a:lumMod val="95000"/>
            </a:schemeClr>
          </a:solidFill>
          <a:effectLst>
            <a:outerShdw blurRad="152400" dist="317500" dir="5400000" sx="90000" sy="-19000" rotWithShape="0">
              <a:prstClr val="black">
                <a:alpha val="15000"/>
              </a:prstClr>
            </a:outerShdw>
          </a:effectLst>
          <a:scene3d>
            <a:camera prst="obliqueTopRight"/>
            <a:lightRig rig="contrasting" dir="t">
              <a:rot lat="0" lon="0" rev="4500000"/>
            </a:lightRig>
          </a:scene3d>
          <a:sp3d>
            <a:bevelT w="139700" h="139700" prst="divot"/>
          </a:sp3d>
        </p:spPr>
        <p:txBody>
          <a:bodyPr wrap="square" rtlCol="0">
            <a:spAutoFit/>
            <a:sp3d contourW="6350" prstMaterial="metal">
              <a:bevelT w="127000" h="31750" prst="relaxedInset"/>
              <a:contourClr>
                <a:schemeClr val="accent1">
                  <a:shade val="75000"/>
                </a:schemeClr>
              </a:contourClr>
            </a:sp3d>
          </a:bodyPr>
          <a:lstStyle/>
          <a:p>
            <a:endParaRPr lang="fr-FR" sz="4000" b="1" cap="all" dirty="0" smtClean="0">
              <a:ln w="7620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4">
                    <a:satMod val="175000"/>
                    <a:alpha val="40000"/>
                  </a:schemeClr>
                </a:glow>
                <a:reflection blurRad="12700" stA="50000" endPos="50000" dist="5000" dir="5400000" sy="-100000" rotWithShape="0"/>
              </a:effectLst>
              <a:latin typeface="Times New Roman" pitchFamily="18" charset="0"/>
              <a:cs typeface="Times New Roman" pitchFamily="18" charset="0"/>
            </a:endParaRPr>
          </a:p>
          <a:p>
            <a:r>
              <a:rPr lang="fr-FR" sz="4000" b="1" cap="all" dirty="0" smtClean="0">
                <a:ln w="7620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4">
                      <a:satMod val="175000"/>
                      <a:alpha val="40000"/>
                    </a:schemeClr>
                  </a:glow>
                  <a:reflection blurRad="12700" stA="50000" endPos="50000" dist="5000" dir="5400000" sy="-100000" rotWithShape="0"/>
                </a:effectLst>
                <a:latin typeface="Times New Roman" pitchFamily="18" charset="0"/>
                <a:cs typeface="Times New Roman" pitchFamily="18" charset="0"/>
              </a:rPr>
              <a:t>Initiation à l’analyse urbaine</a:t>
            </a:r>
          </a:p>
          <a:p>
            <a:endParaRPr lang="en-GB" sz="4000" b="1" cap="all" dirty="0">
              <a:ln w="7620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4">
                    <a:satMod val="175000"/>
                    <a:alpha val="40000"/>
                  </a:schemeClr>
                </a:glow>
                <a:reflection blurRad="12700" stA="50000" endPos="50000" dist="5000" dir="5400000" sy="-100000" rotWithShape="0"/>
              </a:effectLst>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fr-FR" smtClean="0"/>
              <a:t>10/11/2016</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0380" y="895469"/>
            <a:ext cx="6080760" cy="1035040"/>
            <a:chOff x="1790380" y="2506"/>
            <a:chExt cx="6080760" cy="1035040"/>
          </a:xfrm>
          <a:scene3d>
            <a:camera prst="orthographicFront"/>
            <a:lightRig rig="flat" dir="t"/>
          </a:scene3d>
        </p:grpSpPr>
        <p:sp>
          <p:nvSpPr>
            <p:cNvPr id="18" name="Pentagon 17"/>
            <p:cNvSpPr/>
            <p:nvPr/>
          </p:nvSpPr>
          <p:spPr>
            <a:xfrm rot="10800000">
              <a:off x="1790380" y="2506"/>
              <a:ext cx="6080760" cy="1035040"/>
            </a:xfrm>
            <a:prstGeom prst="homePlate">
              <a:avLst/>
            </a:prstGeom>
            <a:solidFill>
              <a:schemeClr val="accent2">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19" name="Pentagon 4"/>
            <p:cNvSpPr/>
            <p:nvPr/>
          </p:nvSpPr>
          <p:spPr>
            <a:xfrm rot="21600000">
              <a:off x="2049143" y="2506"/>
              <a:ext cx="5821997" cy="10350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6424" tIns="76200" rIns="142240" bIns="76200" numCol="1" spcCol="1270" anchor="ctr" anchorCtr="0">
              <a:noAutofit/>
            </a:bodyPr>
            <a:lstStyle/>
            <a:p>
              <a:pPr lvl="0" algn="ctr" defTabSz="889000">
                <a:lnSpc>
                  <a:spcPct val="90000"/>
                </a:lnSpc>
                <a:spcBef>
                  <a:spcPct val="0"/>
                </a:spcBef>
                <a:spcAft>
                  <a:spcPct val="35000"/>
                </a:spcAft>
              </a:pPr>
              <a:r>
                <a:rPr lang="fr-FR" sz="2000" i="1" kern="1200" dirty="0" smtClean="0">
                  <a:latin typeface="Times New Roman" pitchFamily="18" charset="0"/>
                  <a:cs typeface="Times New Roman" pitchFamily="18" charset="0"/>
                </a:rPr>
                <a:t>Définition de l’aire d’étude et des entités</a:t>
              </a:r>
              <a:endParaRPr lang="fr-FR" sz="2000" i="1" kern="1200" dirty="0">
                <a:latin typeface="Times New Roman" pitchFamily="18" charset="0"/>
                <a:cs typeface="Times New Roman" pitchFamily="18" charset="0"/>
              </a:endParaRPr>
            </a:p>
          </p:txBody>
        </p:sp>
      </p:grpSp>
      <p:sp>
        <p:nvSpPr>
          <p:cNvPr id="5" name="Oval 4"/>
          <p:cNvSpPr/>
          <p:nvPr/>
        </p:nvSpPr>
        <p:spPr>
          <a:xfrm>
            <a:off x="1272859" y="895469"/>
            <a:ext cx="1035040" cy="1035040"/>
          </a:xfrm>
          <a:prstGeom prst="ellipse">
            <a:avLst/>
          </a:prstGeom>
          <a:solidFill>
            <a:srgbClr val="FF0000"/>
          </a:solidFill>
        </p:spPr>
        <p:style>
          <a:lnRef idx="1">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1790380" y="2239476"/>
            <a:ext cx="6080760" cy="1035040"/>
            <a:chOff x="1790380" y="1346513"/>
            <a:chExt cx="6080760" cy="1035040"/>
          </a:xfrm>
          <a:scene3d>
            <a:camera prst="orthographicFront"/>
            <a:lightRig rig="flat" dir="t"/>
          </a:scene3d>
        </p:grpSpPr>
        <p:sp>
          <p:nvSpPr>
            <p:cNvPr id="16" name="Pentagon 15"/>
            <p:cNvSpPr/>
            <p:nvPr/>
          </p:nvSpPr>
          <p:spPr>
            <a:xfrm rot="10800000">
              <a:off x="1790380" y="1346513"/>
              <a:ext cx="6080760" cy="1035040"/>
            </a:xfrm>
            <a:prstGeom prst="homePlate">
              <a:avLst/>
            </a:prstGeom>
            <a:solidFill>
              <a:schemeClr val="accent2">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6336281"/>
                <a:satOff val="-12229"/>
                <a:lumOff val="-1570"/>
                <a:alphaOff val="0"/>
              </a:schemeClr>
            </a:effectRef>
            <a:fontRef idx="minor">
              <a:schemeClr val="dk1"/>
            </a:fontRef>
          </p:style>
        </p:sp>
        <p:sp>
          <p:nvSpPr>
            <p:cNvPr id="17" name="Pentagon 7"/>
            <p:cNvSpPr/>
            <p:nvPr/>
          </p:nvSpPr>
          <p:spPr>
            <a:xfrm rot="21600000">
              <a:off x="2049143" y="1346513"/>
              <a:ext cx="5821997" cy="10350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6424" tIns="76200" rIns="142240" bIns="76200" numCol="1" spcCol="1270" anchor="ctr" anchorCtr="0">
              <a:noAutofit/>
            </a:bodyPr>
            <a:lstStyle/>
            <a:p>
              <a:pPr lvl="0" algn="ctr" defTabSz="889000">
                <a:lnSpc>
                  <a:spcPct val="90000"/>
                </a:lnSpc>
                <a:spcBef>
                  <a:spcPct val="0"/>
                </a:spcBef>
                <a:spcAft>
                  <a:spcPct val="35000"/>
                </a:spcAft>
              </a:pPr>
              <a:r>
                <a:rPr lang="fr-FR" sz="2000" i="1" kern="1200" dirty="0" smtClean="0">
                  <a:latin typeface="Times New Roman" pitchFamily="18" charset="0"/>
                  <a:cs typeface="Times New Roman" pitchFamily="18" charset="0"/>
                </a:rPr>
                <a:t>Les données physiques naturelles</a:t>
              </a:r>
              <a:endParaRPr lang="fr-FR" sz="2000" i="1" kern="1200" dirty="0">
                <a:latin typeface="Times New Roman" pitchFamily="18" charset="0"/>
                <a:cs typeface="Times New Roman" pitchFamily="18" charset="0"/>
              </a:endParaRPr>
            </a:p>
          </p:txBody>
        </p:sp>
      </p:grpSp>
      <p:sp>
        <p:nvSpPr>
          <p:cNvPr id="7" name="Oval 6"/>
          <p:cNvSpPr/>
          <p:nvPr/>
        </p:nvSpPr>
        <p:spPr>
          <a:xfrm>
            <a:off x="1272859" y="2239476"/>
            <a:ext cx="1035040" cy="1035040"/>
          </a:xfrm>
          <a:prstGeom prst="ellipse">
            <a:avLst/>
          </a:prstGeom>
          <a:solidFill>
            <a:srgbClr val="FF0000"/>
          </a:solidFill>
        </p:spPr>
        <p:style>
          <a:lnRef idx="1">
            <a:schemeClr val="lt1">
              <a:hueOff val="0"/>
              <a:satOff val="0"/>
              <a:lumOff val="0"/>
              <a:alphaOff val="0"/>
            </a:schemeClr>
          </a:lnRef>
          <a:fillRef idx="1">
            <a:scrgbClr r="0" g="0" b="0"/>
          </a:fillRef>
          <a:effectRef idx="1">
            <a:schemeClr val="accent2">
              <a:tint val="50000"/>
              <a:hueOff val="6559441"/>
              <a:satOff val="-19207"/>
              <a:lumOff val="-1631"/>
              <a:alphaOff val="0"/>
            </a:schemeClr>
          </a:effectRef>
          <a:fontRef idx="minor">
            <a:schemeClr val="lt1">
              <a:hueOff val="0"/>
              <a:satOff val="0"/>
              <a:lumOff val="0"/>
              <a:alphaOff val="0"/>
            </a:schemeClr>
          </a:fontRef>
        </p:style>
      </p:sp>
      <p:grpSp>
        <p:nvGrpSpPr>
          <p:cNvPr id="8" name="Group 7"/>
          <p:cNvGrpSpPr/>
          <p:nvPr/>
        </p:nvGrpSpPr>
        <p:grpSpPr>
          <a:xfrm>
            <a:off x="1790380" y="3583483"/>
            <a:ext cx="6080760" cy="1035040"/>
            <a:chOff x="1790380" y="2690520"/>
            <a:chExt cx="6080760" cy="1035040"/>
          </a:xfrm>
          <a:scene3d>
            <a:camera prst="orthographicFront"/>
            <a:lightRig rig="flat" dir="t"/>
          </a:scene3d>
        </p:grpSpPr>
        <p:sp>
          <p:nvSpPr>
            <p:cNvPr id="14" name="Pentagon 13"/>
            <p:cNvSpPr/>
            <p:nvPr/>
          </p:nvSpPr>
          <p:spPr>
            <a:xfrm rot="10800000">
              <a:off x="1790380" y="2690520"/>
              <a:ext cx="6080760" cy="1035040"/>
            </a:xfrm>
            <a:prstGeom prst="homePlate">
              <a:avLst/>
            </a:prstGeom>
            <a:solidFill>
              <a:schemeClr val="accent2">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12672561"/>
                <a:satOff val="-24457"/>
                <a:lumOff val="-3140"/>
                <a:alphaOff val="0"/>
              </a:schemeClr>
            </a:effectRef>
            <a:fontRef idx="minor">
              <a:schemeClr val="dk1"/>
            </a:fontRef>
          </p:style>
        </p:sp>
        <p:sp>
          <p:nvSpPr>
            <p:cNvPr id="15" name="Pentagon 10"/>
            <p:cNvSpPr/>
            <p:nvPr/>
          </p:nvSpPr>
          <p:spPr>
            <a:xfrm rot="21600000">
              <a:off x="2049143" y="2690520"/>
              <a:ext cx="5821997" cy="10350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6424" tIns="76200" rIns="142240" bIns="76200" numCol="1" spcCol="1270" anchor="ctr" anchorCtr="0">
              <a:noAutofit/>
            </a:bodyPr>
            <a:lstStyle/>
            <a:p>
              <a:pPr lvl="0" algn="ctr" defTabSz="889000">
                <a:lnSpc>
                  <a:spcPct val="90000"/>
                </a:lnSpc>
                <a:spcBef>
                  <a:spcPct val="0"/>
                </a:spcBef>
                <a:spcAft>
                  <a:spcPct val="35000"/>
                </a:spcAft>
              </a:pPr>
              <a:r>
                <a:rPr lang="fr-FR" sz="2000" i="1" kern="1200" dirty="0" smtClean="0">
                  <a:latin typeface="Times New Roman" pitchFamily="18" charset="0"/>
                  <a:cs typeface="Times New Roman" pitchFamily="18" charset="0"/>
                </a:rPr>
                <a:t>Les données non physiques quantifiables</a:t>
              </a:r>
              <a:endParaRPr lang="fr-FR" sz="2000" kern="1200" dirty="0"/>
            </a:p>
          </p:txBody>
        </p:sp>
      </p:grpSp>
      <p:sp>
        <p:nvSpPr>
          <p:cNvPr id="9" name="Oval 8"/>
          <p:cNvSpPr/>
          <p:nvPr/>
        </p:nvSpPr>
        <p:spPr>
          <a:xfrm>
            <a:off x="1272859" y="3583483"/>
            <a:ext cx="1035040" cy="1035040"/>
          </a:xfrm>
          <a:prstGeom prst="ellipse">
            <a:avLst/>
          </a:prstGeom>
          <a:solidFill>
            <a:srgbClr val="FF0000"/>
          </a:solidFill>
        </p:spPr>
        <p:style>
          <a:lnRef idx="1">
            <a:schemeClr val="lt1">
              <a:hueOff val="0"/>
              <a:satOff val="0"/>
              <a:lumOff val="0"/>
              <a:alphaOff val="0"/>
            </a:schemeClr>
          </a:lnRef>
          <a:fillRef idx="1">
            <a:scrgbClr r="0" g="0" b="0"/>
          </a:fillRef>
          <a:effectRef idx="1">
            <a:schemeClr val="accent2">
              <a:tint val="50000"/>
              <a:hueOff val="13118882"/>
              <a:satOff val="-38413"/>
              <a:lumOff val="-3262"/>
              <a:alphaOff val="0"/>
            </a:schemeClr>
          </a:effectRef>
          <a:fontRef idx="minor">
            <a:schemeClr val="lt1">
              <a:hueOff val="0"/>
              <a:satOff val="0"/>
              <a:lumOff val="0"/>
              <a:alphaOff val="0"/>
            </a:schemeClr>
          </a:fontRef>
        </p:style>
      </p:sp>
      <p:grpSp>
        <p:nvGrpSpPr>
          <p:cNvPr id="10" name="Group 9"/>
          <p:cNvGrpSpPr/>
          <p:nvPr/>
        </p:nvGrpSpPr>
        <p:grpSpPr>
          <a:xfrm>
            <a:off x="1790380" y="4927490"/>
            <a:ext cx="6080760" cy="1035040"/>
            <a:chOff x="1790380" y="4034527"/>
            <a:chExt cx="6080760" cy="1035040"/>
          </a:xfrm>
          <a:scene3d>
            <a:camera prst="orthographicFront"/>
            <a:lightRig rig="flat" dir="t"/>
          </a:scene3d>
        </p:grpSpPr>
        <p:sp>
          <p:nvSpPr>
            <p:cNvPr id="12" name="Pentagon 11"/>
            <p:cNvSpPr/>
            <p:nvPr/>
          </p:nvSpPr>
          <p:spPr>
            <a:xfrm rot="10800000">
              <a:off x="1790380" y="4034527"/>
              <a:ext cx="6080760" cy="1035040"/>
            </a:xfrm>
            <a:prstGeom prst="homePlate">
              <a:avLst/>
            </a:prstGeom>
            <a:solidFill>
              <a:schemeClr val="accent2">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19008842"/>
                <a:satOff val="-36686"/>
                <a:lumOff val="-4710"/>
                <a:alphaOff val="0"/>
              </a:schemeClr>
            </a:effectRef>
            <a:fontRef idx="minor">
              <a:schemeClr val="dk1"/>
            </a:fontRef>
          </p:style>
        </p:sp>
        <p:sp>
          <p:nvSpPr>
            <p:cNvPr id="13" name="Pentagon 13"/>
            <p:cNvSpPr/>
            <p:nvPr/>
          </p:nvSpPr>
          <p:spPr>
            <a:xfrm rot="21600000">
              <a:off x="2049143" y="4034527"/>
              <a:ext cx="5821997" cy="10350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6424" tIns="76200" rIns="142240" bIns="76200" numCol="1" spcCol="1270" anchor="ctr" anchorCtr="0">
              <a:noAutofit/>
            </a:bodyPr>
            <a:lstStyle/>
            <a:p>
              <a:pPr lvl="0" algn="ctr" defTabSz="889000">
                <a:lnSpc>
                  <a:spcPct val="90000"/>
                </a:lnSpc>
                <a:spcBef>
                  <a:spcPct val="0"/>
                </a:spcBef>
                <a:spcAft>
                  <a:spcPct val="35000"/>
                </a:spcAft>
              </a:pPr>
              <a:r>
                <a:rPr lang="fr-FR" sz="2000" i="1" kern="1200" dirty="0" smtClean="0">
                  <a:latin typeface="Times New Roman" pitchFamily="18" charset="0"/>
                  <a:cs typeface="Times New Roman" pitchFamily="18" charset="0"/>
                </a:rPr>
                <a:t>Les données spatiales et physiques</a:t>
              </a:r>
              <a:endParaRPr lang="fr-FR" sz="2000" kern="1200" dirty="0"/>
            </a:p>
          </p:txBody>
        </p:sp>
      </p:grpSp>
      <p:sp>
        <p:nvSpPr>
          <p:cNvPr id="11" name="Oval 10"/>
          <p:cNvSpPr/>
          <p:nvPr/>
        </p:nvSpPr>
        <p:spPr>
          <a:xfrm>
            <a:off x="1272859" y="4927490"/>
            <a:ext cx="1035040" cy="1035040"/>
          </a:xfrm>
          <a:prstGeom prst="ellipse">
            <a:avLst/>
          </a:prstGeom>
          <a:solidFill>
            <a:srgbClr val="FF0000"/>
          </a:solidFill>
        </p:spPr>
        <p:style>
          <a:lnRef idx="1">
            <a:schemeClr val="lt1">
              <a:hueOff val="0"/>
              <a:satOff val="0"/>
              <a:lumOff val="0"/>
              <a:alphaOff val="0"/>
            </a:schemeClr>
          </a:lnRef>
          <a:fillRef idx="1">
            <a:scrgbClr r="0" g="0" b="0"/>
          </a:fillRef>
          <a:effectRef idx="1">
            <a:schemeClr val="accent2">
              <a:tint val="50000"/>
              <a:hueOff val="19678323"/>
              <a:satOff val="-57620"/>
              <a:lumOff val="-4893"/>
              <a:alphaOff val="0"/>
            </a:schemeClr>
          </a:effectRef>
          <a:fontRef idx="minor">
            <a:schemeClr val="lt1">
              <a:hueOff val="0"/>
              <a:satOff val="0"/>
              <a:lumOff val="0"/>
              <a:alphaOff val="0"/>
            </a:schemeClr>
          </a:fontRef>
        </p:style>
      </p:sp>
      <p:sp>
        <p:nvSpPr>
          <p:cNvPr id="20" name="ZoneTexte 4"/>
          <p:cNvSpPr txBox="1"/>
          <p:nvPr/>
        </p:nvSpPr>
        <p:spPr>
          <a:xfrm>
            <a:off x="2571736" y="142852"/>
            <a:ext cx="4511171" cy="46166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rtlCol="0">
            <a:spAutoFit/>
          </a:bodyPr>
          <a:lstStyle/>
          <a:p>
            <a:r>
              <a:rPr lang="fr-FR" sz="2400" b="1" i="1" dirty="0" smtClean="0">
                <a:ln w="17780" cmpd="sng">
                  <a:solidFill>
                    <a:srgbClr val="FFFFFF"/>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rPr>
              <a:t>Les données de l’analyse urbaine</a:t>
            </a:r>
            <a:endParaRPr lang="fr-FR" sz="2400" b="1" i="1" dirty="0">
              <a:ln w="17780" cmpd="sng">
                <a:solidFill>
                  <a:srgbClr val="FFFFFF"/>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endParaRPr>
          </a:p>
        </p:txBody>
      </p:sp>
      <p:sp>
        <p:nvSpPr>
          <p:cNvPr id="22"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21" name="Date Placeholder 20"/>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90"/>
                                          </p:val>
                                        </p:tav>
                                        <p:tav tm="100000">
                                          <p:val>
                                            <p:fltVal val="0"/>
                                          </p:val>
                                        </p:tav>
                                      </p:tavLst>
                                    </p:anim>
                                    <p:animEffect transition="in" filter="fade">
                                      <p:cBhvr>
                                        <p:cTn id="16" dur="500"/>
                                        <p:tgtEl>
                                          <p:spTgt spid="20"/>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1"/>
          <p:cNvGraphicFramePr/>
          <p:nvPr/>
        </p:nvGraphicFramePr>
        <p:xfrm>
          <a:off x="1524000" y="500042"/>
          <a:ext cx="711996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71538" y="2714620"/>
            <a:ext cx="2463700" cy="1037192"/>
            <a:chOff x="928664" y="2677561"/>
            <a:chExt cx="2463700" cy="1037192"/>
          </a:xfrm>
          <a:scene3d>
            <a:camera prst="orthographicFront"/>
            <a:lightRig rig="flat" dir="t"/>
          </a:scene3d>
        </p:grpSpPr>
        <p:sp>
          <p:nvSpPr>
            <p:cNvPr id="71" name="Rectangle à coins arrondis 70"/>
            <p:cNvSpPr/>
            <p:nvPr/>
          </p:nvSpPr>
          <p:spPr>
            <a:xfrm>
              <a:off x="928664" y="2677561"/>
              <a:ext cx="2463700" cy="103719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2" name="Rectangle 71"/>
            <p:cNvSpPr/>
            <p:nvPr/>
          </p:nvSpPr>
          <p:spPr>
            <a:xfrm>
              <a:off x="959042" y="2707939"/>
              <a:ext cx="2402944" cy="97643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i="1" kern="1200" dirty="0" smtClean="0">
                  <a:latin typeface="Times New Roman" pitchFamily="18" charset="0"/>
                  <a:cs typeface="Times New Roman" pitchFamily="18" charset="0"/>
                </a:rPr>
                <a:t>Les données de l’analyse urbaine</a:t>
              </a:r>
            </a:p>
            <a:p>
              <a:pPr lvl="0" algn="ctr" defTabSz="1644650">
                <a:lnSpc>
                  <a:spcPct val="90000"/>
                </a:lnSpc>
                <a:spcBef>
                  <a:spcPct val="0"/>
                </a:spcBef>
                <a:spcAft>
                  <a:spcPct val="35000"/>
                </a:spcAft>
              </a:pPr>
              <a:endParaRPr lang="fr-FR" sz="1600" b="1" kern="1200" dirty="0">
                <a:latin typeface="Times New Roman" pitchFamily="18" charset="0"/>
                <a:cs typeface="Times New Roman" pitchFamily="18" charset="0"/>
              </a:endParaRPr>
            </a:p>
          </p:txBody>
        </p:sp>
      </p:grpSp>
      <p:grpSp>
        <p:nvGrpSpPr>
          <p:cNvPr id="5" name="Groupe 4"/>
          <p:cNvGrpSpPr/>
          <p:nvPr/>
        </p:nvGrpSpPr>
        <p:grpSpPr>
          <a:xfrm>
            <a:off x="3929058" y="785794"/>
            <a:ext cx="127203" cy="2544065"/>
            <a:chOff x="3776878" y="733637"/>
            <a:chExt cx="127203" cy="2544065"/>
          </a:xfrm>
        </p:grpSpPr>
        <p:sp>
          <p:nvSpPr>
            <p:cNvPr id="69" name="Connecteur droit 5"/>
            <p:cNvSpPr/>
            <p:nvPr/>
          </p:nvSpPr>
          <p:spPr>
            <a:xfrm rot="17437618">
              <a:off x="2568446" y="1995727"/>
              <a:ext cx="2544065" cy="19885"/>
            </a:xfrm>
            <a:custGeom>
              <a:avLst/>
              <a:gdLst/>
              <a:ahLst/>
              <a:cxnLst/>
              <a:rect l="0" t="0" r="0" b="0"/>
              <a:pathLst>
                <a:path>
                  <a:moveTo>
                    <a:pt x="0" y="9942"/>
                  </a:moveTo>
                  <a:lnTo>
                    <a:pt x="2544065" y="994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0" name="Connecteur droit 6"/>
            <p:cNvSpPr/>
            <p:nvPr/>
          </p:nvSpPr>
          <p:spPr>
            <a:xfrm rot="17437618">
              <a:off x="3776878" y="1942068"/>
              <a:ext cx="127203" cy="127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latin typeface="Times New Roman" pitchFamily="18" charset="0"/>
                <a:cs typeface="Times New Roman" pitchFamily="18" charset="0"/>
              </a:endParaRPr>
            </a:p>
          </p:txBody>
        </p:sp>
      </p:grpSp>
      <p:grpSp>
        <p:nvGrpSpPr>
          <p:cNvPr id="6" name="Groupe 5"/>
          <p:cNvGrpSpPr/>
          <p:nvPr/>
        </p:nvGrpSpPr>
        <p:grpSpPr>
          <a:xfrm>
            <a:off x="4433658" y="436368"/>
            <a:ext cx="1515256" cy="757628"/>
            <a:chOff x="4288594" y="436368"/>
            <a:chExt cx="1515256" cy="757628"/>
          </a:xfrm>
          <a:scene3d>
            <a:camera prst="orthographicFront"/>
            <a:lightRig rig="flat" dir="t"/>
          </a:scene3d>
        </p:grpSpPr>
        <p:sp>
          <p:nvSpPr>
            <p:cNvPr id="67" name="Rectangle à coins arrondis 66"/>
            <p:cNvSpPr/>
            <p:nvPr/>
          </p:nvSpPr>
          <p:spPr>
            <a:xfrm>
              <a:off x="4288594" y="436368"/>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8" name="Rectangle 67"/>
            <p:cNvSpPr/>
            <p:nvPr/>
          </p:nvSpPr>
          <p:spPr>
            <a:xfrm>
              <a:off x="4310784" y="458558"/>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i="1" kern="1200" dirty="0" smtClean="0">
                  <a:latin typeface="Times New Roman" pitchFamily="18" charset="0"/>
                  <a:cs typeface="Times New Roman" pitchFamily="18" charset="0"/>
                </a:rPr>
                <a:t>Les données physiques naturelles</a:t>
              </a:r>
              <a:endParaRPr lang="fr-FR" sz="1600" b="1" kern="1200" dirty="0">
                <a:latin typeface="Times New Roman" pitchFamily="18" charset="0"/>
                <a:cs typeface="Times New Roman" pitchFamily="18" charset="0"/>
              </a:endParaRPr>
            </a:p>
          </p:txBody>
        </p:sp>
      </p:grpSp>
      <p:grpSp>
        <p:nvGrpSpPr>
          <p:cNvPr id="7" name="Groupe 6"/>
          <p:cNvGrpSpPr/>
          <p:nvPr/>
        </p:nvGrpSpPr>
        <p:grpSpPr>
          <a:xfrm>
            <a:off x="5878756" y="578704"/>
            <a:ext cx="746417" cy="37320"/>
            <a:chOff x="5733692" y="578704"/>
            <a:chExt cx="746417" cy="37320"/>
          </a:xfrm>
        </p:grpSpPr>
        <p:sp>
          <p:nvSpPr>
            <p:cNvPr id="65" name="Connecteur droit 9"/>
            <p:cNvSpPr/>
            <p:nvPr/>
          </p:nvSpPr>
          <p:spPr>
            <a:xfrm rot="19457599">
              <a:off x="5733692" y="587422"/>
              <a:ext cx="746417" cy="19885"/>
            </a:xfrm>
            <a:custGeom>
              <a:avLst/>
              <a:gdLst/>
              <a:ahLst/>
              <a:cxnLst/>
              <a:rect l="0" t="0" r="0" b="0"/>
              <a:pathLst>
                <a:path>
                  <a:moveTo>
                    <a:pt x="0" y="9942"/>
                  </a:moveTo>
                  <a:lnTo>
                    <a:pt x="746417"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66" name="Connecteur droit 10"/>
            <p:cNvSpPr/>
            <p:nvPr/>
          </p:nvSpPr>
          <p:spPr>
            <a:xfrm rot="19457599">
              <a:off x="6088241" y="578704"/>
              <a:ext cx="37320" cy="37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latin typeface="Times New Roman" pitchFamily="18" charset="0"/>
                <a:cs typeface="Times New Roman" pitchFamily="18" charset="0"/>
              </a:endParaRPr>
            </a:p>
          </p:txBody>
        </p:sp>
      </p:grpSp>
      <p:grpSp>
        <p:nvGrpSpPr>
          <p:cNvPr id="8" name="Groupe 7"/>
          <p:cNvGrpSpPr/>
          <p:nvPr/>
        </p:nvGrpSpPr>
        <p:grpSpPr>
          <a:xfrm>
            <a:off x="6555016" y="732"/>
            <a:ext cx="1515256" cy="757628"/>
            <a:chOff x="6409952" y="732"/>
            <a:chExt cx="1515256" cy="757628"/>
          </a:xfrm>
          <a:scene3d>
            <a:camera prst="orthographicFront"/>
            <a:lightRig rig="flat" dir="t"/>
          </a:scene3d>
        </p:grpSpPr>
        <p:sp>
          <p:nvSpPr>
            <p:cNvPr id="63" name="Rectangle à coins arrondis 62"/>
            <p:cNvSpPr/>
            <p:nvPr/>
          </p:nvSpPr>
          <p:spPr>
            <a:xfrm>
              <a:off x="6409952" y="732"/>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64" name="Rectangle 63"/>
            <p:cNvSpPr/>
            <p:nvPr/>
          </p:nvSpPr>
          <p:spPr>
            <a:xfrm>
              <a:off x="6432142" y="22922"/>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i="1" kern="1200" smtClean="0">
                  <a:latin typeface="Times New Roman" pitchFamily="18" charset="0"/>
                  <a:cs typeface="Times New Roman" pitchFamily="18" charset="0"/>
                </a:rPr>
                <a:t>Définition de l’aire d’étude et des entités</a:t>
              </a:r>
              <a:endParaRPr lang="fr-FR" sz="1400" b="1" kern="1200" dirty="0">
                <a:latin typeface="Times New Roman" pitchFamily="18" charset="0"/>
                <a:cs typeface="Times New Roman" pitchFamily="18" charset="0"/>
              </a:endParaRPr>
            </a:p>
          </p:txBody>
        </p:sp>
      </p:grpSp>
      <p:grpSp>
        <p:nvGrpSpPr>
          <p:cNvPr id="9" name="Groupe 8"/>
          <p:cNvGrpSpPr/>
          <p:nvPr/>
        </p:nvGrpSpPr>
        <p:grpSpPr>
          <a:xfrm>
            <a:off x="5878756" y="1014340"/>
            <a:ext cx="746417" cy="37320"/>
            <a:chOff x="5733692" y="1014340"/>
            <a:chExt cx="746417" cy="37320"/>
          </a:xfrm>
        </p:grpSpPr>
        <p:sp>
          <p:nvSpPr>
            <p:cNvPr id="61" name="Connecteur droit 13"/>
            <p:cNvSpPr/>
            <p:nvPr/>
          </p:nvSpPr>
          <p:spPr>
            <a:xfrm rot="2142401">
              <a:off x="5733692" y="1023058"/>
              <a:ext cx="746417" cy="19885"/>
            </a:xfrm>
            <a:custGeom>
              <a:avLst/>
              <a:gdLst/>
              <a:ahLst/>
              <a:cxnLst/>
              <a:rect l="0" t="0" r="0" b="0"/>
              <a:pathLst>
                <a:path>
                  <a:moveTo>
                    <a:pt x="0" y="9942"/>
                  </a:moveTo>
                  <a:lnTo>
                    <a:pt x="746417"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62" name="Connecteur droit 14"/>
            <p:cNvSpPr/>
            <p:nvPr/>
          </p:nvSpPr>
          <p:spPr>
            <a:xfrm rot="2142401">
              <a:off x="6088241" y="1014340"/>
              <a:ext cx="37320" cy="37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10" name="Groupe 9"/>
          <p:cNvGrpSpPr/>
          <p:nvPr/>
        </p:nvGrpSpPr>
        <p:grpSpPr>
          <a:xfrm>
            <a:off x="6555016" y="872004"/>
            <a:ext cx="1515256" cy="757628"/>
            <a:chOff x="6409952" y="872004"/>
            <a:chExt cx="1515256" cy="757628"/>
          </a:xfrm>
          <a:scene3d>
            <a:camera prst="orthographicFront"/>
            <a:lightRig rig="flat" dir="t"/>
          </a:scene3d>
        </p:grpSpPr>
        <p:sp>
          <p:nvSpPr>
            <p:cNvPr id="59" name="Rectangle à coins arrondis 58"/>
            <p:cNvSpPr/>
            <p:nvPr/>
          </p:nvSpPr>
          <p:spPr>
            <a:xfrm>
              <a:off x="6409952" y="872004"/>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60" name="Rectangle 59"/>
            <p:cNvSpPr/>
            <p:nvPr/>
          </p:nvSpPr>
          <p:spPr>
            <a:xfrm>
              <a:off x="6432142" y="894194"/>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i="1" kern="1200" dirty="0" smtClean="0">
                  <a:latin typeface="Times New Roman" pitchFamily="18" charset="0"/>
                  <a:cs typeface="Times New Roman" pitchFamily="18" charset="0"/>
                </a:rPr>
                <a:t>Les données physiques naturelles</a:t>
              </a:r>
              <a:endParaRPr lang="fr-FR" sz="1400" kern="1200" dirty="0"/>
            </a:p>
          </p:txBody>
        </p:sp>
      </p:grpSp>
      <p:grpSp>
        <p:nvGrpSpPr>
          <p:cNvPr id="11" name="Groupe 10"/>
          <p:cNvGrpSpPr/>
          <p:nvPr/>
        </p:nvGrpSpPr>
        <p:grpSpPr>
          <a:xfrm>
            <a:off x="3401529" y="2800219"/>
            <a:ext cx="1130631" cy="56531"/>
            <a:chOff x="3256465" y="2800219"/>
            <a:chExt cx="1130631" cy="56531"/>
          </a:xfrm>
        </p:grpSpPr>
        <p:sp>
          <p:nvSpPr>
            <p:cNvPr id="57" name="Connecteur droit 17"/>
            <p:cNvSpPr/>
            <p:nvPr/>
          </p:nvSpPr>
          <p:spPr>
            <a:xfrm rot="19165759">
              <a:off x="3256465" y="2818542"/>
              <a:ext cx="1130631" cy="19885"/>
            </a:xfrm>
            <a:custGeom>
              <a:avLst/>
              <a:gdLst/>
              <a:ahLst/>
              <a:cxnLst/>
              <a:rect l="0" t="0" r="0" b="0"/>
              <a:pathLst>
                <a:path>
                  <a:moveTo>
                    <a:pt x="0" y="9942"/>
                  </a:moveTo>
                  <a:lnTo>
                    <a:pt x="1130631" y="994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8" name="Connecteur droit 18"/>
            <p:cNvSpPr/>
            <p:nvPr/>
          </p:nvSpPr>
          <p:spPr>
            <a:xfrm rot="19165759">
              <a:off x="3793515" y="2800219"/>
              <a:ext cx="56531" cy="565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latin typeface="Times New Roman" pitchFamily="18" charset="0"/>
                <a:cs typeface="Times New Roman" pitchFamily="18" charset="0"/>
              </a:endParaRPr>
            </a:p>
          </p:txBody>
        </p:sp>
      </p:grpSp>
      <p:grpSp>
        <p:nvGrpSpPr>
          <p:cNvPr id="12" name="Groupe 11"/>
          <p:cNvGrpSpPr/>
          <p:nvPr/>
        </p:nvGrpSpPr>
        <p:grpSpPr>
          <a:xfrm>
            <a:off x="4396261" y="2081997"/>
            <a:ext cx="1515256" cy="757628"/>
            <a:chOff x="4251197" y="2081997"/>
            <a:chExt cx="1515256" cy="757628"/>
          </a:xfrm>
          <a:scene3d>
            <a:camera prst="orthographicFront"/>
            <a:lightRig rig="flat" dir="t"/>
          </a:scene3d>
        </p:grpSpPr>
        <p:sp>
          <p:nvSpPr>
            <p:cNvPr id="55" name="Rectangle à coins arrondis 54"/>
            <p:cNvSpPr/>
            <p:nvPr/>
          </p:nvSpPr>
          <p:spPr>
            <a:xfrm>
              <a:off x="4251197" y="2081997"/>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6" name="Rectangle 55"/>
            <p:cNvSpPr/>
            <p:nvPr/>
          </p:nvSpPr>
          <p:spPr>
            <a:xfrm>
              <a:off x="4273387" y="2104187"/>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i="1" kern="1200" dirty="0" smtClean="0">
                  <a:latin typeface="Times New Roman" pitchFamily="18" charset="0"/>
                  <a:cs typeface="Times New Roman" pitchFamily="18" charset="0"/>
                </a:rPr>
                <a:t>Les données non physiques quantifiables</a:t>
              </a:r>
              <a:endParaRPr lang="fr-FR" sz="1600" b="1" kern="1200" dirty="0">
                <a:latin typeface="Times New Roman" pitchFamily="18" charset="0"/>
                <a:cs typeface="Times New Roman" pitchFamily="18" charset="0"/>
              </a:endParaRPr>
            </a:p>
          </p:txBody>
        </p:sp>
      </p:grpSp>
      <p:grpSp>
        <p:nvGrpSpPr>
          <p:cNvPr id="13" name="Groupe 12"/>
          <p:cNvGrpSpPr/>
          <p:nvPr/>
        </p:nvGrpSpPr>
        <p:grpSpPr>
          <a:xfrm>
            <a:off x="5869666" y="2273271"/>
            <a:ext cx="727201" cy="36360"/>
            <a:chOff x="5724602" y="2273271"/>
            <a:chExt cx="727201" cy="36360"/>
          </a:xfrm>
        </p:grpSpPr>
        <p:sp>
          <p:nvSpPr>
            <p:cNvPr id="53" name="Connecteur droit 21"/>
            <p:cNvSpPr/>
            <p:nvPr/>
          </p:nvSpPr>
          <p:spPr>
            <a:xfrm rot="19934334">
              <a:off x="5724602" y="2281508"/>
              <a:ext cx="727201" cy="19885"/>
            </a:xfrm>
            <a:custGeom>
              <a:avLst/>
              <a:gdLst/>
              <a:ahLst/>
              <a:cxnLst/>
              <a:rect l="0" t="0" r="0" b="0"/>
              <a:pathLst>
                <a:path>
                  <a:moveTo>
                    <a:pt x="0" y="9942"/>
                  </a:moveTo>
                  <a:lnTo>
                    <a:pt x="727201"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4" name="Connecteur droit 22"/>
            <p:cNvSpPr/>
            <p:nvPr/>
          </p:nvSpPr>
          <p:spPr>
            <a:xfrm rot="19934334">
              <a:off x="6070023" y="2273271"/>
              <a:ext cx="36360" cy="36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latin typeface="Times New Roman" pitchFamily="18" charset="0"/>
                <a:cs typeface="Times New Roman" pitchFamily="18" charset="0"/>
              </a:endParaRPr>
            </a:p>
          </p:txBody>
        </p:sp>
      </p:grpSp>
      <p:grpSp>
        <p:nvGrpSpPr>
          <p:cNvPr id="14" name="Groupe 13"/>
          <p:cNvGrpSpPr/>
          <p:nvPr/>
        </p:nvGrpSpPr>
        <p:grpSpPr>
          <a:xfrm>
            <a:off x="6555016" y="1743277"/>
            <a:ext cx="1515256" cy="757628"/>
            <a:chOff x="6409952" y="1743277"/>
            <a:chExt cx="1515256" cy="757628"/>
          </a:xfrm>
          <a:scene3d>
            <a:camera prst="orthographicFront"/>
            <a:lightRig rig="flat" dir="t"/>
          </a:scene3d>
        </p:grpSpPr>
        <p:sp>
          <p:nvSpPr>
            <p:cNvPr id="51" name="Rectangle à coins arrondis 50"/>
            <p:cNvSpPr/>
            <p:nvPr/>
          </p:nvSpPr>
          <p:spPr>
            <a:xfrm>
              <a:off x="6409952" y="1743277"/>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2" name="Rectangle 51"/>
            <p:cNvSpPr/>
            <p:nvPr/>
          </p:nvSpPr>
          <p:spPr>
            <a:xfrm>
              <a:off x="6432142" y="1765467"/>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i="1" kern="1200" smtClean="0">
                  <a:latin typeface="Times New Roman" pitchFamily="18" charset="0"/>
                  <a:cs typeface="Times New Roman" pitchFamily="18" charset="0"/>
                </a:rPr>
                <a:t>Les données économiques</a:t>
              </a:r>
              <a:endParaRPr lang="fr-FR" sz="1400" b="1" kern="1200" dirty="0">
                <a:latin typeface="Times New Roman" pitchFamily="18" charset="0"/>
                <a:cs typeface="Times New Roman" pitchFamily="18" charset="0"/>
              </a:endParaRPr>
            </a:p>
          </p:txBody>
        </p:sp>
      </p:grpSp>
      <p:grpSp>
        <p:nvGrpSpPr>
          <p:cNvPr id="15" name="Groupe 14"/>
          <p:cNvGrpSpPr/>
          <p:nvPr/>
        </p:nvGrpSpPr>
        <p:grpSpPr>
          <a:xfrm>
            <a:off x="5815624" y="2706205"/>
            <a:ext cx="835285" cy="41764"/>
            <a:chOff x="5670560" y="2706205"/>
            <a:chExt cx="835285" cy="41764"/>
          </a:xfrm>
        </p:grpSpPr>
        <p:sp>
          <p:nvSpPr>
            <p:cNvPr id="49" name="Connecteur droit 25"/>
            <p:cNvSpPr/>
            <p:nvPr/>
          </p:nvSpPr>
          <p:spPr>
            <a:xfrm rot="2376645">
              <a:off x="5670560" y="2717145"/>
              <a:ext cx="835285" cy="19885"/>
            </a:xfrm>
            <a:custGeom>
              <a:avLst/>
              <a:gdLst/>
              <a:ahLst/>
              <a:cxnLst/>
              <a:rect l="0" t="0" r="0" b="0"/>
              <a:pathLst>
                <a:path>
                  <a:moveTo>
                    <a:pt x="0" y="9942"/>
                  </a:moveTo>
                  <a:lnTo>
                    <a:pt x="835285"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0" name="Connecteur droit 26"/>
            <p:cNvSpPr/>
            <p:nvPr/>
          </p:nvSpPr>
          <p:spPr>
            <a:xfrm rot="2376645">
              <a:off x="6067321" y="2706205"/>
              <a:ext cx="41764" cy="41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16" name="Groupe 15"/>
          <p:cNvGrpSpPr/>
          <p:nvPr/>
        </p:nvGrpSpPr>
        <p:grpSpPr>
          <a:xfrm>
            <a:off x="6555016" y="2614549"/>
            <a:ext cx="1515256" cy="757628"/>
            <a:chOff x="6409952" y="2614549"/>
            <a:chExt cx="1515256" cy="757628"/>
          </a:xfrm>
          <a:scene3d>
            <a:camera prst="orthographicFront"/>
            <a:lightRig rig="flat" dir="t"/>
          </a:scene3d>
        </p:grpSpPr>
        <p:sp>
          <p:nvSpPr>
            <p:cNvPr id="47" name="Rectangle à coins arrondis 46"/>
            <p:cNvSpPr/>
            <p:nvPr/>
          </p:nvSpPr>
          <p:spPr>
            <a:xfrm>
              <a:off x="6409952" y="2614549"/>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8" name="Rectangle 47"/>
            <p:cNvSpPr/>
            <p:nvPr/>
          </p:nvSpPr>
          <p:spPr>
            <a:xfrm>
              <a:off x="6432142" y="2636739"/>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i="1" kern="1200" smtClean="0">
                  <a:latin typeface="Times New Roman" pitchFamily="18" charset="0"/>
                  <a:cs typeface="Times New Roman" pitchFamily="18" charset="0"/>
                </a:rPr>
                <a:t>Les données démographiques</a:t>
              </a:r>
              <a:endParaRPr lang="fr-FR" sz="1400" kern="1200"/>
            </a:p>
          </p:txBody>
        </p:sp>
      </p:grpSp>
      <p:grpSp>
        <p:nvGrpSpPr>
          <p:cNvPr id="17" name="Groupe 16"/>
          <p:cNvGrpSpPr/>
          <p:nvPr/>
        </p:nvGrpSpPr>
        <p:grpSpPr>
          <a:xfrm>
            <a:off x="6194660" y="2390582"/>
            <a:ext cx="77214" cy="1544284"/>
            <a:chOff x="6049596" y="2390582"/>
            <a:chExt cx="77214" cy="1544284"/>
          </a:xfrm>
        </p:grpSpPr>
        <p:sp>
          <p:nvSpPr>
            <p:cNvPr id="45" name="Connecteur droit 29"/>
            <p:cNvSpPr/>
            <p:nvPr/>
          </p:nvSpPr>
          <p:spPr>
            <a:xfrm rot="3922425">
              <a:off x="5316061" y="3152781"/>
              <a:ext cx="1544284" cy="19885"/>
            </a:xfrm>
            <a:custGeom>
              <a:avLst/>
              <a:gdLst/>
              <a:ahLst/>
              <a:cxnLst/>
              <a:rect l="0" t="0" r="0" b="0"/>
              <a:pathLst>
                <a:path>
                  <a:moveTo>
                    <a:pt x="0" y="9942"/>
                  </a:moveTo>
                  <a:lnTo>
                    <a:pt x="1544284"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46" name="Connecteur droit 30"/>
            <p:cNvSpPr/>
            <p:nvPr/>
          </p:nvSpPr>
          <p:spPr>
            <a:xfrm rot="3922425">
              <a:off x="6049596" y="3124116"/>
              <a:ext cx="77214" cy="772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18" name="Groupe 17"/>
          <p:cNvGrpSpPr/>
          <p:nvPr/>
        </p:nvGrpSpPr>
        <p:grpSpPr>
          <a:xfrm>
            <a:off x="6555016" y="3485822"/>
            <a:ext cx="1515256" cy="757628"/>
            <a:chOff x="6409952" y="3485822"/>
            <a:chExt cx="1515256" cy="757628"/>
          </a:xfrm>
          <a:scene3d>
            <a:camera prst="orthographicFront"/>
            <a:lightRig rig="flat" dir="t"/>
          </a:scene3d>
        </p:grpSpPr>
        <p:sp>
          <p:nvSpPr>
            <p:cNvPr id="43" name="Rectangle à coins arrondis 42"/>
            <p:cNvSpPr/>
            <p:nvPr/>
          </p:nvSpPr>
          <p:spPr>
            <a:xfrm>
              <a:off x="6409952" y="3485822"/>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4" name="Rectangle 43"/>
            <p:cNvSpPr/>
            <p:nvPr/>
          </p:nvSpPr>
          <p:spPr>
            <a:xfrm>
              <a:off x="6432142" y="3508012"/>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i="1" kern="1200" smtClean="0">
                  <a:latin typeface="Times New Roman" pitchFamily="18" charset="0"/>
                  <a:cs typeface="Times New Roman" pitchFamily="18" charset="0"/>
                </a:rPr>
                <a:t>L’occupation du logement</a:t>
              </a:r>
              <a:endParaRPr lang="fr-FR" sz="1400" kern="1200"/>
            </a:p>
          </p:txBody>
        </p:sp>
      </p:grpSp>
      <p:grpSp>
        <p:nvGrpSpPr>
          <p:cNvPr id="19" name="Groupe 18"/>
          <p:cNvGrpSpPr/>
          <p:nvPr/>
        </p:nvGrpSpPr>
        <p:grpSpPr>
          <a:xfrm>
            <a:off x="3905595" y="3118427"/>
            <a:ext cx="122500" cy="2450013"/>
            <a:chOff x="3760531" y="3118427"/>
            <a:chExt cx="122500" cy="2450013"/>
          </a:xfrm>
        </p:grpSpPr>
        <p:sp>
          <p:nvSpPr>
            <p:cNvPr id="41" name="Connecteur droit 33"/>
            <p:cNvSpPr/>
            <p:nvPr/>
          </p:nvSpPr>
          <p:spPr>
            <a:xfrm rot="4168772">
              <a:off x="2596774" y="4333491"/>
              <a:ext cx="2450013" cy="19885"/>
            </a:xfrm>
            <a:custGeom>
              <a:avLst/>
              <a:gdLst/>
              <a:ahLst/>
              <a:cxnLst/>
              <a:rect l="0" t="0" r="0" b="0"/>
              <a:pathLst>
                <a:path>
                  <a:moveTo>
                    <a:pt x="0" y="9942"/>
                  </a:moveTo>
                  <a:lnTo>
                    <a:pt x="2450013" y="994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2" name="Connecteur droit 34"/>
            <p:cNvSpPr/>
            <p:nvPr/>
          </p:nvSpPr>
          <p:spPr>
            <a:xfrm rot="4168772">
              <a:off x="3760531" y="4282184"/>
              <a:ext cx="122500" cy="122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latin typeface="Times New Roman" pitchFamily="18" charset="0"/>
                <a:cs typeface="Times New Roman" pitchFamily="18" charset="0"/>
              </a:endParaRPr>
            </a:p>
          </p:txBody>
        </p:sp>
      </p:grpSp>
      <p:grpSp>
        <p:nvGrpSpPr>
          <p:cNvPr id="20" name="Groupe 19"/>
          <p:cNvGrpSpPr/>
          <p:nvPr/>
        </p:nvGrpSpPr>
        <p:grpSpPr>
          <a:xfrm>
            <a:off x="4396261" y="5111896"/>
            <a:ext cx="1515256" cy="757628"/>
            <a:chOff x="4251197" y="5111896"/>
            <a:chExt cx="1515256" cy="757628"/>
          </a:xfrm>
          <a:scene3d>
            <a:camera prst="orthographicFront"/>
            <a:lightRig rig="flat" dir="t"/>
          </a:scene3d>
        </p:grpSpPr>
        <p:sp>
          <p:nvSpPr>
            <p:cNvPr id="39" name="Rectangle à coins arrondis 38"/>
            <p:cNvSpPr/>
            <p:nvPr/>
          </p:nvSpPr>
          <p:spPr>
            <a:xfrm>
              <a:off x="4251197" y="5111896"/>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0" name="Rectangle 39"/>
            <p:cNvSpPr/>
            <p:nvPr/>
          </p:nvSpPr>
          <p:spPr>
            <a:xfrm>
              <a:off x="4273387" y="5134086"/>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i="1" kern="1200" smtClean="0">
                  <a:latin typeface="Times New Roman" pitchFamily="18" charset="0"/>
                  <a:cs typeface="Times New Roman" pitchFamily="18" charset="0"/>
                </a:rPr>
                <a:t>Les données spatiales et physiques</a:t>
              </a:r>
              <a:endParaRPr lang="fr-FR" sz="1600" b="1" kern="1200" dirty="0">
                <a:latin typeface="Times New Roman" pitchFamily="18" charset="0"/>
                <a:cs typeface="Times New Roman" pitchFamily="18" charset="0"/>
              </a:endParaRPr>
            </a:p>
          </p:txBody>
        </p:sp>
      </p:grpSp>
      <p:grpSp>
        <p:nvGrpSpPr>
          <p:cNvPr id="21" name="Groupe 20"/>
          <p:cNvGrpSpPr/>
          <p:nvPr/>
        </p:nvGrpSpPr>
        <p:grpSpPr>
          <a:xfrm>
            <a:off x="6208470" y="4617372"/>
            <a:ext cx="49593" cy="991875"/>
            <a:chOff x="6063406" y="4617372"/>
            <a:chExt cx="49593" cy="991875"/>
          </a:xfrm>
        </p:grpSpPr>
        <p:sp>
          <p:nvSpPr>
            <p:cNvPr id="37" name="Connecteur droit 37"/>
            <p:cNvSpPr/>
            <p:nvPr/>
          </p:nvSpPr>
          <p:spPr>
            <a:xfrm rot="18626935">
              <a:off x="5592265" y="5103367"/>
              <a:ext cx="991875" cy="19885"/>
            </a:xfrm>
            <a:custGeom>
              <a:avLst/>
              <a:gdLst/>
              <a:ahLst/>
              <a:cxnLst/>
              <a:rect l="0" t="0" r="0" b="0"/>
              <a:pathLst>
                <a:path>
                  <a:moveTo>
                    <a:pt x="0" y="9942"/>
                  </a:moveTo>
                  <a:lnTo>
                    <a:pt x="991875"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38" name="Connecteur droit 38"/>
            <p:cNvSpPr/>
            <p:nvPr/>
          </p:nvSpPr>
          <p:spPr>
            <a:xfrm rot="18626935">
              <a:off x="6063406" y="5088512"/>
              <a:ext cx="49593" cy="495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22" name="Groupe 21"/>
          <p:cNvGrpSpPr/>
          <p:nvPr/>
        </p:nvGrpSpPr>
        <p:grpSpPr>
          <a:xfrm>
            <a:off x="6555016" y="4357094"/>
            <a:ext cx="1515256" cy="757628"/>
            <a:chOff x="6409952" y="4357094"/>
            <a:chExt cx="1515256" cy="757628"/>
          </a:xfrm>
          <a:scene3d>
            <a:camera prst="orthographicFront"/>
            <a:lightRig rig="flat" dir="t"/>
          </a:scene3d>
        </p:grpSpPr>
        <p:sp>
          <p:nvSpPr>
            <p:cNvPr id="35" name="Rectangle à coins arrondis 34"/>
            <p:cNvSpPr/>
            <p:nvPr/>
          </p:nvSpPr>
          <p:spPr>
            <a:xfrm>
              <a:off x="6409952" y="4357094"/>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36" name="Rectangle 35"/>
            <p:cNvSpPr/>
            <p:nvPr/>
          </p:nvSpPr>
          <p:spPr>
            <a:xfrm>
              <a:off x="6432142" y="4379284"/>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i="1" kern="1200" smtClean="0">
                  <a:latin typeface="Times New Roman" pitchFamily="18" charset="0"/>
                  <a:cs typeface="Times New Roman" pitchFamily="18" charset="0"/>
                </a:rPr>
                <a:t>Le domaine foncier</a:t>
              </a:r>
              <a:endParaRPr lang="fr-FR" sz="1600" kern="1200" smtClean="0"/>
            </a:p>
            <a:p>
              <a:pPr lvl="0" algn="ctr" defTabSz="1111250">
                <a:lnSpc>
                  <a:spcPct val="90000"/>
                </a:lnSpc>
                <a:spcBef>
                  <a:spcPct val="0"/>
                </a:spcBef>
                <a:spcAft>
                  <a:spcPct val="35000"/>
                </a:spcAft>
              </a:pPr>
              <a:endParaRPr lang="fr-FR" sz="1600" kern="1200" dirty="0"/>
            </a:p>
          </p:txBody>
        </p:sp>
      </p:grpSp>
      <p:grpSp>
        <p:nvGrpSpPr>
          <p:cNvPr id="23" name="Groupe 22"/>
          <p:cNvGrpSpPr/>
          <p:nvPr/>
        </p:nvGrpSpPr>
        <p:grpSpPr>
          <a:xfrm>
            <a:off x="5906290" y="5532597"/>
            <a:ext cx="653954" cy="32697"/>
            <a:chOff x="5761226" y="5532597"/>
            <a:chExt cx="653954" cy="32697"/>
          </a:xfrm>
        </p:grpSpPr>
        <p:sp>
          <p:nvSpPr>
            <p:cNvPr id="33" name="Connecteur droit 41"/>
            <p:cNvSpPr/>
            <p:nvPr/>
          </p:nvSpPr>
          <p:spPr>
            <a:xfrm rot="615551">
              <a:off x="5761226" y="5539003"/>
              <a:ext cx="653954" cy="19885"/>
            </a:xfrm>
            <a:custGeom>
              <a:avLst/>
              <a:gdLst/>
              <a:ahLst/>
              <a:cxnLst/>
              <a:rect l="0" t="0" r="0" b="0"/>
              <a:pathLst>
                <a:path>
                  <a:moveTo>
                    <a:pt x="0" y="9942"/>
                  </a:moveTo>
                  <a:lnTo>
                    <a:pt x="653954"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34" name="Connecteur droit 42"/>
            <p:cNvSpPr/>
            <p:nvPr/>
          </p:nvSpPr>
          <p:spPr>
            <a:xfrm rot="615551">
              <a:off x="6071854" y="5532597"/>
              <a:ext cx="32697" cy="326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24" name="Groupe 23"/>
          <p:cNvGrpSpPr/>
          <p:nvPr/>
        </p:nvGrpSpPr>
        <p:grpSpPr>
          <a:xfrm>
            <a:off x="6555016" y="5228366"/>
            <a:ext cx="1515256" cy="757628"/>
            <a:chOff x="6409952" y="5228366"/>
            <a:chExt cx="1515256" cy="757628"/>
          </a:xfrm>
          <a:scene3d>
            <a:camera prst="orthographicFront"/>
            <a:lightRig rig="flat" dir="t"/>
          </a:scene3d>
        </p:grpSpPr>
        <p:sp>
          <p:nvSpPr>
            <p:cNvPr id="31" name="Rectangle à coins arrondis 30"/>
            <p:cNvSpPr/>
            <p:nvPr/>
          </p:nvSpPr>
          <p:spPr>
            <a:xfrm>
              <a:off x="6409952" y="5228366"/>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32" name="Rectangle 31"/>
            <p:cNvSpPr/>
            <p:nvPr/>
          </p:nvSpPr>
          <p:spPr>
            <a:xfrm>
              <a:off x="6432142" y="5250556"/>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i="1" kern="1200" smtClean="0">
                  <a:latin typeface="Times New Roman" pitchFamily="18" charset="0"/>
                  <a:cs typeface="Times New Roman" pitchFamily="18" charset="0"/>
                </a:rPr>
                <a:t>Les activités</a:t>
              </a:r>
              <a:endParaRPr lang="fr-FR" sz="1600" kern="1200" smtClean="0"/>
            </a:p>
            <a:p>
              <a:pPr lvl="0" algn="ctr" defTabSz="711200">
                <a:lnSpc>
                  <a:spcPct val="90000"/>
                </a:lnSpc>
                <a:spcBef>
                  <a:spcPct val="0"/>
                </a:spcBef>
                <a:spcAft>
                  <a:spcPct val="35000"/>
                </a:spcAft>
              </a:pPr>
              <a:endParaRPr lang="fr-FR" sz="1600" kern="1200" dirty="0"/>
            </a:p>
          </p:txBody>
        </p:sp>
      </p:grpSp>
      <p:grpSp>
        <p:nvGrpSpPr>
          <p:cNvPr id="25" name="Groupe 24"/>
          <p:cNvGrpSpPr/>
          <p:nvPr/>
        </p:nvGrpSpPr>
        <p:grpSpPr>
          <a:xfrm>
            <a:off x="6203795" y="5395149"/>
            <a:ext cx="58943" cy="1178866"/>
            <a:chOff x="6058731" y="5395149"/>
            <a:chExt cx="58943" cy="1178866"/>
          </a:xfrm>
        </p:grpSpPr>
        <p:sp>
          <p:nvSpPr>
            <p:cNvPr id="29" name="Connecteur droit 45"/>
            <p:cNvSpPr/>
            <p:nvPr/>
          </p:nvSpPr>
          <p:spPr>
            <a:xfrm rot="3414983">
              <a:off x="5498770" y="5974639"/>
              <a:ext cx="1178866" cy="19885"/>
            </a:xfrm>
            <a:custGeom>
              <a:avLst/>
              <a:gdLst/>
              <a:ahLst/>
              <a:cxnLst/>
              <a:rect l="0" t="0" r="0" b="0"/>
              <a:pathLst>
                <a:path>
                  <a:moveTo>
                    <a:pt x="0" y="9942"/>
                  </a:moveTo>
                  <a:lnTo>
                    <a:pt x="1178866" y="994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30" name="Connecteur droit 46"/>
            <p:cNvSpPr/>
            <p:nvPr/>
          </p:nvSpPr>
          <p:spPr>
            <a:xfrm rot="3414983">
              <a:off x="6058731" y="5955110"/>
              <a:ext cx="58943" cy="589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26" name="Groupe 25"/>
          <p:cNvGrpSpPr/>
          <p:nvPr/>
        </p:nvGrpSpPr>
        <p:grpSpPr>
          <a:xfrm>
            <a:off x="6555016" y="6099639"/>
            <a:ext cx="1515256" cy="757628"/>
            <a:chOff x="6409952" y="6099639"/>
            <a:chExt cx="1515256" cy="757628"/>
          </a:xfrm>
          <a:scene3d>
            <a:camera prst="orthographicFront"/>
            <a:lightRig rig="flat" dir="t"/>
          </a:scene3d>
        </p:grpSpPr>
        <p:sp>
          <p:nvSpPr>
            <p:cNvPr id="27" name="Rectangle à coins arrondis 26"/>
            <p:cNvSpPr/>
            <p:nvPr/>
          </p:nvSpPr>
          <p:spPr>
            <a:xfrm>
              <a:off x="6409952" y="6099639"/>
              <a:ext cx="1515256" cy="75762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8" name="Rectangle 27"/>
            <p:cNvSpPr/>
            <p:nvPr/>
          </p:nvSpPr>
          <p:spPr>
            <a:xfrm>
              <a:off x="6432142" y="6121829"/>
              <a:ext cx="1470876" cy="71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smtClean="0">
                  <a:latin typeface="Times New Roman" pitchFamily="18" charset="0"/>
                  <a:cs typeface="Times New Roman" pitchFamily="18" charset="0"/>
                </a:rPr>
                <a:t>La forme urbaine</a:t>
              </a:r>
              <a:endParaRPr lang="fr-FR" sz="1400" kern="1200" dirty="0">
                <a:latin typeface="Times New Roman" pitchFamily="18" charset="0"/>
                <a:cs typeface="Times New Roman" pitchFamily="18" charset="0"/>
              </a:endParaRPr>
            </a:p>
          </p:txBody>
        </p:sp>
      </p:grpSp>
      <p:sp>
        <p:nvSpPr>
          <p:cNvPr id="74"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73" name="Date Placeholder 72"/>
          <p:cNvSpPr>
            <a:spLocks noGrp="1"/>
          </p:cNvSpPr>
          <p:nvPr>
            <p:ph type="dt" sz="half" idx="10"/>
          </p:nvPr>
        </p:nvSpPr>
        <p:spPr/>
        <p:txBody>
          <a:bodyPr/>
          <a:lstStyle/>
          <a:p>
            <a:r>
              <a:rPr lang="fr-FR" smtClean="0"/>
              <a:t>10/11/2016</a:t>
            </a:r>
            <a:endParaRPr lang="fr-F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ppt_x</p:attrName>
                                        </p:attrNameLst>
                                      </p:cBhvr>
                                      <p:tavLst>
                                        <p:tav tm="0">
                                          <p:val>
                                            <p:strVal val="#ppt_x-.2"/>
                                          </p:val>
                                        </p:tav>
                                        <p:tav tm="100000">
                                          <p:val>
                                            <p:strVal val="#ppt_x"/>
                                          </p:val>
                                        </p:tav>
                                      </p:tavLst>
                                    </p:anim>
                                    <p:anim calcmode="lin" valueType="num">
                                      <p:cBhvr>
                                        <p:cTn id="8" dur="1000" fill="hold"/>
                                        <p:tgtEl>
                                          <p:spTgt spid="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par>
                                <p:cTn id="29" presetID="4"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par>
                                <p:cTn id="32" presetID="4"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par>
                                <p:cTn id="40" presetID="4"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par>
                          <p:cTn id="43" fill="hold">
                            <p:stCondLst>
                              <p:cond delay="500"/>
                            </p:stCondLst>
                            <p:childTnLst>
                              <p:par>
                                <p:cTn id="44" presetID="4"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ox(in)">
                                      <p:cBhvr>
                                        <p:cTn id="46" dur="500"/>
                                        <p:tgtEl>
                                          <p:spTgt spid="14"/>
                                        </p:tgtEl>
                                      </p:cBhvr>
                                    </p:animEffect>
                                  </p:childTnLst>
                                </p:cTn>
                              </p:par>
                              <p:par>
                                <p:cTn id="47" presetID="4"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par>
                                <p:cTn id="50" presetID="4"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par>
                                <p:cTn id="53" presetID="4"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ox(in)">
                                      <p:cBhvr>
                                        <p:cTn id="55" dur="500"/>
                                        <p:tgtEl>
                                          <p:spTgt spid="17"/>
                                        </p:tgtEl>
                                      </p:cBhvr>
                                    </p:animEffect>
                                  </p:childTnLst>
                                </p:cTn>
                              </p:par>
                              <p:par>
                                <p:cTn id="56" presetID="4"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ox(in)">
                                      <p:cBhvr>
                                        <p:cTn id="58" dur="500"/>
                                        <p:tgtEl>
                                          <p:spTgt spid="16"/>
                                        </p:tgtEl>
                                      </p:cBhvr>
                                    </p:animEffect>
                                  </p:childTnLst>
                                </p:cTn>
                              </p:par>
                              <p:par>
                                <p:cTn id="59" presetID="4" presetClass="entr" presetSubtype="16"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ox(i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ox(in)">
                                      <p:cBhvr>
                                        <p:cTn id="66" dur="500"/>
                                        <p:tgtEl>
                                          <p:spTgt spid="19"/>
                                        </p:tgtEl>
                                      </p:cBhvr>
                                    </p:animEffect>
                                  </p:childTnLst>
                                </p:cTn>
                              </p:par>
                              <p:par>
                                <p:cTn id="67" presetID="4" presetClass="entr" presetSubtype="16"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ox(in)">
                                      <p:cBhvr>
                                        <p:cTn id="69" dur="500"/>
                                        <p:tgtEl>
                                          <p:spTgt spid="20"/>
                                        </p:tgtEl>
                                      </p:cBhvr>
                                    </p:animEffect>
                                  </p:childTnLst>
                                </p:cTn>
                              </p:par>
                            </p:childTnLst>
                          </p:cTn>
                        </p:par>
                        <p:par>
                          <p:cTn id="70" fill="hold">
                            <p:stCondLst>
                              <p:cond delay="500"/>
                            </p:stCondLst>
                            <p:childTnLst>
                              <p:par>
                                <p:cTn id="71" presetID="4" presetClass="entr" presetSubtype="16"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ox(in)">
                                      <p:cBhvr>
                                        <p:cTn id="73" dur="500"/>
                                        <p:tgtEl>
                                          <p:spTgt spid="21"/>
                                        </p:tgtEl>
                                      </p:cBhvr>
                                    </p:animEffect>
                                  </p:childTnLst>
                                </p:cTn>
                              </p:par>
                              <p:par>
                                <p:cTn id="74" presetID="4" presetClass="entr" presetSubtype="16"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ox(in)">
                                      <p:cBhvr>
                                        <p:cTn id="76" dur="500"/>
                                        <p:tgtEl>
                                          <p:spTgt spid="23"/>
                                        </p:tgtEl>
                                      </p:cBhvr>
                                    </p:animEffect>
                                  </p:childTnLst>
                                </p:cTn>
                              </p:par>
                              <p:par>
                                <p:cTn id="77" presetID="4" presetClass="entr" presetSubtype="16"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ox(in)">
                                      <p:cBhvr>
                                        <p:cTn id="79" dur="500"/>
                                        <p:tgtEl>
                                          <p:spTgt spid="25"/>
                                        </p:tgtEl>
                                      </p:cBhvr>
                                    </p:animEffect>
                                  </p:childTnLst>
                                </p:cTn>
                              </p:par>
                              <p:par>
                                <p:cTn id="80" presetID="4"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ox(in)">
                                      <p:cBhvr>
                                        <p:cTn id="82" dur="500"/>
                                        <p:tgtEl>
                                          <p:spTgt spid="26"/>
                                        </p:tgtEl>
                                      </p:cBhvr>
                                    </p:animEffect>
                                  </p:childTnLst>
                                </p:cTn>
                              </p:par>
                              <p:par>
                                <p:cTn id="83" presetID="4" presetClass="entr" presetSubtype="16"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ox(in)">
                                      <p:cBhvr>
                                        <p:cTn id="85" dur="500"/>
                                        <p:tgtEl>
                                          <p:spTgt spid="24"/>
                                        </p:tgtEl>
                                      </p:cBhvr>
                                    </p:animEffect>
                                  </p:childTnLst>
                                </p:cTn>
                              </p:par>
                              <p:par>
                                <p:cTn id="86" presetID="4" presetClass="entr" presetSubtype="16"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1"/>
          <p:cNvGraphicFramePr/>
          <p:nvPr>
            <p:extLst>
              <p:ext uri="{D42A27DB-BD31-4B8C-83A1-F6EECF244321}">
                <p14:modId xmlns:p14="http://schemas.microsoft.com/office/powerpoint/2010/main" val="3567746370"/>
              </p:ext>
            </p:extLst>
          </p:nvPr>
        </p:nvGraphicFramePr>
        <p:xfrm>
          <a:off x="0" y="0"/>
          <a:ext cx="91440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365"/>
            <a:ext cx="9144000" cy="352800"/>
          </a:xfrm>
          <a:prstGeom prst="rect">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457200" y="37985"/>
            <a:ext cx="6400735" cy="368050"/>
            <a:chOff x="457200" y="37996"/>
            <a:chExt cx="6400735" cy="368050"/>
          </a:xfrm>
          <a:scene3d>
            <a:camera prst="orthographicFront"/>
            <a:lightRig rig="flat" dir="t"/>
          </a:scene3d>
        </p:grpSpPr>
        <p:sp>
          <p:nvSpPr>
            <p:cNvPr id="19" name="Rectangle 18"/>
            <p:cNvSpPr/>
            <p:nvPr/>
          </p:nvSpPr>
          <p:spPr>
            <a:xfrm>
              <a:off x="457200" y="37996"/>
              <a:ext cx="6400735" cy="368050"/>
            </a:xfrm>
            <a:prstGeom prst="rect">
              <a:avLst/>
            </a:prstGeom>
            <a:solidFill>
              <a:schemeClr val="accent1">
                <a:lumMod val="40000"/>
                <a:lumOff val="6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20" name="Rectangle 19"/>
            <p:cNvSpPr/>
            <p:nvPr/>
          </p:nvSpPr>
          <p:spPr>
            <a:xfrm>
              <a:off x="457200" y="37996"/>
              <a:ext cx="6400735" cy="3680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2- Les données non physiques quantifiables</a:t>
              </a:r>
              <a:endParaRPr lang="fr-FR" sz="2000" b="1" i="1" kern="1200" dirty="0">
                <a:solidFill>
                  <a:srgbClr val="FF0000"/>
                </a:solidFill>
                <a:latin typeface="Times New Roman" pitchFamily="18" charset="0"/>
                <a:cs typeface="Times New Roman" pitchFamily="18" charset="0"/>
              </a:endParaRPr>
            </a:p>
          </p:txBody>
        </p:sp>
      </p:grpSp>
      <p:sp>
        <p:nvSpPr>
          <p:cNvPr id="7" name="Rectangle 6"/>
          <p:cNvSpPr/>
          <p:nvPr/>
        </p:nvSpPr>
        <p:spPr>
          <a:xfrm>
            <a:off x="0" y="1857364"/>
            <a:ext cx="9144000" cy="352800"/>
          </a:xfrm>
          <a:prstGeom prst="rect">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457200" y="627796"/>
            <a:ext cx="5909922" cy="1372457"/>
            <a:chOff x="457200" y="627807"/>
            <a:chExt cx="5909922" cy="1372457"/>
          </a:xfrm>
          <a:scene3d>
            <a:camera prst="orthographicFront"/>
            <a:lightRig rig="flat" dir="t"/>
          </a:scene3d>
        </p:grpSpPr>
        <p:sp>
          <p:nvSpPr>
            <p:cNvPr id="17" name="Rectangle 16"/>
            <p:cNvSpPr/>
            <p:nvPr/>
          </p:nvSpPr>
          <p:spPr>
            <a:xfrm>
              <a:off x="457200" y="627807"/>
              <a:ext cx="5909922" cy="1372457"/>
            </a:xfrm>
            <a:prstGeom prst="rect">
              <a:avLst/>
            </a:prstGeom>
            <a:solidFill>
              <a:schemeClr val="accent2">
                <a:lumMod val="60000"/>
                <a:lumOff val="40000"/>
              </a:schemeClr>
            </a:solidFill>
            <a:ln/>
            <a:sp3d prstMaterial="dkEdge">
              <a:bevelT w="8200" h="38100"/>
            </a:sp3d>
          </p:spPr>
          <p:style>
            <a:lnRef idx="1">
              <a:schemeClr val="accent1"/>
            </a:lnRef>
            <a:fillRef idx="2">
              <a:schemeClr val="accent1"/>
            </a:fillRef>
            <a:effectRef idx="1">
              <a:schemeClr val="accent1"/>
            </a:effectRef>
            <a:fontRef idx="minor">
              <a:schemeClr val="dk1"/>
            </a:fontRef>
          </p:style>
        </p:sp>
        <p:sp>
          <p:nvSpPr>
            <p:cNvPr id="18" name="Rectangle 17"/>
            <p:cNvSpPr/>
            <p:nvPr/>
          </p:nvSpPr>
          <p:spPr>
            <a:xfrm>
              <a:off x="457200" y="627807"/>
              <a:ext cx="5909922" cy="137245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A- Les données démographiques:</a:t>
              </a:r>
            </a:p>
            <a:p>
              <a:pPr lvl="0" algn="l" defTabSz="889000">
                <a:lnSpc>
                  <a:spcPct val="90000"/>
                </a:lnSpc>
                <a:spcBef>
                  <a:spcPct val="0"/>
                </a:spcBef>
                <a:spcAft>
                  <a:spcPct val="35000"/>
                </a:spcAft>
              </a:pPr>
              <a:r>
                <a:rPr lang="fr-FR" sz="1800" i="1" kern="1200" dirty="0" smtClean="0">
                  <a:latin typeface="Times New Roman" pitchFamily="18" charset="0"/>
                  <a:cs typeface="Times New Roman" pitchFamily="18" charset="0"/>
                </a:rPr>
                <a:t>- Le taux de croissance de la population,</a:t>
              </a:r>
            </a:p>
            <a:p>
              <a:pPr lvl="0" algn="l" defTabSz="889000">
                <a:lnSpc>
                  <a:spcPct val="90000"/>
                </a:lnSpc>
                <a:spcBef>
                  <a:spcPct val="0"/>
                </a:spcBef>
                <a:spcAft>
                  <a:spcPct val="35000"/>
                </a:spcAft>
              </a:pPr>
              <a:r>
                <a:rPr lang="fr-FR" sz="1800" i="1" kern="1200" dirty="0" smtClean="0">
                  <a:latin typeface="Times New Roman" pitchFamily="18" charset="0"/>
                  <a:cs typeface="Times New Roman" pitchFamily="18" charset="0"/>
                </a:rPr>
                <a:t>- Programmation et investissement en matière de logement, d’équipements collectifs et d’infrastructures.</a:t>
              </a:r>
              <a:endParaRPr lang="fr-FR" sz="1800" i="1" kern="1200" dirty="0">
                <a:latin typeface="Times New Roman" pitchFamily="18" charset="0"/>
                <a:cs typeface="Times New Roman" pitchFamily="18" charset="0"/>
              </a:endParaRPr>
            </a:p>
          </p:txBody>
        </p:sp>
      </p:grpSp>
      <p:sp>
        <p:nvSpPr>
          <p:cNvPr id="9" name="Rectangle 8"/>
          <p:cNvSpPr/>
          <p:nvPr/>
        </p:nvSpPr>
        <p:spPr>
          <a:xfrm>
            <a:off x="0" y="4244734"/>
            <a:ext cx="9144000" cy="352800"/>
          </a:xfrm>
          <a:prstGeom prst="rect">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456753" y="2222014"/>
            <a:ext cx="6822792" cy="2229360"/>
            <a:chOff x="456753" y="2222025"/>
            <a:chExt cx="6822792" cy="2229360"/>
          </a:xfrm>
          <a:scene3d>
            <a:camera prst="orthographicFront"/>
            <a:lightRig rig="flat" dir="t"/>
          </a:scene3d>
        </p:grpSpPr>
        <p:sp>
          <p:nvSpPr>
            <p:cNvPr id="15" name="Rectangle 14"/>
            <p:cNvSpPr/>
            <p:nvPr/>
          </p:nvSpPr>
          <p:spPr>
            <a:xfrm>
              <a:off x="456753" y="2222025"/>
              <a:ext cx="6822792" cy="2229360"/>
            </a:xfrm>
            <a:prstGeom prst="rect">
              <a:avLst/>
            </a:prstGeom>
            <a:solidFill>
              <a:schemeClr val="accent2">
                <a:lumMod val="60000"/>
                <a:lumOff val="40000"/>
              </a:schemeClr>
            </a:solidFill>
            <a:ln>
              <a:noFill/>
            </a:ln>
            <a:sp3d prstMaterial="dkEdge">
              <a:bevelT w="8200" h="38100"/>
            </a:sp3d>
          </p:spPr>
          <p:style>
            <a:lnRef idx="0">
              <a:scrgbClr r="0" g="0" b="0"/>
            </a:lnRef>
            <a:fillRef idx="2">
              <a:scrgbClr r="0" g="0" b="0"/>
            </a:fillRef>
            <a:effectRef idx="1">
              <a:schemeClr val="accent4">
                <a:hueOff val="0"/>
                <a:satOff val="0"/>
                <a:lumOff val="0"/>
                <a:alphaOff val="0"/>
              </a:schemeClr>
            </a:effectRef>
            <a:fontRef idx="minor">
              <a:schemeClr val="dk1"/>
            </a:fontRef>
          </p:style>
        </p:sp>
        <p:sp>
          <p:nvSpPr>
            <p:cNvPr id="16" name="Rectangle 15"/>
            <p:cNvSpPr/>
            <p:nvPr/>
          </p:nvSpPr>
          <p:spPr>
            <a:xfrm>
              <a:off x="456753" y="2222025"/>
              <a:ext cx="6822792" cy="222936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B- Les données économiques:</a:t>
              </a:r>
            </a:p>
            <a:p>
              <a:pPr lvl="0" algn="l" defTabSz="889000">
                <a:lnSpc>
                  <a:spcPct val="90000"/>
                </a:lnSpc>
                <a:spcBef>
                  <a:spcPct val="0"/>
                </a:spcBef>
                <a:spcAft>
                  <a:spcPct val="35000"/>
                </a:spcAft>
              </a:pPr>
              <a:r>
                <a:rPr lang="fr-FR" sz="1800" i="1" kern="1200" dirty="0" smtClean="0">
                  <a:solidFill>
                    <a:schemeClr val="tx1"/>
                  </a:solidFill>
                  <a:latin typeface="Times New Roman" pitchFamily="18" charset="0"/>
                  <a:cs typeface="Times New Roman" pitchFamily="18" charset="0"/>
                </a:rPr>
                <a:t>- Les catégories socioprofessionnelles et leur répartition;</a:t>
              </a:r>
            </a:p>
            <a:p>
              <a:pPr lvl="0" algn="l" defTabSz="889000">
                <a:lnSpc>
                  <a:spcPct val="90000"/>
                </a:lnSpc>
                <a:spcBef>
                  <a:spcPct val="0"/>
                </a:spcBef>
                <a:spcAft>
                  <a:spcPct val="35000"/>
                </a:spcAft>
              </a:pPr>
              <a:r>
                <a:rPr lang="fr-FR" sz="1800" i="1" kern="1200" dirty="0" smtClean="0">
                  <a:solidFill>
                    <a:schemeClr val="tx1"/>
                  </a:solidFill>
                  <a:latin typeface="Times New Roman" pitchFamily="18" charset="0"/>
                  <a:cs typeface="Times New Roman" pitchFamily="18" charset="0"/>
                </a:rPr>
                <a:t>- Le taux de chômage;</a:t>
              </a:r>
            </a:p>
            <a:p>
              <a:pPr lvl="0" algn="l" defTabSz="889000">
                <a:lnSpc>
                  <a:spcPct val="90000"/>
                </a:lnSpc>
                <a:spcBef>
                  <a:spcPct val="0"/>
                </a:spcBef>
                <a:spcAft>
                  <a:spcPct val="35000"/>
                </a:spcAft>
              </a:pPr>
              <a:r>
                <a:rPr lang="fr-FR" sz="1800" i="1" kern="1200" dirty="0" smtClean="0">
                  <a:solidFill>
                    <a:schemeClr val="tx1"/>
                  </a:solidFill>
                  <a:latin typeface="Times New Roman" pitchFamily="18" charset="0"/>
                  <a:cs typeface="Times New Roman" pitchFamily="18" charset="0"/>
                </a:rPr>
                <a:t>- Le niveau des salaires et des revenus;</a:t>
              </a:r>
            </a:p>
            <a:p>
              <a:pPr lvl="0" algn="l" defTabSz="889000">
                <a:lnSpc>
                  <a:spcPct val="90000"/>
                </a:lnSpc>
                <a:spcBef>
                  <a:spcPct val="0"/>
                </a:spcBef>
                <a:spcAft>
                  <a:spcPct val="35000"/>
                </a:spcAft>
              </a:pPr>
              <a:r>
                <a:rPr lang="fr-FR" sz="1800" i="1" kern="1200" dirty="0" smtClean="0">
                  <a:solidFill>
                    <a:schemeClr val="tx1"/>
                  </a:solidFill>
                  <a:latin typeface="Times New Roman" pitchFamily="18" charset="0"/>
                  <a:cs typeface="Times New Roman" pitchFamily="18" charset="0"/>
                </a:rPr>
                <a:t>- Le nombre d’emploi et son évolution;</a:t>
              </a:r>
            </a:p>
            <a:p>
              <a:pPr lvl="0" algn="l" defTabSz="889000">
                <a:lnSpc>
                  <a:spcPct val="90000"/>
                </a:lnSpc>
                <a:spcBef>
                  <a:spcPct val="0"/>
                </a:spcBef>
                <a:spcAft>
                  <a:spcPct val="35000"/>
                </a:spcAft>
              </a:pPr>
              <a:r>
                <a:rPr lang="fr-FR" sz="1800" i="1" kern="1200" dirty="0" smtClean="0">
                  <a:solidFill>
                    <a:schemeClr val="tx1"/>
                  </a:solidFill>
                  <a:latin typeface="Times New Roman" pitchFamily="18" charset="0"/>
                  <a:cs typeface="Times New Roman" pitchFamily="18" charset="0"/>
                </a:rPr>
                <a:t>- Rapport entre population et la nature et le nombre des équipements collectifs.</a:t>
              </a:r>
              <a:endParaRPr lang="fr-FR" sz="1800" i="1" kern="1200" dirty="0">
                <a:solidFill>
                  <a:schemeClr val="tx1"/>
                </a:solidFill>
                <a:latin typeface="Times New Roman" pitchFamily="18" charset="0"/>
                <a:cs typeface="Times New Roman" pitchFamily="18" charset="0"/>
              </a:endParaRPr>
            </a:p>
          </p:txBody>
        </p:sp>
      </p:grpSp>
      <p:sp>
        <p:nvSpPr>
          <p:cNvPr id="11" name="Rectangle 10"/>
          <p:cNvSpPr/>
          <p:nvPr/>
        </p:nvSpPr>
        <p:spPr>
          <a:xfrm>
            <a:off x="0" y="6467216"/>
            <a:ext cx="9144000" cy="35280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456753" y="4673134"/>
            <a:ext cx="7536487" cy="2000721"/>
            <a:chOff x="456753" y="4673145"/>
            <a:chExt cx="7536487" cy="2000721"/>
          </a:xfrm>
          <a:scene3d>
            <a:camera prst="orthographicFront"/>
            <a:lightRig rig="flat" dir="t"/>
          </a:scene3d>
        </p:grpSpPr>
        <p:sp>
          <p:nvSpPr>
            <p:cNvPr id="13" name="Rectangle 12"/>
            <p:cNvSpPr/>
            <p:nvPr/>
          </p:nvSpPr>
          <p:spPr>
            <a:xfrm>
              <a:off x="456753" y="4673145"/>
              <a:ext cx="7536487" cy="2000721"/>
            </a:xfrm>
            <a:prstGeom prst="rect">
              <a:avLst/>
            </a:prstGeom>
            <a:solidFill>
              <a:schemeClr val="accent2">
                <a:lumMod val="60000"/>
                <a:lumOff val="40000"/>
              </a:schemeClr>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4" name="Rectangle 13"/>
            <p:cNvSpPr/>
            <p:nvPr/>
          </p:nvSpPr>
          <p:spPr>
            <a:xfrm>
              <a:off x="456753" y="4673145"/>
              <a:ext cx="7536487" cy="200072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C- L’occupation du logement:</a:t>
              </a:r>
            </a:p>
            <a:p>
              <a:pPr lvl="0" algn="l" defTabSz="889000">
                <a:lnSpc>
                  <a:spcPct val="90000"/>
                </a:lnSpc>
                <a:spcBef>
                  <a:spcPct val="0"/>
                </a:spcBef>
                <a:spcAft>
                  <a:spcPct val="35000"/>
                </a:spcAft>
              </a:pPr>
              <a:r>
                <a:rPr lang="fr-FR" sz="1800" kern="1200" dirty="0" smtClean="0">
                  <a:latin typeface="Times New Roman" pitchFamily="18" charset="0"/>
                  <a:cs typeface="Times New Roman" pitchFamily="18" charset="0"/>
                </a:rPr>
                <a:t>- Parc du logement;</a:t>
              </a:r>
            </a:p>
            <a:p>
              <a:pPr lvl="0" algn="l" defTabSz="889000">
                <a:lnSpc>
                  <a:spcPct val="90000"/>
                </a:lnSpc>
                <a:spcBef>
                  <a:spcPct val="0"/>
                </a:spcBef>
                <a:spcAft>
                  <a:spcPct val="35000"/>
                </a:spcAft>
              </a:pPr>
              <a:r>
                <a:rPr lang="fr-FR" sz="1800" kern="1200" dirty="0" smtClean="0">
                  <a:latin typeface="Times New Roman" pitchFamily="18" charset="0"/>
                  <a:cs typeface="Times New Roman" pitchFamily="18" charset="0"/>
                </a:rPr>
                <a:t>- Taux d’occupation par logement et son évolution;</a:t>
              </a:r>
            </a:p>
            <a:p>
              <a:pPr lvl="0" algn="l" defTabSz="889000">
                <a:lnSpc>
                  <a:spcPct val="90000"/>
                </a:lnSpc>
                <a:spcBef>
                  <a:spcPct val="0"/>
                </a:spcBef>
                <a:spcAft>
                  <a:spcPct val="35000"/>
                </a:spcAft>
              </a:pPr>
              <a:r>
                <a:rPr lang="fr-FR" sz="1800" kern="1200" dirty="0" smtClean="0">
                  <a:latin typeface="Times New Roman" pitchFamily="18" charset="0"/>
                  <a:cs typeface="Times New Roman" pitchFamily="18" charset="0"/>
                </a:rPr>
                <a:t>- Taux d’occupation par pièce et son évolution;</a:t>
              </a:r>
            </a:p>
            <a:p>
              <a:pPr lvl="0" algn="l" defTabSz="889000">
                <a:lnSpc>
                  <a:spcPct val="90000"/>
                </a:lnSpc>
                <a:spcBef>
                  <a:spcPct val="0"/>
                </a:spcBef>
                <a:spcAft>
                  <a:spcPct val="35000"/>
                </a:spcAft>
              </a:pPr>
              <a:r>
                <a:rPr lang="fr-FR" sz="1800" kern="1200" dirty="0" smtClean="0">
                  <a:latin typeface="Times New Roman" pitchFamily="18" charset="0"/>
                  <a:cs typeface="Times New Roman" pitchFamily="18" charset="0"/>
                </a:rPr>
                <a:t>- Remplacement ou bien amélioration des habitation vétustes et précaires.</a:t>
              </a:r>
              <a:endParaRPr lang="fr-FR" sz="1800" kern="1200" dirty="0">
                <a:latin typeface="Times New Roman" pitchFamily="18" charset="0"/>
                <a:cs typeface="Times New Roman" pitchFamily="18" charset="0"/>
              </a:endParaRPr>
            </a:p>
          </p:txBody>
        </p:sp>
      </p:grpSp>
      <p:sp>
        <p:nvSpPr>
          <p:cNvPr id="21"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22" name="Date Placeholder 21"/>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6" y="27672"/>
            <a:ext cx="8858248" cy="403200"/>
          </a:xfrm>
          <a:prstGeom prst="rect">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42876" y="27672"/>
            <a:ext cx="5898919" cy="354735"/>
            <a:chOff x="0" y="0"/>
            <a:chExt cx="5898919" cy="354735"/>
          </a:xfrm>
          <a:scene3d>
            <a:camera prst="orthographicFront"/>
            <a:lightRig rig="flat" dir="t"/>
          </a:scene3d>
        </p:grpSpPr>
        <p:sp>
          <p:nvSpPr>
            <p:cNvPr id="19" name="Rounded Rectangle 18"/>
            <p:cNvSpPr/>
            <p:nvPr/>
          </p:nvSpPr>
          <p:spPr>
            <a:xfrm>
              <a:off x="0" y="0"/>
              <a:ext cx="5898919" cy="354735"/>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0" name="Rounded Rectangle 5"/>
            <p:cNvSpPr/>
            <p:nvPr/>
          </p:nvSpPr>
          <p:spPr>
            <a:xfrm>
              <a:off x="17317" y="17317"/>
              <a:ext cx="5864285" cy="3201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4374" tIns="0" rIns="234374"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Les données spatiales et physiques</a:t>
              </a:r>
              <a:endParaRPr lang="fr-FR" sz="2000" b="1" i="1" kern="1200" dirty="0">
                <a:solidFill>
                  <a:srgbClr val="FF0000"/>
                </a:solidFill>
                <a:latin typeface="Times New Roman" pitchFamily="18" charset="0"/>
                <a:cs typeface="Times New Roman" pitchFamily="18" charset="0"/>
              </a:endParaRPr>
            </a:p>
          </p:txBody>
        </p:sp>
      </p:grpSp>
      <p:sp>
        <p:nvSpPr>
          <p:cNvPr id="7" name="Rectangle 6"/>
          <p:cNvSpPr/>
          <p:nvPr/>
        </p:nvSpPr>
        <p:spPr>
          <a:xfrm>
            <a:off x="142876" y="1740087"/>
            <a:ext cx="8858248" cy="403200"/>
          </a:xfrm>
          <a:prstGeom prst="rect">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355934" y="27672"/>
            <a:ext cx="8479224" cy="1285055"/>
            <a:chOff x="213058" y="0"/>
            <a:chExt cx="8479224" cy="1285055"/>
          </a:xfrm>
          <a:scene3d>
            <a:camera prst="orthographicFront"/>
            <a:lightRig rig="flat" dir="t"/>
          </a:scene3d>
        </p:grpSpPr>
        <p:sp>
          <p:nvSpPr>
            <p:cNvPr id="17" name="Rectangle 16"/>
            <p:cNvSpPr/>
            <p:nvPr/>
          </p:nvSpPr>
          <p:spPr>
            <a:xfrm>
              <a:off x="213058" y="0"/>
              <a:ext cx="8479224" cy="1285055"/>
            </a:xfrm>
            <a:prstGeom prst="rect">
              <a:avLst/>
            </a:prstGeom>
            <a:ln>
              <a:noFill/>
            </a:ln>
            <a:sp3d>
              <a:bevelT w="139700" prst="cross"/>
            </a:sp3d>
          </p:spPr>
          <p:style>
            <a:lnRef idx="1">
              <a:schemeClr val="accent1"/>
            </a:lnRef>
            <a:fillRef idx="2">
              <a:schemeClr val="accent1"/>
            </a:fillRef>
            <a:effectRef idx="1">
              <a:schemeClr val="accent1"/>
            </a:effectRef>
            <a:fontRef idx="minor">
              <a:schemeClr val="dk1"/>
            </a:fontRef>
          </p:style>
        </p:sp>
        <p:sp>
          <p:nvSpPr>
            <p:cNvPr id="18" name="Rectangle 17"/>
            <p:cNvSpPr/>
            <p:nvPr/>
          </p:nvSpPr>
          <p:spPr>
            <a:xfrm>
              <a:off x="213058" y="0"/>
              <a:ext cx="8479224" cy="1285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4374" tIns="0" rIns="234374"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1- Le domaine foncier: </a:t>
              </a:r>
              <a:r>
                <a:rPr lang="fr-FR" sz="1800" i="1" kern="1200" dirty="0" smtClean="0">
                  <a:latin typeface="Times New Roman" pitchFamily="18" charset="0"/>
                  <a:cs typeface="Times New Roman" pitchFamily="18" charset="0"/>
                </a:rPr>
                <a:t>la connaissance de la situation du foncier par l’identification - De la propriété foncière,</a:t>
              </a:r>
            </a:p>
            <a:p>
              <a:pPr lvl="0" algn="l" defTabSz="889000">
                <a:lnSpc>
                  <a:spcPct val="90000"/>
                </a:lnSpc>
                <a:spcBef>
                  <a:spcPct val="0"/>
                </a:spcBef>
                <a:spcAft>
                  <a:spcPct val="35000"/>
                </a:spcAft>
              </a:pPr>
              <a:r>
                <a:rPr lang="fr-FR" sz="1800" i="1" kern="1200" dirty="0" smtClean="0">
                  <a:latin typeface="Times New Roman" pitchFamily="18" charset="0"/>
                  <a:cs typeface="Times New Roman" pitchFamily="18" charset="0"/>
                </a:rPr>
                <a:t>- Le prix des terrains;</a:t>
              </a:r>
            </a:p>
            <a:p>
              <a:pPr lvl="0" algn="l" defTabSz="889000">
                <a:lnSpc>
                  <a:spcPct val="90000"/>
                </a:lnSpc>
                <a:spcBef>
                  <a:spcPct val="0"/>
                </a:spcBef>
                <a:spcAft>
                  <a:spcPct val="35000"/>
                </a:spcAft>
              </a:pPr>
              <a:r>
                <a:rPr lang="fr-FR" sz="1800" i="1" kern="1200" dirty="0" smtClean="0">
                  <a:latin typeface="Times New Roman" pitchFamily="18" charset="0"/>
                  <a:cs typeface="Times New Roman" pitchFamily="18" charset="0"/>
                </a:rPr>
                <a:t>- l’occupation du sol, COS et CES</a:t>
              </a:r>
              <a:endParaRPr lang="fr-FR" sz="1800" i="1" kern="1200" dirty="0">
                <a:latin typeface="Times New Roman" pitchFamily="18" charset="0"/>
                <a:cs typeface="Times New Roman" pitchFamily="18" charset="0"/>
              </a:endParaRPr>
            </a:p>
          </p:txBody>
        </p:sp>
      </p:grpSp>
      <p:sp>
        <p:nvSpPr>
          <p:cNvPr id="9" name="Rectangle 8"/>
          <p:cNvSpPr/>
          <p:nvPr/>
        </p:nvSpPr>
        <p:spPr>
          <a:xfrm>
            <a:off x="142876" y="3007778"/>
            <a:ext cx="8858248" cy="403200"/>
          </a:xfrm>
          <a:prstGeom prst="rect">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357157" y="1381084"/>
            <a:ext cx="6658080" cy="1014250"/>
            <a:chOff x="214281" y="1353412"/>
            <a:chExt cx="6658080" cy="1014250"/>
          </a:xfrm>
          <a:scene3d>
            <a:camera prst="orthographicFront"/>
            <a:lightRig rig="flat" dir="t"/>
          </a:scene3d>
        </p:grpSpPr>
        <p:sp>
          <p:nvSpPr>
            <p:cNvPr id="15" name="Rectangle 14"/>
            <p:cNvSpPr/>
            <p:nvPr/>
          </p:nvSpPr>
          <p:spPr>
            <a:xfrm>
              <a:off x="214281" y="1353412"/>
              <a:ext cx="6658080" cy="1014250"/>
            </a:xfrm>
            <a:prstGeom prst="rect">
              <a:avLst/>
            </a:prstGeom>
            <a:effectLst>
              <a:outerShdw blurRad="50800" dist="38100" dir="2700000" algn="tl" rotWithShape="0">
                <a:prstClr val="black">
                  <a:alpha val="40000"/>
                </a:prstClr>
              </a:outerShdw>
            </a:effectLst>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rgbClr r="0" g="0" b="0"/>
            </a:effectRef>
            <a:fontRef idx="minor">
              <a:schemeClr val="dk1"/>
            </a:fontRef>
          </p:style>
        </p:sp>
        <p:sp>
          <p:nvSpPr>
            <p:cNvPr id="16" name="Rectangle 15"/>
            <p:cNvSpPr/>
            <p:nvPr/>
          </p:nvSpPr>
          <p:spPr>
            <a:xfrm>
              <a:off x="214281" y="1353412"/>
              <a:ext cx="6658080" cy="10142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4374" tIns="0" rIns="234374" bIns="0" numCol="1" spcCol="1270" anchor="ctr" anchorCtr="0">
              <a:noAutofit/>
            </a:bodyPr>
            <a:lstStyle/>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2- Les activités:</a:t>
              </a:r>
            </a:p>
            <a:p>
              <a:pPr lvl="0" algn="l" defTabSz="889000">
                <a:lnSpc>
                  <a:spcPct val="90000"/>
                </a:lnSpc>
                <a:spcBef>
                  <a:spcPct val="0"/>
                </a:spcBef>
                <a:spcAft>
                  <a:spcPct val="35000"/>
                </a:spcAft>
              </a:pPr>
              <a:r>
                <a:rPr lang="fr-FR" sz="2000" b="1" i="1" kern="1200" dirty="0" smtClean="0">
                  <a:solidFill>
                    <a:srgbClr val="FF0000"/>
                  </a:solidFill>
                  <a:latin typeface="Times New Roman" pitchFamily="18" charset="0"/>
                  <a:cs typeface="Times New Roman" pitchFamily="18" charset="0"/>
                </a:rPr>
                <a:t> </a:t>
              </a:r>
              <a:r>
                <a:rPr lang="fr-FR" sz="1800" b="0" i="1" kern="1200" dirty="0" smtClean="0">
                  <a:solidFill>
                    <a:schemeClr val="tx1"/>
                  </a:solidFill>
                  <a:latin typeface="Times New Roman" pitchFamily="18" charset="0"/>
                  <a:cs typeface="Times New Roman" pitchFamily="18" charset="0"/>
                </a:rPr>
                <a:t>sont réparties en trois grands groupes; les infrastructures, les équipements et le logement.</a:t>
              </a:r>
              <a:endParaRPr lang="fr-FR" sz="1800" b="0" i="1" kern="1200" dirty="0">
                <a:solidFill>
                  <a:schemeClr val="tx1"/>
                </a:solidFill>
                <a:latin typeface="Times New Roman" pitchFamily="18" charset="0"/>
                <a:cs typeface="Times New Roman" pitchFamily="18" charset="0"/>
              </a:endParaRPr>
            </a:p>
          </p:txBody>
        </p:sp>
      </p:grpSp>
      <p:sp>
        <p:nvSpPr>
          <p:cNvPr id="11" name="Rectangle 10"/>
          <p:cNvSpPr/>
          <p:nvPr/>
        </p:nvSpPr>
        <p:spPr>
          <a:xfrm>
            <a:off x="142876" y="6427127"/>
            <a:ext cx="8858248" cy="40320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442517" y="2517144"/>
            <a:ext cx="8380028" cy="3165909"/>
            <a:chOff x="428594" y="2489472"/>
            <a:chExt cx="8380028" cy="3165909"/>
          </a:xfrm>
          <a:scene3d>
            <a:camera prst="orthographicFront"/>
            <a:lightRig rig="flat" dir="t"/>
          </a:scene3d>
        </p:grpSpPr>
        <p:sp>
          <p:nvSpPr>
            <p:cNvPr id="13" name="Rectangle 12"/>
            <p:cNvSpPr/>
            <p:nvPr/>
          </p:nvSpPr>
          <p:spPr>
            <a:xfrm>
              <a:off x="428594" y="2489472"/>
              <a:ext cx="8380028" cy="3165909"/>
            </a:xfrm>
            <a:prstGeom prst="rect">
              <a:avLst/>
            </a:prstGeom>
            <a:solidFill>
              <a:schemeClr val="accent4">
                <a:lumMod val="40000"/>
                <a:lumOff val="60000"/>
              </a:schemeClr>
            </a:solidFill>
            <a:effectLst>
              <a:innerShdw blurRad="63500" dist="50800" dir="13500000">
                <a:prstClr val="black">
                  <a:alpha val="50000"/>
                </a:prstClr>
              </a:innerShdw>
            </a:effectLst>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sp>
        <p:sp>
          <p:nvSpPr>
            <p:cNvPr id="14" name="Rectangle 13"/>
            <p:cNvSpPr/>
            <p:nvPr/>
          </p:nvSpPr>
          <p:spPr>
            <a:xfrm>
              <a:off x="428594" y="2489472"/>
              <a:ext cx="8380028" cy="31659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34374" tIns="0" rIns="234374" bIns="0" numCol="1" spcCol="1270" anchor="ctr" anchorCtr="0">
              <a:noAutofit/>
            </a:bodyPr>
            <a:lstStyle/>
            <a:p>
              <a:pPr lvl="0" algn="l" defTabSz="933450">
                <a:lnSpc>
                  <a:spcPct val="90000"/>
                </a:lnSpc>
                <a:spcBef>
                  <a:spcPct val="0"/>
                </a:spcBef>
                <a:spcAft>
                  <a:spcPct val="35000"/>
                </a:spcAft>
              </a:pPr>
              <a:r>
                <a:rPr lang="fr-FR" sz="2100" b="1" i="1" kern="1200" dirty="0" smtClean="0">
                  <a:solidFill>
                    <a:srgbClr val="FF0000"/>
                  </a:solidFill>
                  <a:latin typeface="Times New Roman" pitchFamily="18" charset="0"/>
                  <a:cs typeface="Times New Roman" pitchFamily="18" charset="0"/>
                </a:rPr>
                <a:t>a- Les infrastructures: </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ensembles des réseaux nécessaires à la circulation des hommes et des biens, de l’énergie et de l’information.</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 l’emprise de la voirie;</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 La hiérarchie fonctionnelle de la voirie;</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 Les croisements ou bien les nœuds ( les points noirs);</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 Les aires de stationnement;</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 Les systèmes des transports;</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 Les VRD</a:t>
              </a:r>
            </a:p>
            <a:p>
              <a:pPr lvl="0" algn="l" defTabSz="933450">
                <a:lnSpc>
                  <a:spcPct val="90000"/>
                </a:lnSpc>
                <a:spcBef>
                  <a:spcPct val="0"/>
                </a:spcBef>
                <a:spcAft>
                  <a:spcPct val="35000"/>
                </a:spcAft>
              </a:pPr>
              <a:endParaRPr lang="fr-FR" sz="1800" b="0" i="1" kern="1200" dirty="0">
                <a:solidFill>
                  <a:schemeClr val="tx1"/>
                </a:solidFill>
                <a:latin typeface="Times New Roman" pitchFamily="18" charset="0"/>
                <a:cs typeface="Times New Roman" pitchFamily="18" charset="0"/>
              </a:endParaRPr>
            </a:p>
          </p:txBody>
        </p:sp>
      </p:grpSp>
      <p:sp>
        <p:nvSpPr>
          <p:cNvPr id="21"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22" name="Date Placeholder 21"/>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par>
                                <p:cTn id="10" presetID="4"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20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2000"/>
                                        <p:tgtEl>
                                          <p:spTgt spid="7"/>
                                        </p:tgtEl>
                                      </p:cBhvr>
                                    </p:animEffect>
                                  </p:childTnLst>
                                </p:cTn>
                              </p:par>
                              <p:par>
                                <p:cTn id="19" presetID="4"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2000"/>
                                        <p:tgtEl>
                                          <p:spTgt spid="8"/>
                                        </p:tgtEl>
                                      </p:cBhvr>
                                    </p:animEffect>
                                  </p:childTnLst>
                                </p:cTn>
                              </p:par>
                              <p:par>
                                <p:cTn id="22" presetID="4"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2000"/>
                                        <p:tgtEl>
                                          <p:spTgt spid="10"/>
                                        </p:tgtEl>
                                      </p:cBhvr>
                                    </p:animEffect>
                                  </p:childTnLst>
                                </p:cTn>
                              </p:par>
                              <p:par>
                                <p:cTn id="30" presetID="4"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1"/>
          <p:cNvGrpSpPr/>
          <p:nvPr/>
        </p:nvGrpSpPr>
        <p:grpSpPr>
          <a:xfrm>
            <a:off x="285720" y="-24"/>
            <a:ext cx="8380028" cy="1571635"/>
            <a:chOff x="428594" y="2489472"/>
            <a:chExt cx="8380028" cy="3165909"/>
          </a:xfrm>
          <a:scene3d>
            <a:camera prst="orthographicFront"/>
            <a:lightRig rig="flat" dir="t"/>
          </a:scene3d>
        </p:grpSpPr>
        <p:sp>
          <p:nvSpPr>
            <p:cNvPr id="6" name="Rectangle 5"/>
            <p:cNvSpPr/>
            <p:nvPr/>
          </p:nvSpPr>
          <p:spPr>
            <a:xfrm>
              <a:off x="428594" y="2489472"/>
              <a:ext cx="8380028" cy="3165909"/>
            </a:xfrm>
            <a:prstGeom prst="rect">
              <a:avLst/>
            </a:prstGeom>
            <a:solidFill>
              <a:schemeClr val="accent4">
                <a:lumMod val="40000"/>
                <a:lumOff val="60000"/>
              </a:schemeClr>
            </a:solidFill>
            <a:ln>
              <a:noFill/>
            </a:ln>
            <a:effectLst>
              <a:innerShdw blurRad="63500" dist="50800" dir="13500000">
                <a:prstClr val="black">
                  <a:alpha val="50000"/>
                </a:prstClr>
              </a:innerShdw>
            </a:effectLst>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sp>
        <p:sp>
          <p:nvSpPr>
            <p:cNvPr id="7" name="Rectangle 6"/>
            <p:cNvSpPr/>
            <p:nvPr/>
          </p:nvSpPr>
          <p:spPr>
            <a:xfrm>
              <a:off x="428594" y="2489472"/>
              <a:ext cx="8380028" cy="3165909"/>
            </a:xfrm>
            <a:prstGeom prst="rect">
              <a:avLst/>
            </a:prstGeom>
            <a:ln>
              <a:noFill/>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minor">
              <a:schemeClr val="dk1"/>
            </a:fontRef>
          </p:style>
          <p:txBody>
            <a:bodyPr spcFirstLastPara="0" vert="horz" wrap="square" lIns="234374" tIns="0" rIns="234374" bIns="0" numCol="1" spcCol="1270" anchor="ctr" anchorCtr="0">
              <a:noAutofit/>
            </a:bodyPr>
            <a:lstStyle/>
            <a:p>
              <a:pPr lvl="0" algn="l" defTabSz="933450">
                <a:lnSpc>
                  <a:spcPct val="90000"/>
                </a:lnSpc>
                <a:spcBef>
                  <a:spcPct val="0"/>
                </a:spcBef>
                <a:spcAft>
                  <a:spcPct val="35000"/>
                </a:spcAft>
              </a:pPr>
              <a:r>
                <a:rPr lang="fr-FR" sz="2100" b="1" i="1" kern="1200" dirty="0" smtClean="0">
                  <a:solidFill>
                    <a:srgbClr val="FF0000"/>
                  </a:solidFill>
                  <a:latin typeface="Times New Roman" pitchFamily="18" charset="0"/>
                  <a:cs typeface="Times New Roman" pitchFamily="18" charset="0"/>
                </a:rPr>
                <a:t>b- Les équipements: </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Désignent l’ensembles des établissements hors logement; commerces, services, équipements collectifs, activités productives et espaces verts et de loisir.</a:t>
              </a:r>
              <a:endParaRPr lang="fr-FR" sz="1800" b="0" i="1" kern="1200" dirty="0">
                <a:solidFill>
                  <a:schemeClr val="tx1"/>
                </a:solidFill>
                <a:latin typeface="Times New Roman" pitchFamily="18" charset="0"/>
                <a:cs typeface="Times New Roman" pitchFamily="18" charset="0"/>
              </a:endParaRPr>
            </a:p>
          </p:txBody>
        </p:sp>
      </p:grpSp>
      <p:graphicFrame>
        <p:nvGraphicFramePr>
          <p:cNvPr id="8" name="Diagramme 4"/>
          <p:cNvGraphicFramePr/>
          <p:nvPr/>
        </p:nvGraphicFramePr>
        <p:xfrm>
          <a:off x="0" y="1571612"/>
          <a:ext cx="9144000"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5"/>
          <p:cNvSpPr txBox="1"/>
          <p:nvPr/>
        </p:nvSpPr>
        <p:spPr>
          <a:xfrm>
            <a:off x="357158" y="1785926"/>
            <a:ext cx="1214445"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Commerces et services</a:t>
            </a:r>
            <a:endParaRPr lang="fr-FR" sz="1600" b="1" dirty="0">
              <a:latin typeface="Times New Roman" pitchFamily="18" charset="0"/>
              <a:cs typeface="Times New Roman" pitchFamily="18" charset="0"/>
            </a:endParaRPr>
          </a:p>
        </p:txBody>
      </p:sp>
      <p:sp>
        <p:nvSpPr>
          <p:cNvPr id="10" name="ZoneTexte 6"/>
          <p:cNvSpPr txBox="1"/>
          <p:nvPr/>
        </p:nvSpPr>
        <p:spPr>
          <a:xfrm>
            <a:off x="141746" y="2829360"/>
            <a:ext cx="1714512"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équipements collectifs</a:t>
            </a:r>
            <a:endParaRPr lang="fr-FR" sz="1600" b="1" dirty="0">
              <a:latin typeface="Times New Roman" pitchFamily="18" charset="0"/>
              <a:cs typeface="Times New Roman" pitchFamily="18" charset="0"/>
            </a:endParaRPr>
          </a:p>
        </p:txBody>
      </p:sp>
      <p:sp>
        <p:nvSpPr>
          <p:cNvPr id="11" name="ZoneTexte 7"/>
          <p:cNvSpPr txBox="1"/>
          <p:nvPr/>
        </p:nvSpPr>
        <p:spPr>
          <a:xfrm>
            <a:off x="316052" y="3906420"/>
            <a:ext cx="1285883"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activités productives</a:t>
            </a:r>
            <a:endParaRPr lang="fr-FR" sz="1600" b="1" dirty="0">
              <a:latin typeface="Times New Roman" pitchFamily="18" charset="0"/>
              <a:cs typeface="Times New Roman" pitchFamily="18" charset="0"/>
            </a:endParaRPr>
          </a:p>
        </p:txBody>
      </p:sp>
      <p:sp>
        <p:nvSpPr>
          <p:cNvPr id="12" name="ZoneTexte 8"/>
          <p:cNvSpPr txBox="1"/>
          <p:nvPr/>
        </p:nvSpPr>
        <p:spPr>
          <a:xfrm>
            <a:off x="201312" y="5000637"/>
            <a:ext cx="1571636"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espaces verts et de loisir</a:t>
            </a:r>
            <a:endParaRPr lang="fr-FR" sz="1600" b="1" dirty="0">
              <a:latin typeface="Times New Roman" pitchFamily="18" charset="0"/>
              <a:cs typeface="Times New Roman" pitchFamily="18" charset="0"/>
            </a:endParaRPr>
          </a:p>
        </p:txBody>
      </p:sp>
      <p:sp>
        <p:nvSpPr>
          <p:cNvPr id="13" name="ZoneTexte 9"/>
          <p:cNvSpPr txBox="1"/>
          <p:nvPr/>
        </p:nvSpPr>
        <p:spPr>
          <a:xfrm>
            <a:off x="84408" y="6072207"/>
            <a:ext cx="1785918"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grands parcs de promenades</a:t>
            </a:r>
            <a:endParaRPr lang="fr-FR" sz="1600" b="1" dirty="0">
              <a:latin typeface="Times New Roman" pitchFamily="18" charset="0"/>
              <a:cs typeface="Times New Roman" pitchFamily="18" charset="0"/>
            </a:endParaRPr>
          </a:p>
        </p:txBody>
      </p:sp>
      <p:sp>
        <p:nvSpPr>
          <p:cNvPr id="14" name="ZoneTexte 10"/>
          <p:cNvSpPr txBox="1"/>
          <p:nvPr/>
        </p:nvSpPr>
        <p:spPr>
          <a:xfrm>
            <a:off x="2928926" y="6072206"/>
            <a:ext cx="1785918"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jardins de quartiers</a:t>
            </a:r>
            <a:endParaRPr lang="fr-FR" sz="1600" b="1" dirty="0">
              <a:latin typeface="Times New Roman" pitchFamily="18" charset="0"/>
              <a:cs typeface="Times New Roman" pitchFamily="18" charset="0"/>
            </a:endParaRPr>
          </a:p>
        </p:txBody>
      </p:sp>
      <p:sp>
        <p:nvSpPr>
          <p:cNvPr id="15" name="ZoneTexte 11"/>
          <p:cNvSpPr txBox="1"/>
          <p:nvPr/>
        </p:nvSpPr>
        <p:spPr>
          <a:xfrm>
            <a:off x="5500694" y="6058935"/>
            <a:ext cx="2714644"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rangées d’arbres d’alignement / </a:t>
            </a:r>
            <a:r>
              <a:rPr lang="fr-FR" sz="1600" b="1" dirty="0" err="1" smtClean="0">
                <a:latin typeface="Times New Roman" pitchFamily="18" charset="0"/>
                <a:cs typeface="Times New Roman" pitchFamily="18" charset="0"/>
              </a:rPr>
              <a:t>boulrd</a:t>
            </a:r>
            <a:r>
              <a:rPr lang="fr-FR" sz="1600" b="1" dirty="0" smtClean="0">
                <a:latin typeface="Times New Roman" pitchFamily="18" charset="0"/>
                <a:cs typeface="Times New Roman" pitchFamily="18" charset="0"/>
              </a:rPr>
              <a:t> et ave</a:t>
            </a:r>
            <a:endParaRPr lang="fr-FR" sz="1600" b="1" dirty="0">
              <a:latin typeface="Times New Roman" pitchFamily="18" charset="0"/>
              <a:cs typeface="Times New Roman" pitchFamily="18" charset="0"/>
            </a:endParaRPr>
          </a:p>
        </p:txBody>
      </p:sp>
      <p:sp>
        <p:nvSpPr>
          <p:cNvPr id="16"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7" name="Date Placeholder 16"/>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17"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2000" fill="hold"/>
                                        <p:tgtEl>
                                          <p:spTgt spid="8"/>
                                        </p:tgtEl>
                                        <p:attrNameLst>
                                          <p:attrName>ppt_w</p:attrName>
                                        </p:attrNameLst>
                                      </p:cBhvr>
                                      <p:tavLst>
                                        <p:tav tm="0">
                                          <p:val>
                                            <p:fltVal val="0"/>
                                          </p:val>
                                        </p:tav>
                                        <p:tav tm="100000">
                                          <p:val>
                                            <p:strVal val="#ppt_w"/>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000" fill="hold"/>
                                        <p:tgtEl>
                                          <p:spTgt spid="10"/>
                                        </p:tgtEl>
                                        <p:attrNameLst>
                                          <p:attrName>ppt_w</p:attrName>
                                        </p:attrNameLst>
                                      </p:cBhvr>
                                      <p:tavLst>
                                        <p:tav tm="0">
                                          <p:val>
                                            <p:fltVal val="0"/>
                                          </p:val>
                                        </p:tav>
                                        <p:tav tm="100000">
                                          <p:val>
                                            <p:strVal val="#ppt_w"/>
                                          </p:val>
                                        </p:tav>
                                      </p:tavLst>
                                    </p:anim>
                                    <p:anim calcmode="lin" valueType="num">
                                      <p:cBhvr>
                                        <p:cTn id="25" dur="2000" fill="hold"/>
                                        <p:tgtEl>
                                          <p:spTgt spid="10"/>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0" fill="hold"/>
                                        <p:tgtEl>
                                          <p:spTgt spid="11"/>
                                        </p:tgtEl>
                                        <p:attrNameLst>
                                          <p:attrName>ppt_w</p:attrName>
                                        </p:attrNameLst>
                                      </p:cBhvr>
                                      <p:tavLst>
                                        <p:tav tm="0">
                                          <p:val>
                                            <p:fltVal val="0"/>
                                          </p:val>
                                        </p:tav>
                                        <p:tav tm="100000">
                                          <p:val>
                                            <p:strVal val="#ppt_w"/>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p:val>
                                            <p:fltVal val="0"/>
                                          </p:val>
                                        </p:tav>
                                        <p:tav tm="100000">
                                          <p:val>
                                            <p:strVal val="#ppt_w"/>
                                          </p:val>
                                        </p:tav>
                                      </p:tavLst>
                                    </p:anim>
                                    <p:anim calcmode="lin" valueType="num">
                                      <p:cBhvr>
                                        <p:cTn id="33" dur="2000" fill="hold"/>
                                        <p:tgtEl>
                                          <p:spTgt spid="12"/>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2000" fill="hold"/>
                                        <p:tgtEl>
                                          <p:spTgt spid="13"/>
                                        </p:tgtEl>
                                        <p:attrNameLst>
                                          <p:attrName>ppt_w</p:attrName>
                                        </p:attrNameLst>
                                      </p:cBhvr>
                                      <p:tavLst>
                                        <p:tav tm="0">
                                          <p:val>
                                            <p:fltVal val="0"/>
                                          </p:val>
                                        </p:tav>
                                        <p:tav tm="100000">
                                          <p:val>
                                            <p:strVal val="#ppt_w"/>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2000" fill="hold"/>
                                        <p:tgtEl>
                                          <p:spTgt spid="14"/>
                                        </p:tgtEl>
                                        <p:attrNameLst>
                                          <p:attrName>ppt_w</p:attrName>
                                        </p:attrNameLst>
                                      </p:cBhvr>
                                      <p:tavLst>
                                        <p:tav tm="0">
                                          <p:val>
                                            <p:fltVal val="0"/>
                                          </p:val>
                                        </p:tav>
                                        <p:tav tm="100000">
                                          <p:val>
                                            <p:strVal val="#ppt_w"/>
                                          </p:val>
                                        </p:tav>
                                      </p:tavLst>
                                    </p:anim>
                                    <p:anim calcmode="lin" valueType="num">
                                      <p:cBhvr>
                                        <p:cTn id="41" dur="2000" fill="hold"/>
                                        <p:tgtEl>
                                          <p:spTgt spid="14"/>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000" fill="hold"/>
                                        <p:tgtEl>
                                          <p:spTgt spid="15"/>
                                        </p:tgtEl>
                                        <p:attrNameLst>
                                          <p:attrName>ppt_w</p:attrName>
                                        </p:attrNameLst>
                                      </p:cBhvr>
                                      <p:tavLst>
                                        <p:tav tm="0">
                                          <p:val>
                                            <p:fltVal val="0"/>
                                          </p:val>
                                        </p:tav>
                                        <p:tav tm="100000">
                                          <p:val>
                                            <p:strVal val="#ppt_w"/>
                                          </p:val>
                                        </p:tav>
                                      </p:tavLst>
                                    </p:anim>
                                    <p:anim calcmode="lin" valueType="num">
                                      <p:cBhvr>
                                        <p:cTn id="4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P spid="13" grpId="0" animBg="1"/>
      <p:bldP spid="14" grpId="0" animBg="1"/>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1"/>
          <p:cNvGrpSpPr/>
          <p:nvPr/>
        </p:nvGrpSpPr>
        <p:grpSpPr>
          <a:xfrm>
            <a:off x="285720" y="-24"/>
            <a:ext cx="8380028" cy="1571635"/>
            <a:chOff x="428594" y="2489472"/>
            <a:chExt cx="8380028" cy="3165909"/>
          </a:xfrm>
          <a:scene3d>
            <a:camera prst="orthographicFront"/>
            <a:lightRig rig="flat" dir="t"/>
          </a:scene3d>
        </p:grpSpPr>
        <p:sp>
          <p:nvSpPr>
            <p:cNvPr id="6" name="Rectangle 5"/>
            <p:cNvSpPr/>
            <p:nvPr/>
          </p:nvSpPr>
          <p:spPr>
            <a:xfrm>
              <a:off x="428594" y="2489472"/>
              <a:ext cx="8380028" cy="3165909"/>
            </a:xfrm>
            <a:prstGeom prst="rect">
              <a:avLst/>
            </a:prstGeom>
            <a:solidFill>
              <a:schemeClr val="accent4">
                <a:lumMod val="40000"/>
                <a:lumOff val="60000"/>
              </a:schemeClr>
            </a:solidFill>
            <a:ln>
              <a:noFill/>
            </a:ln>
            <a:effectLst>
              <a:innerShdw blurRad="63500" dist="50800" dir="13500000">
                <a:prstClr val="black">
                  <a:alpha val="50000"/>
                </a:prstClr>
              </a:innerShdw>
            </a:effectLst>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sp>
        <p:sp>
          <p:nvSpPr>
            <p:cNvPr id="7" name="Rectangle 6"/>
            <p:cNvSpPr/>
            <p:nvPr/>
          </p:nvSpPr>
          <p:spPr>
            <a:xfrm>
              <a:off x="428594" y="2489472"/>
              <a:ext cx="8380028" cy="3165909"/>
            </a:xfrm>
            <a:prstGeom prst="rect">
              <a:avLst/>
            </a:prstGeom>
            <a:ln>
              <a:noFill/>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minor">
              <a:schemeClr val="dk1"/>
            </a:fontRef>
          </p:style>
          <p:txBody>
            <a:bodyPr spcFirstLastPara="0" vert="horz" wrap="square" lIns="234374" tIns="0" rIns="234374" bIns="0" numCol="1" spcCol="1270" anchor="ctr" anchorCtr="0">
              <a:noAutofit/>
            </a:bodyPr>
            <a:lstStyle/>
            <a:p>
              <a:pPr lvl="0" algn="l" defTabSz="933450">
                <a:lnSpc>
                  <a:spcPct val="90000"/>
                </a:lnSpc>
                <a:spcBef>
                  <a:spcPct val="0"/>
                </a:spcBef>
                <a:spcAft>
                  <a:spcPct val="35000"/>
                </a:spcAft>
              </a:pPr>
              <a:r>
                <a:rPr lang="fr-FR" sz="2100" b="1" i="1" kern="1200" dirty="0" smtClean="0">
                  <a:solidFill>
                    <a:srgbClr val="FF0000"/>
                  </a:solidFill>
                  <a:latin typeface="Times New Roman" pitchFamily="18" charset="0"/>
                  <a:cs typeface="Times New Roman" pitchFamily="18" charset="0"/>
                </a:rPr>
                <a:t>c- le logement: </a:t>
              </a:r>
            </a:p>
            <a:p>
              <a:pPr lvl="0" algn="l" defTabSz="933450">
                <a:lnSpc>
                  <a:spcPct val="90000"/>
                </a:lnSpc>
                <a:spcBef>
                  <a:spcPct val="0"/>
                </a:spcBef>
                <a:spcAft>
                  <a:spcPct val="35000"/>
                </a:spcAft>
              </a:pPr>
              <a:r>
                <a:rPr lang="fr-FR" sz="1800" b="0" i="1" kern="1200" dirty="0" smtClean="0">
                  <a:solidFill>
                    <a:schemeClr val="tx1"/>
                  </a:solidFill>
                  <a:latin typeface="Times New Roman" pitchFamily="18" charset="0"/>
                  <a:cs typeface="Times New Roman" pitchFamily="18" charset="0"/>
                </a:rPr>
                <a:t>Constitue l’élément le plus important de l’urbanisme contemporaine représente environ 50% du cadre bâti d’une ville, il est privilégie est considéré par l’analyse urbaine selon les critères suivants: </a:t>
              </a:r>
              <a:endParaRPr lang="fr-FR" sz="1800" b="0" i="1" kern="1200" dirty="0">
                <a:solidFill>
                  <a:schemeClr val="tx1"/>
                </a:solidFill>
                <a:latin typeface="Times New Roman" pitchFamily="18" charset="0"/>
                <a:cs typeface="Times New Roman" pitchFamily="18" charset="0"/>
              </a:endParaRPr>
            </a:p>
          </p:txBody>
        </p:sp>
      </p:grpSp>
      <p:graphicFrame>
        <p:nvGraphicFramePr>
          <p:cNvPr id="8" name="Diagramme 4"/>
          <p:cNvGraphicFramePr/>
          <p:nvPr/>
        </p:nvGraphicFramePr>
        <p:xfrm>
          <a:off x="0" y="1571612"/>
          <a:ext cx="9144000"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5"/>
          <p:cNvSpPr txBox="1"/>
          <p:nvPr/>
        </p:nvSpPr>
        <p:spPr>
          <a:xfrm>
            <a:off x="214282" y="2053219"/>
            <a:ext cx="1785950" cy="830997"/>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caractéristiques typologiques</a:t>
            </a:r>
            <a:endParaRPr lang="fr-FR" sz="1600" b="1" dirty="0">
              <a:latin typeface="Times New Roman" pitchFamily="18" charset="0"/>
              <a:cs typeface="Times New Roman" pitchFamily="18" charset="0"/>
            </a:endParaRPr>
          </a:p>
        </p:txBody>
      </p:sp>
      <p:sp>
        <p:nvSpPr>
          <p:cNvPr id="10" name="ZoneTexte 6"/>
          <p:cNvSpPr txBox="1"/>
          <p:nvPr/>
        </p:nvSpPr>
        <p:spPr>
          <a:xfrm>
            <a:off x="201312" y="3801356"/>
            <a:ext cx="1714512" cy="830997"/>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L’état de logement et de sa datation</a:t>
            </a:r>
            <a:endParaRPr lang="fr-FR" sz="1600" b="1" dirty="0">
              <a:latin typeface="Times New Roman" pitchFamily="18" charset="0"/>
              <a:cs typeface="Times New Roman" pitchFamily="18" charset="0"/>
            </a:endParaRPr>
          </a:p>
        </p:txBody>
      </p:sp>
      <p:sp>
        <p:nvSpPr>
          <p:cNvPr id="11" name="ZoneTexte 8"/>
          <p:cNvSpPr txBox="1"/>
          <p:nvPr/>
        </p:nvSpPr>
        <p:spPr>
          <a:xfrm>
            <a:off x="214282" y="5715016"/>
            <a:ext cx="1714512" cy="584775"/>
          </a:xfrm>
          <a:prstGeom prst="rect">
            <a:avLst/>
          </a:prstGeom>
          <a:solidFill>
            <a:schemeClr val="accent2">
              <a:lumMod val="20000"/>
              <a:lumOff val="80000"/>
            </a:schemeClr>
          </a:solidFill>
        </p:spPr>
        <p:txBody>
          <a:bodyPr wrap="square" rtlCol="0">
            <a:spAutoFit/>
          </a:bodyPr>
          <a:lstStyle/>
          <a:p>
            <a:pPr algn="ctr"/>
            <a:r>
              <a:rPr lang="fr-FR" sz="1600" b="1" dirty="0" smtClean="0">
                <a:latin typeface="Times New Roman" pitchFamily="18" charset="0"/>
                <a:cs typeface="Times New Roman" pitchFamily="18" charset="0"/>
              </a:rPr>
              <a:t>Les transformations</a:t>
            </a:r>
            <a:endParaRPr lang="fr-FR" sz="1600" b="1" dirty="0">
              <a:latin typeface="Times New Roman" pitchFamily="18" charset="0"/>
              <a:cs typeface="Times New Roman" pitchFamily="18" charset="0"/>
            </a:endParaRPr>
          </a:p>
        </p:txBody>
      </p:sp>
      <p:sp>
        <p:nvSpPr>
          <p:cNvPr id="12"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10/11/2016</a:t>
            </a:r>
            <a:endParaRPr lang="fr-FR"/>
          </a:p>
        </p:txBody>
      </p:sp>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500694" y="214290"/>
            <a:ext cx="2928958" cy="1477328"/>
          </a:xfrm>
          <a:prstGeom prst="rect">
            <a:avLst/>
          </a:prstGeom>
          <a:noFill/>
        </p:spPr>
        <p:txBody>
          <a:bodyPr wrap="square" rtlCol="0">
            <a:spAutoFit/>
          </a:bodyPr>
          <a:lstStyle/>
          <a:p>
            <a:pPr lvl="0" fontAlgn="base">
              <a:spcBef>
                <a:spcPct val="0"/>
              </a:spcBef>
              <a:spcAft>
                <a:spcPct val="0"/>
              </a:spcAft>
              <a:tabLst>
                <a:tab pos="822325" algn="l"/>
              </a:tabLst>
            </a:pPr>
            <a:r>
              <a:rPr lang="fr-FR" b="1" i="1" dirty="0" smtClean="0">
                <a:latin typeface="Times New Roman" pitchFamily="18" charset="0"/>
                <a:ea typeface="Arial" pitchFamily="34" charset="0"/>
                <a:cs typeface="Times New Roman" pitchFamily="18" charset="0"/>
              </a:rPr>
              <a:t>C’est l’ ensemble des procédures et des démarches adoptées  pour arriver à un résultat et atteindre des objectifs.</a:t>
            </a:r>
            <a:endParaRPr lang="en-GB" b="1" i="1" dirty="0" smtClean="0">
              <a:latin typeface="Times New Roman" pitchFamily="18" charset="0"/>
              <a:ea typeface="Arial" pitchFamily="34" charset="0"/>
              <a:cs typeface="Times New Roman" pitchFamily="18" charset="0"/>
            </a:endParaRPr>
          </a:p>
        </p:txBody>
      </p:sp>
      <p:sp>
        <p:nvSpPr>
          <p:cNvPr id="5" name="TextBox 4"/>
          <p:cNvSpPr txBox="1"/>
          <p:nvPr/>
        </p:nvSpPr>
        <p:spPr>
          <a:xfrm>
            <a:off x="6715140" y="3714752"/>
            <a:ext cx="2659702" cy="1477328"/>
          </a:xfrm>
          <a:prstGeom prst="rect">
            <a:avLst/>
          </a:prstGeom>
          <a:noFill/>
        </p:spPr>
        <p:txBody>
          <a:bodyPr wrap="none" rtlCol="0">
            <a:spAutoFit/>
          </a:bodyPr>
          <a:lstStyle/>
          <a:p>
            <a:r>
              <a:rPr lang="fr-FR" b="1" i="1" dirty="0" smtClean="0">
                <a:latin typeface="Times New Roman" pitchFamily="18" charset="0"/>
                <a:ea typeface="Arial" pitchFamily="34" charset="0"/>
                <a:cs typeface="Times New Roman" pitchFamily="18" charset="0"/>
              </a:rPr>
              <a:t>La connaissance générale</a:t>
            </a:r>
          </a:p>
          <a:p>
            <a:r>
              <a:rPr lang="fr-FR" b="1" i="1" dirty="0" smtClean="0">
                <a:latin typeface="Times New Roman" pitchFamily="18" charset="0"/>
                <a:ea typeface="Arial" pitchFamily="34" charset="0"/>
                <a:cs typeface="Times New Roman" pitchFamily="18" charset="0"/>
              </a:rPr>
              <a:t>la vérification </a:t>
            </a:r>
          </a:p>
          <a:p>
            <a:r>
              <a:rPr lang="fr-FR" b="1" i="1" dirty="0" smtClean="0">
                <a:latin typeface="Times New Roman" pitchFamily="18" charset="0"/>
                <a:ea typeface="Arial" pitchFamily="34" charset="0"/>
                <a:cs typeface="Times New Roman" pitchFamily="18" charset="0"/>
              </a:rPr>
              <a:t>la lecture des tissus </a:t>
            </a:r>
          </a:p>
          <a:p>
            <a:r>
              <a:rPr lang="fr-FR" b="1" i="1" dirty="0" smtClean="0">
                <a:latin typeface="Times New Roman" pitchFamily="18" charset="0"/>
                <a:ea typeface="Arial" pitchFamily="34" charset="0"/>
                <a:cs typeface="Times New Roman" pitchFamily="18" charset="0"/>
              </a:rPr>
              <a:t>la planification </a:t>
            </a:r>
          </a:p>
          <a:p>
            <a:r>
              <a:rPr lang="fr-FR" b="1" i="1" dirty="0" smtClean="0">
                <a:latin typeface="Times New Roman" pitchFamily="18" charset="0"/>
                <a:ea typeface="Arial" pitchFamily="34" charset="0"/>
                <a:cs typeface="Times New Roman" pitchFamily="18" charset="0"/>
              </a:rPr>
              <a:t> l’aménagement</a:t>
            </a:r>
            <a:endParaRPr lang="en-GB" dirty="0"/>
          </a:p>
        </p:txBody>
      </p:sp>
      <p:sp>
        <p:nvSpPr>
          <p:cNvPr id="6" name="TextBox 5"/>
          <p:cNvSpPr txBox="1"/>
          <p:nvPr/>
        </p:nvSpPr>
        <p:spPr>
          <a:xfrm>
            <a:off x="7054967" y="6211669"/>
            <a:ext cx="2089033" cy="646331"/>
          </a:xfrm>
          <a:prstGeom prst="rect">
            <a:avLst/>
          </a:prstGeom>
          <a:noFill/>
        </p:spPr>
        <p:txBody>
          <a:bodyPr wrap="none" rtlCol="0">
            <a:spAutoFit/>
          </a:bodyPr>
          <a:lstStyle/>
          <a:p>
            <a:pPr lvl="0"/>
            <a:r>
              <a:rPr lang="fr-FR" b="1" i="1" dirty="0" smtClean="0">
                <a:latin typeface="Times New Roman" pitchFamily="18" charset="0"/>
                <a:ea typeface="Arial" pitchFamily="34" charset="0"/>
                <a:cs typeface="Times New Roman" pitchFamily="18" charset="0"/>
              </a:rPr>
              <a:t>Données spatiales</a:t>
            </a:r>
          </a:p>
          <a:p>
            <a:r>
              <a:rPr lang="fr-FR" b="1" i="1" dirty="0" smtClean="0">
                <a:latin typeface="Times New Roman" pitchFamily="18" charset="0"/>
                <a:ea typeface="Arial" pitchFamily="34" charset="0"/>
                <a:cs typeface="Times New Roman" pitchFamily="18" charset="0"/>
              </a:rPr>
              <a:t>Données a-spatiales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10/11/2016</a:t>
            </a:r>
            <a:endParaRPr lang="fr-FR"/>
          </a:p>
        </p:txBody>
      </p:sp>
      <p:graphicFrame>
        <p:nvGraphicFramePr>
          <p:cNvPr id="3" name="Diagram 2"/>
          <p:cNvGraphicFramePr/>
          <p:nvPr/>
        </p:nvGraphicFramePr>
        <p:xfrm>
          <a:off x="142844" y="785794"/>
          <a:ext cx="8429684"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57224" y="214290"/>
            <a:ext cx="6858672" cy="52322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 processus d’analyse urbaine </a:t>
            </a:r>
            <a:endParaRPr lang="en-GB"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Striped Right Arrow 4"/>
          <p:cNvSpPr/>
          <p:nvPr/>
        </p:nvSpPr>
        <p:spPr>
          <a:xfrm>
            <a:off x="642910" y="2071678"/>
            <a:ext cx="571504" cy="1056136"/>
          </a:xfrm>
          <a:prstGeom prst="stripedRightArrow">
            <a:avLst/>
          </a:prstGeom>
          <a:solidFill>
            <a:schemeClr val="accent3"/>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par>
                          <p:cTn id="22" fill="hold">
                            <p:stCondLst>
                              <p:cond delay="1000"/>
                            </p:stCondLst>
                            <p:childTnLst>
                              <p:par>
                                <p:cTn id="23" presetID="35" presetClass="emph" presetSubtype="0" repeatCount="indefinite" grpId="1" nodeType="afterEffect">
                                  <p:stCondLst>
                                    <p:cond delay="0"/>
                                  </p:stCondLst>
                                  <p:endCondLst>
                                    <p:cond evt="onNext" delay="0">
                                      <p:tgtEl>
                                        <p:sldTgt/>
                                      </p:tgtEl>
                                    </p:cond>
                                  </p:endCondLst>
                                  <p:childTnLst>
                                    <p:anim calcmode="discrete" valueType="str">
                                      <p:cBhvr>
                                        <p:cTn id="24"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571480"/>
            <a:ext cx="7429552" cy="2831544"/>
          </a:xfrm>
          <a:prstGeom prst="rect">
            <a:avLst/>
          </a:prstGeom>
          <a:noFill/>
        </p:spPr>
        <p:txBody>
          <a:bodyPr wrap="square" rtlCol="0">
            <a:spAutoFit/>
            <a:scene3d>
              <a:camera prst="orthographicFront"/>
              <a:lightRig rig="threePt" dir="t"/>
            </a:scene3d>
            <a:sp3d extrusionH="57150">
              <a:bevelT w="82550" h="38100" prst="coolSlant"/>
            </a:sp3d>
          </a:bodyPr>
          <a:lstStyle/>
          <a:p>
            <a:pPr algn="just"/>
            <a:r>
              <a:rPr lang="fr-FR"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rPr>
              <a:t>….L’urbaniste ne doit prendre son crayon qu’après avoir terminé son enquête de monographie locale et l’avoir judicieusement conduite:</a:t>
            </a:r>
          </a:p>
          <a:p>
            <a:pPr algn="just"/>
            <a:endParaRPr lang="fr-FR"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endParaRPr>
          </a:p>
          <a:p>
            <a:pPr algn="just"/>
            <a:endParaRPr lang="fr-FR"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endParaRPr>
          </a:p>
          <a:p>
            <a:pPr algn="just"/>
            <a:endParaRPr lang="fr-FR"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endParaRPr>
          </a:p>
          <a:p>
            <a:pPr algn="ctr"/>
            <a:r>
              <a:rPr lang="fr-FR"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rPr>
              <a:t> </a:t>
            </a:r>
            <a:r>
              <a:rPr lang="fr-FR" i="1" u="sng" dirty="0" smtClean="0">
                <a:ln w="1905"/>
                <a:solidFill>
                  <a:schemeClr val="accent1"/>
                </a:soli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rPr>
              <a:t>UN PROBLÈME BIEN POSÉ ET DÉJÀ PRÈS À ÊTRE RÉSOLU….</a:t>
            </a:r>
          </a:p>
          <a:p>
            <a:pPr algn="just"/>
            <a:r>
              <a:rPr lang="fr-FR"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rPr>
              <a:t>                                                                                 </a:t>
            </a:r>
            <a:r>
              <a:rPr lang="fr-FR" sz="1400" i="1" u="sng" dirty="0" smtClean="0">
                <a:ln w="1905"/>
                <a:solidFill>
                  <a:srgbClr val="FF0000"/>
                </a:soli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rPr>
              <a:t>RENE DANGER</a:t>
            </a:r>
            <a:endParaRPr lang="en-GB" sz="1400" i="1" u="sng" dirty="0">
              <a:ln w="1905"/>
              <a:solidFill>
                <a:srgbClr val="FF0000"/>
              </a:solidFill>
              <a:effectLst>
                <a:glow rad="139700">
                  <a:schemeClr val="accent4">
                    <a:satMod val="175000"/>
                    <a:alpha val="40000"/>
                  </a:schemeClr>
                </a:glow>
                <a:innerShdw blurRad="69850" dist="43180" dir="5400000">
                  <a:srgbClr val="000000">
                    <a:alpha val="65000"/>
                  </a:srgbClr>
                </a:innerShdw>
                <a:reflection blurRad="6350" stA="60000" endA="900" endPos="58000" dir="5400000" sy="-100000" algn="bl" rotWithShape="0"/>
              </a:effectLst>
            </a:endParaRPr>
          </a:p>
        </p:txBody>
      </p:sp>
      <p:sp>
        <p:nvSpPr>
          <p:cNvPr id="5"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TextBox 5"/>
          <p:cNvSpPr txBox="1"/>
          <p:nvPr/>
        </p:nvSpPr>
        <p:spPr>
          <a:xfrm>
            <a:off x="428596" y="4286256"/>
            <a:ext cx="7429552" cy="1631216"/>
          </a:xfrm>
          <a:prstGeom prst="rect">
            <a:avLst/>
          </a:prstGeom>
          <a:noFill/>
        </p:spPr>
        <p:txBody>
          <a:bodyPr wrap="square" rtlCol="0">
            <a:spAutoFit/>
          </a:bodyPr>
          <a:lstStyle/>
          <a:p>
            <a:pPr algn="just"/>
            <a: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rPr>
              <a:t>En réalité, l’analyse urbaine n’est nécessaire que dans la mesure ou elle guide réellement la prise de décision et l’intervention. dans le cas contraire, elle n’est pour les professionnels de l’urbanisme, qu’inutile érudition.</a:t>
            </a:r>
          </a:p>
          <a:p>
            <a:pPr algn="just"/>
            <a:r>
              <a:rPr lang="fr-F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rPr>
              <a:t>                                                                              </a:t>
            </a:r>
            <a:r>
              <a:rPr lang="fr-FR" sz="1400"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rPr>
              <a:t>Maouia Saidouni</a:t>
            </a:r>
            <a:endParaRPr lang="en-GB" sz="1400"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endParaRPr>
          </a:p>
        </p:txBody>
      </p:sp>
      <p:sp>
        <p:nvSpPr>
          <p:cNvPr id="7" name="Date Placeholder 6"/>
          <p:cNvSpPr>
            <a:spLocks noGrp="1"/>
          </p:cNvSpPr>
          <p:nvPr>
            <p:ph type="dt" sz="half" idx="10"/>
          </p:nvPr>
        </p:nvSpPr>
        <p:spPr/>
        <p:txBody>
          <a:bodyPr/>
          <a:lstStyle/>
          <a:p>
            <a:r>
              <a:rPr lang="fr-FR" dirty="0" smtClean="0"/>
              <a:t>10/11/2016</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cteur droit 3"/>
          <p:cNvSpPr/>
          <p:nvPr/>
        </p:nvSpPr>
        <p:spPr>
          <a:xfrm>
            <a:off x="5944333" y="5123680"/>
            <a:ext cx="91440" cy="211558"/>
          </a:xfrm>
          <a:custGeom>
            <a:avLst/>
            <a:gdLst/>
            <a:ahLst/>
            <a:cxnLst/>
            <a:rect l="0" t="0" r="0" b="0"/>
            <a:pathLst>
              <a:path>
                <a:moveTo>
                  <a:pt x="45720" y="0"/>
                </a:moveTo>
                <a:lnTo>
                  <a:pt x="45720" y="59875"/>
                </a:lnTo>
                <a:lnTo>
                  <a:pt x="114047" y="59875"/>
                </a:lnTo>
                <a:lnTo>
                  <a:pt x="114047" y="211558"/>
                </a:lnTo>
              </a:path>
            </a:pathLst>
          </a:custGeom>
          <a:noFill/>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 name="Connecteur droit 4"/>
          <p:cNvSpPr/>
          <p:nvPr/>
        </p:nvSpPr>
        <p:spPr>
          <a:xfrm>
            <a:off x="5990053" y="4187524"/>
            <a:ext cx="245457" cy="226884"/>
          </a:xfrm>
          <a:custGeom>
            <a:avLst/>
            <a:gdLst/>
            <a:ahLst/>
            <a:cxnLst/>
            <a:rect l="0" t="0" r="0" b="0"/>
            <a:pathLst>
              <a:path>
                <a:moveTo>
                  <a:pt x="245457" y="0"/>
                </a:moveTo>
                <a:lnTo>
                  <a:pt x="245457" y="75200"/>
                </a:lnTo>
                <a:lnTo>
                  <a:pt x="0" y="75200"/>
                </a:lnTo>
                <a:lnTo>
                  <a:pt x="0" y="226884"/>
                </a:lnTo>
              </a:path>
            </a:pathLst>
          </a:custGeom>
          <a:noFill/>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 name="Connecteur droit 5"/>
          <p:cNvSpPr/>
          <p:nvPr/>
        </p:nvSpPr>
        <p:spPr>
          <a:xfrm>
            <a:off x="5825317" y="2428381"/>
            <a:ext cx="410193" cy="204946"/>
          </a:xfrm>
          <a:custGeom>
            <a:avLst/>
            <a:gdLst/>
            <a:ahLst/>
            <a:cxnLst/>
            <a:rect l="0" t="0" r="0" b="0"/>
            <a:pathLst>
              <a:path>
                <a:moveTo>
                  <a:pt x="0" y="0"/>
                </a:moveTo>
                <a:lnTo>
                  <a:pt x="0" y="53262"/>
                </a:lnTo>
                <a:lnTo>
                  <a:pt x="410193" y="53262"/>
                </a:lnTo>
                <a:lnTo>
                  <a:pt x="410193" y="204946"/>
                </a:lnTo>
              </a:path>
            </a:pathLst>
          </a:custGeom>
          <a:noFill/>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 name="Connecteur droit 6"/>
          <p:cNvSpPr/>
          <p:nvPr/>
        </p:nvSpPr>
        <p:spPr>
          <a:xfrm>
            <a:off x="4098998" y="1242514"/>
            <a:ext cx="1726319" cy="476200"/>
          </a:xfrm>
          <a:custGeom>
            <a:avLst/>
            <a:gdLst/>
            <a:ahLst/>
            <a:cxnLst/>
            <a:rect l="0" t="0" r="0" b="0"/>
            <a:pathLst>
              <a:path>
                <a:moveTo>
                  <a:pt x="0" y="0"/>
                </a:moveTo>
                <a:lnTo>
                  <a:pt x="0" y="324517"/>
                </a:lnTo>
                <a:lnTo>
                  <a:pt x="1726319" y="324517"/>
                </a:lnTo>
                <a:lnTo>
                  <a:pt x="1726319" y="47620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6" name="Connecteur droit 7"/>
          <p:cNvSpPr/>
          <p:nvPr/>
        </p:nvSpPr>
        <p:spPr>
          <a:xfrm>
            <a:off x="1053596" y="2209196"/>
            <a:ext cx="283984" cy="453202"/>
          </a:xfrm>
          <a:custGeom>
            <a:avLst/>
            <a:gdLst/>
            <a:ahLst/>
            <a:cxnLst/>
            <a:rect l="0" t="0" r="0" b="0"/>
            <a:pathLst>
              <a:path>
                <a:moveTo>
                  <a:pt x="0" y="0"/>
                </a:moveTo>
                <a:lnTo>
                  <a:pt x="0" y="301518"/>
                </a:lnTo>
                <a:lnTo>
                  <a:pt x="283984" y="301518"/>
                </a:lnTo>
                <a:lnTo>
                  <a:pt x="283984" y="453202"/>
                </a:lnTo>
              </a:path>
            </a:pathLst>
          </a:custGeom>
          <a:noFill/>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7" name="Connecteur droit 8"/>
          <p:cNvSpPr/>
          <p:nvPr/>
        </p:nvSpPr>
        <p:spPr>
          <a:xfrm>
            <a:off x="1053596" y="1242514"/>
            <a:ext cx="3045402" cy="461769"/>
          </a:xfrm>
          <a:custGeom>
            <a:avLst/>
            <a:gdLst/>
            <a:ahLst/>
            <a:cxnLst/>
            <a:rect l="0" t="0" r="0" b="0"/>
            <a:pathLst>
              <a:path>
                <a:moveTo>
                  <a:pt x="3045402" y="0"/>
                </a:moveTo>
                <a:lnTo>
                  <a:pt x="3045402" y="310085"/>
                </a:lnTo>
                <a:lnTo>
                  <a:pt x="0" y="310085"/>
                </a:lnTo>
                <a:lnTo>
                  <a:pt x="0" y="461769"/>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8" name="Rectangle à coins arrondis 7"/>
          <p:cNvSpPr/>
          <p:nvPr/>
        </p:nvSpPr>
        <p:spPr>
          <a:xfrm>
            <a:off x="2918415" y="715777"/>
            <a:ext cx="2361165" cy="526736"/>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Groupe 8"/>
          <p:cNvGrpSpPr/>
          <p:nvPr/>
        </p:nvGrpSpPr>
        <p:grpSpPr>
          <a:xfrm>
            <a:off x="3100345" y="888610"/>
            <a:ext cx="2361165" cy="526736"/>
            <a:chOff x="2775572" y="174556"/>
            <a:chExt cx="2361165" cy="526736"/>
          </a:xfrm>
        </p:grpSpPr>
        <p:sp>
          <p:nvSpPr>
            <p:cNvPr id="34" name="Rectangle à coins arrondis 33"/>
            <p:cNvSpPr/>
            <p:nvPr/>
          </p:nvSpPr>
          <p:spPr>
            <a:xfrm>
              <a:off x="2775572" y="174556"/>
              <a:ext cx="2361165" cy="526736"/>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35" name="Rectangle 34"/>
            <p:cNvSpPr/>
            <p:nvPr/>
          </p:nvSpPr>
          <p:spPr>
            <a:xfrm>
              <a:off x="2791000" y="189984"/>
              <a:ext cx="2330309" cy="495880"/>
            </a:xfrm>
            <a:prstGeom prst="rect">
              <a:avLst/>
            </a:prstGeom>
            <a:effectLst>
              <a:softEdge rad="127000"/>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latin typeface="Times New Roman" pitchFamily="18" charset="0"/>
                  <a:cs typeface="Times New Roman" pitchFamily="18" charset="0"/>
                </a:rPr>
                <a:t>Les supports de l’analyse urbaine</a:t>
              </a:r>
              <a:endParaRPr lang="fr-FR" sz="2000" b="1" kern="1200" dirty="0">
                <a:latin typeface="Times New Roman" pitchFamily="18" charset="0"/>
                <a:cs typeface="Times New Roman" pitchFamily="18" charset="0"/>
              </a:endParaRPr>
            </a:p>
          </p:txBody>
        </p:sp>
      </p:grpSp>
      <p:sp>
        <p:nvSpPr>
          <p:cNvPr id="10" name="Rectangle à coins arrondis 9"/>
          <p:cNvSpPr/>
          <p:nvPr/>
        </p:nvSpPr>
        <p:spPr>
          <a:xfrm>
            <a:off x="142844" y="1704283"/>
            <a:ext cx="1821505" cy="504912"/>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e 10"/>
          <p:cNvGrpSpPr/>
          <p:nvPr/>
        </p:nvGrpSpPr>
        <p:grpSpPr>
          <a:xfrm>
            <a:off x="357158" y="1857364"/>
            <a:ext cx="1821505" cy="504912"/>
            <a:chOff x="0" y="1163062"/>
            <a:chExt cx="1821505" cy="504912"/>
          </a:xfrm>
        </p:grpSpPr>
        <p:sp>
          <p:nvSpPr>
            <p:cNvPr id="32" name="Rectangle à coins arrondis 31"/>
            <p:cNvSpPr/>
            <p:nvPr/>
          </p:nvSpPr>
          <p:spPr>
            <a:xfrm>
              <a:off x="0" y="1163062"/>
              <a:ext cx="1821505" cy="504912"/>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14788" y="1177850"/>
              <a:ext cx="1791929" cy="4753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imes New Roman" pitchFamily="18" charset="0"/>
                  <a:cs typeface="Times New Roman" pitchFamily="18" charset="0"/>
                </a:rPr>
                <a:t>La documentation écrite</a:t>
              </a:r>
              <a:endParaRPr lang="fr-FR" sz="1600" kern="1200" dirty="0">
                <a:latin typeface="Times New Roman" pitchFamily="18" charset="0"/>
                <a:cs typeface="Times New Roman" pitchFamily="18" charset="0"/>
              </a:endParaRPr>
            </a:p>
          </p:txBody>
        </p:sp>
      </p:grpSp>
      <p:sp>
        <p:nvSpPr>
          <p:cNvPr id="12" name="Rectangle à coins arrondis 11"/>
          <p:cNvSpPr/>
          <p:nvPr/>
        </p:nvSpPr>
        <p:spPr>
          <a:xfrm>
            <a:off x="142844" y="2662398"/>
            <a:ext cx="2389475" cy="156960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oupe 12"/>
          <p:cNvGrpSpPr/>
          <p:nvPr/>
        </p:nvGrpSpPr>
        <p:grpSpPr>
          <a:xfrm>
            <a:off x="324773" y="2835231"/>
            <a:ext cx="2389475" cy="1569604"/>
            <a:chOff x="0" y="2121177"/>
            <a:chExt cx="2389475" cy="1569604"/>
          </a:xfrm>
        </p:grpSpPr>
        <p:sp>
          <p:nvSpPr>
            <p:cNvPr id="30" name="Rectangle à coins arrondis 29"/>
            <p:cNvSpPr/>
            <p:nvPr/>
          </p:nvSpPr>
          <p:spPr>
            <a:xfrm>
              <a:off x="0" y="2121177"/>
              <a:ext cx="2389475" cy="1569604"/>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45972" y="2167149"/>
              <a:ext cx="2297531" cy="147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latin typeface="Times New Roman" pitchFamily="18" charset="0"/>
                  <a:cs typeface="Times New Roman" pitchFamily="18" charset="0"/>
                </a:rPr>
                <a:t>- Documentation à contenu général</a:t>
              </a:r>
            </a:p>
            <a:p>
              <a:pPr lvl="0" algn="l" defTabSz="622300">
                <a:lnSpc>
                  <a:spcPct val="90000"/>
                </a:lnSpc>
                <a:spcBef>
                  <a:spcPct val="0"/>
                </a:spcBef>
                <a:spcAft>
                  <a:spcPct val="35000"/>
                </a:spcAft>
              </a:pPr>
              <a:r>
                <a:rPr lang="fr-FR" sz="1400" kern="1200" dirty="0" smtClean="0">
                  <a:latin typeface="Times New Roman" pitchFamily="18" charset="0"/>
                  <a:cs typeface="Times New Roman" pitchFamily="18" charset="0"/>
                </a:rPr>
                <a:t>- Documentation thématique</a:t>
              </a:r>
            </a:p>
            <a:p>
              <a:pPr lvl="0" algn="l" defTabSz="622300">
                <a:lnSpc>
                  <a:spcPct val="90000"/>
                </a:lnSpc>
                <a:spcBef>
                  <a:spcPct val="0"/>
                </a:spcBef>
                <a:spcAft>
                  <a:spcPct val="35000"/>
                </a:spcAft>
              </a:pPr>
              <a:r>
                <a:rPr lang="fr-FR" sz="1400" kern="1200" dirty="0" smtClean="0">
                  <a:latin typeface="Times New Roman" pitchFamily="18" charset="0"/>
                  <a:cs typeface="Times New Roman" pitchFamily="18" charset="0"/>
                </a:rPr>
                <a:t>- Documentation spécifique</a:t>
              </a:r>
            </a:p>
            <a:p>
              <a:pPr lvl="0" algn="l" defTabSz="622300">
                <a:lnSpc>
                  <a:spcPct val="90000"/>
                </a:lnSpc>
                <a:spcBef>
                  <a:spcPct val="0"/>
                </a:spcBef>
                <a:spcAft>
                  <a:spcPct val="35000"/>
                </a:spcAft>
              </a:pPr>
              <a:r>
                <a:rPr lang="fr-FR" sz="1400" kern="1200" dirty="0" smtClean="0">
                  <a:latin typeface="Times New Roman" pitchFamily="18" charset="0"/>
                  <a:cs typeface="Times New Roman" pitchFamily="18" charset="0"/>
                </a:rPr>
                <a:t>- Documentation réglementaire</a:t>
              </a:r>
              <a:endParaRPr lang="fr-FR" sz="1400" kern="1200" dirty="0">
                <a:latin typeface="Times New Roman" pitchFamily="18" charset="0"/>
                <a:cs typeface="Times New Roman" pitchFamily="18" charset="0"/>
              </a:endParaRPr>
            </a:p>
          </p:txBody>
        </p:sp>
      </p:grpSp>
      <p:sp>
        <p:nvSpPr>
          <p:cNvPr id="14" name="Rectangle à coins arrondis 13"/>
          <p:cNvSpPr/>
          <p:nvPr/>
        </p:nvSpPr>
        <p:spPr>
          <a:xfrm>
            <a:off x="4971651" y="1718715"/>
            <a:ext cx="1707332" cy="709666"/>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e 14"/>
          <p:cNvGrpSpPr/>
          <p:nvPr/>
        </p:nvGrpSpPr>
        <p:grpSpPr>
          <a:xfrm>
            <a:off x="5153581" y="1891548"/>
            <a:ext cx="1707332" cy="709666"/>
            <a:chOff x="4828808" y="1177494"/>
            <a:chExt cx="1707332" cy="709666"/>
          </a:xfrm>
        </p:grpSpPr>
        <p:sp>
          <p:nvSpPr>
            <p:cNvPr id="28" name="Rectangle à coins arrondis 27"/>
            <p:cNvSpPr/>
            <p:nvPr/>
          </p:nvSpPr>
          <p:spPr>
            <a:xfrm>
              <a:off x="4828808" y="1177494"/>
              <a:ext cx="1707332" cy="709666"/>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9" name="Rectangle 28"/>
            <p:cNvSpPr/>
            <p:nvPr/>
          </p:nvSpPr>
          <p:spPr>
            <a:xfrm>
              <a:off x="4849593" y="1198279"/>
              <a:ext cx="1665762" cy="6680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imes New Roman" pitchFamily="18" charset="0"/>
                  <a:cs typeface="Times New Roman" pitchFamily="18" charset="0"/>
                </a:rPr>
                <a:t>La documentation graphique</a:t>
              </a:r>
              <a:endParaRPr lang="fr-FR" sz="1600" kern="1200" dirty="0">
                <a:latin typeface="Times New Roman" pitchFamily="18" charset="0"/>
                <a:cs typeface="Times New Roman" pitchFamily="18" charset="0"/>
              </a:endParaRPr>
            </a:p>
          </p:txBody>
        </p:sp>
      </p:grpSp>
      <p:sp>
        <p:nvSpPr>
          <p:cNvPr id="16" name="Rectangle à coins arrondis 15"/>
          <p:cNvSpPr/>
          <p:nvPr/>
        </p:nvSpPr>
        <p:spPr>
          <a:xfrm>
            <a:off x="4398556" y="2633327"/>
            <a:ext cx="3673908" cy="1554196"/>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7" name="Groupe 16"/>
          <p:cNvGrpSpPr/>
          <p:nvPr/>
        </p:nvGrpSpPr>
        <p:grpSpPr>
          <a:xfrm>
            <a:off x="4580486" y="2806161"/>
            <a:ext cx="3673908" cy="1554196"/>
            <a:chOff x="4255713" y="2092107"/>
            <a:chExt cx="3673908" cy="1554196"/>
          </a:xfrm>
        </p:grpSpPr>
        <p:sp>
          <p:nvSpPr>
            <p:cNvPr id="26" name="Rectangle à coins arrondis 25"/>
            <p:cNvSpPr/>
            <p:nvPr/>
          </p:nvSpPr>
          <p:spPr>
            <a:xfrm>
              <a:off x="4255713" y="2092107"/>
              <a:ext cx="3673908" cy="1554196"/>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4301234" y="2137628"/>
              <a:ext cx="3582866" cy="1463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i="1" kern="1200" dirty="0" smtClean="0">
                  <a:latin typeface="Times New Roman" pitchFamily="18" charset="0"/>
                  <a:cs typeface="Times New Roman" pitchFamily="18" charset="0"/>
                </a:rPr>
                <a:t>Documentation graphique de base :</a:t>
              </a:r>
            </a:p>
            <a:p>
              <a:pPr lvl="0" algn="l" defTabSz="711200">
                <a:lnSpc>
                  <a:spcPct val="90000"/>
                </a:lnSpc>
                <a:spcBef>
                  <a:spcPct val="0"/>
                </a:spcBef>
                <a:spcAft>
                  <a:spcPct val="35000"/>
                </a:spcAft>
              </a:pPr>
              <a:r>
                <a:rPr lang="fr-FR" sz="1400" kern="1200" dirty="0" smtClean="0">
                  <a:latin typeface="Times New Roman" pitchFamily="18" charset="0"/>
                  <a:cs typeface="Times New Roman" pitchFamily="18" charset="0"/>
                </a:rPr>
                <a:t>- Plan et représentation de historique de la ville</a:t>
              </a:r>
            </a:p>
            <a:p>
              <a:pPr lvl="0" algn="l" defTabSz="711200">
                <a:lnSpc>
                  <a:spcPct val="90000"/>
                </a:lnSpc>
                <a:spcBef>
                  <a:spcPct val="0"/>
                </a:spcBef>
                <a:spcAft>
                  <a:spcPct val="35000"/>
                </a:spcAft>
              </a:pPr>
              <a:r>
                <a:rPr lang="fr-FR" sz="1400" kern="1200" dirty="0" smtClean="0">
                  <a:latin typeface="Times New Roman" pitchFamily="18" charset="0"/>
                  <a:cs typeface="Times New Roman" pitchFamily="18" charset="0"/>
                </a:rPr>
                <a:t>- Cartes géographiques</a:t>
              </a:r>
            </a:p>
            <a:p>
              <a:pPr lvl="0" algn="l" defTabSz="711200">
                <a:lnSpc>
                  <a:spcPct val="90000"/>
                </a:lnSpc>
                <a:spcBef>
                  <a:spcPct val="0"/>
                </a:spcBef>
                <a:spcAft>
                  <a:spcPct val="35000"/>
                </a:spcAft>
              </a:pPr>
              <a:r>
                <a:rPr lang="fr-FR" sz="1400" kern="1200" dirty="0" smtClean="0">
                  <a:latin typeface="Times New Roman" pitchFamily="18" charset="0"/>
                  <a:cs typeface="Times New Roman" pitchFamily="18" charset="0"/>
                </a:rPr>
                <a:t>- Photos aériennes</a:t>
              </a:r>
            </a:p>
            <a:p>
              <a:pPr lvl="0" algn="l" defTabSz="711200">
                <a:lnSpc>
                  <a:spcPct val="90000"/>
                </a:lnSpc>
                <a:spcBef>
                  <a:spcPct val="0"/>
                </a:spcBef>
                <a:spcAft>
                  <a:spcPct val="35000"/>
                </a:spcAft>
              </a:pPr>
              <a:r>
                <a:rPr lang="fr-FR" sz="1400" kern="1200" dirty="0" smtClean="0">
                  <a:latin typeface="Times New Roman" pitchFamily="18" charset="0"/>
                  <a:cs typeface="Times New Roman" pitchFamily="18" charset="0"/>
                </a:rPr>
                <a:t>- Fonds de plans</a:t>
              </a:r>
            </a:p>
            <a:p>
              <a:pPr lvl="0" algn="l" defTabSz="711200">
                <a:lnSpc>
                  <a:spcPct val="90000"/>
                </a:lnSpc>
                <a:spcBef>
                  <a:spcPct val="0"/>
                </a:spcBef>
                <a:spcAft>
                  <a:spcPct val="35000"/>
                </a:spcAft>
              </a:pPr>
              <a:endParaRPr lang="fr-FR" sz="1400" kern="1200" dirty="0" smtClean="0">
                <a:latin typeface="Times New Roman" pitchFamily="18" charset="0"/>
                <a:cs typeface="Times New Roman" pitchFamily="18" charset="0"/>
              </a:endParaRPr>
            </a:p>
          </p:txBody>
        </p:sp>
      </p:grpSp>
      <p:sp>
        <p:nvSpPr>
          <p:cNvPr id="18" name="Rectangle à coins arrondis 17"/>
          <p:cNvSpPr/>
          <p:nvPr/>
        </p:nvSpPr>
        <p:spPr>
          <a:xfrm>
            <a:off x="4431148" y="4414408"/>
            <a:ext cx="3117809" cy="709271"/>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9" name="Groupe 18"/>
          <p:cNvGrpSpPr/>
          <p:nvPr/>
        </p:nvGrpSpPr>
        <p:grpSpPr>
          <a:xfrm>
            <a:off x="4613078" y="4587241"/>
            <a:ext cx="3117809" cy="709271"/>
            <a:chOff x="4288305" y="3873187"/>
            <a:chExt cx="3117809" cy="709271"/>
          </a:xfrm>
        </p:grpSpPr>
        <p:sp>
          <p:nvSpPr>
            <p:cNvPr id="24" name="Rectangle à coins arrondis 23"/>
            <p:cNvSpPr/>
            <p:nvPr/>
          </p:nvSpPr>
          <p:spPr>
            <a:xfrm>
              <a:off x="4288305" y="3873187"/>
              <a:ext cx="3117809" cy="709271"/>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4309079" y="3893961"/>
              <a:ext cx="3076261" cy="6677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latin typeface="Times New Roman" pitchFamily="18" charset="0"/>
                  <a:cs typeface="Times New Roman" pitchFamily="18" charset="0"/>
                </a:rPr>
                <a:t>La documentation graphique d’analyse et de synthèse </a:t>
              </a:r>
              <a:endParaRPr lang="fr-FR" sz="1200" kern="1200" dirty="0">
                <a:latin typeface="Times New Roman" pitchFamily="18" charset="0"/>
                <a:cs typeface="Times New Roman" pitchFamily="18" charset="0"/>
              </a:endParaRPr>
            </a:p>
          </p:txBody>
        </p:sp>
      </p:grpSp>
      <p:sp>
        <p:nvSpPr>
          <p:cNvPr id="20" name="Rectangle à coins arrondis 19"/>
          <p:cNvSpPr/>
          <p:nvPr/>
        </p:nvSpPr>
        <p:spPr>
          <a:xfrm>
            <a:off x="4442323" y="5335239"/>
            <a:ext cx="3232113" cy="634151"/>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1" name="Groupe 20"/>
          <p:cNvGrpSpPr/>
          <p:nvPr/>
        </p:nvGrpSpPr>
        <p:grpSpPr>
          <a:xfrm>
            <a:off x="4624253" y="5508072"/>
            <a:ext cx="3232113" cy="634151"/>
            <a:chOff x="4299480" y="4794018"/>
            <a:chExt cx="3232113" cy="634151"/>
          </a:xfrm>
        </p:grpSpPr>
        <p:sp>
          <p:nvSpPr>
            <p:cNvPr id="22" name="Rectangle à coins arrondis 21"/>
            <p:cNvSpPr/>
            <p:nvPr/>
          </p:nvSpPr>
          <p:spPr>
            <a:xfrm>
              <a:off x="4299480" y="4794018"/>
              <a:ext cx="3232113" cy="634151"/>
            </a:xfrm>
            <a:prstGeom prst="roundRect">
              <a:avLst>
                <a:gd name="adj" fmla="val 10000"/>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4318054" y="4812592"/>
              <a:ext cx="3194965" cy="5970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latin typeface="Times New Roman" pitchFamily="18" charset="0"/>
                  <a:cs typeface="Times New Roman" pitchFamily="18" charset="0"/>
                </a:rPr>
                <a:t>La documentation graphique d’intervention et d’aménagement</a:t>
              </a:r>
              <a:endParaRPr lang="fr-FR" sz="1200" kern="1200" dirty="0">
                <a:latin typeface="Times New Roman" pitchFamily="18" charset="0"/>
                <a:cs typeface="Times New Roman" pitchFamily="18" charset="0"/>
              </a:endParaRPr>
            </a:p>
          </p:txBody>
        </p:sp>
      </p:grpSp>
      <p:sp>
        <p:nvSpPr>
          <p:cNvPr id="38"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39" name="Date Placeholder 38"/>
          <p:cNvSpPr>
            <a:spLocks noGrp="1"/>
          </p:cNvSpPr>
          <p:nvPr>
            <p:ph type="dt" sz="half" idx="10"/>
          </p:nvPr>
        </p:nvSpPr>
        <p:spPr/>
        <p:txBody>
          <a:bodyPr/>
          <a:lstStyle/>
          <a:p>
            <a:r>
              <a:rPr lang="fr-FR" smtClean="0"/>
              <a:t>10/11/2016</a:t>
            </a:r>
            <a:endParaRPr lang="fr-F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cTn>
                              </p:par>
                              <p:par>
                                <p:cTn id="18" presetID="16" presetClass="entr" presetSubtype="2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par>
                          <p:cTn id="26" fill="hold">
                            <p:stCondLst>
                              <p:cond delay="500"/>
                            </p:stCondLst>
                            <p:childTnLst>
                              <p:par>
                                <p:cTn id="27" presetID="16" presetClass="entr" presetSubtype="2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Horizontal)">
                                      <p:cBhvr>
                                        <p:cTn id="29" dur="500"/>
                                        <p:tgtEl>
                                          <p:spTgt spid="17"/>
                                        </p:tgtEl>
                                      </p:cBhvr>
                                    </p:animEffect>
                                  </p:childTnLst>
                                </p:cTn>
                              </p:par>
                            </p:childTnLst>
                          </p:cTn>
                        </p:par>
                        <p:par>
                          <p:cTn id="30" fill="hold">
                            <p:stCondLst>
                              <p:cond delay="1000"/>
                            </p:stCondLst>
                            <p:childTnLst>
                              <p:par>
                                <p:cTn id="31" presetID="16" presetClass="entr" presetSubtype="2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Horizontal)">
                                      <p:cBhvr>
                                        <p:cTn id="33" dur="500"/>
                                        <p:tgtEl>
                                          <p:spTgt spid="19"/>
                                        </p:tgtEl>
                                      </p:cBhvr>
                                    </p:animEffect>
                                  </p:childTnLst>
                                </p:cTn>
                              </p:par>
                            </p:childTnLst>
                          </p:cTn>
                        </p:par>
                        <p:par>
                          <p:cTn id="34" fill="hold">
                            <p:stCondLst>
                              <p:cond delay="1500"/>
                            </p:stCondLst>
                            <p:childTnLst>
                              <p:par>
                                <p:cTn id="35" presetID="16" presetClass="entr" presetSubtype="26"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42844" y="571480"/>
          <a:ext cx="8888882" cy="5680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000100" y="0"/>
            <a:ext cx="7420621" cy="461665"/>
          </a:xfrm>
          <a:prstGeom prst="rect">
            <a:avLst/>
          </a:prstGeom>
          <a:solidFill>
            <a:schemeClr val="accent2">
              <a:lumMod val="20000"/>
              <a:lumOff val="80000"/>
            </a:schemeClr>
          </a:solidFill>
        </p:spPr>
        <p:txBody>
          <a:bodyPr wrap="none" rtlCol="0">
            <a:spAutoFit/>
          </a:bodyPr>
          <a:lstStyle/>
          <a:p>
            <a:r>
              <a:rPr lang="fr-FR" sz="2400" b="1" i="1" dirty="0" smtClean="0">
                <a:ln w="1905"/>
                <a:solidFill>
                  <a:srgbClr val="FF0000"/>
                </a:soli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rPr>
              <a:t>Les indices d’analyse et de mesure de l’occupation du sol</a:t>
            </a:r>
            <a:endParaRPr lang="fr-FR" sz="2400" b="1" i="1" dirty="0">
              <a:ln w="1905"/>
              <a:solidFill>
                <a:srgbClr val="FF0000"/>
              </a:soli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endParaRPr>
          </a:p>
        </p:txBody>
      </p:sp>
      <p:sp>
        <p:nvSpPr>
          <p:cNvPr id="6"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fr-FR" smtClean="0"/>
              <a:t>10/11/2016</a:t>
            </a:r>
            <a:endParaRPr lang="fr-F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ppt_w</p:attrName>
                                        </p:attrNameLst>
                                      </p:cBhvr>
                                      <p:tavLst>
                                        <p:tav tm="0" fmla="#ppt_w*sin(2.5*pi*$)">
                                          <p:val>
                                            <p:fltVal val="0"/>
                                          </p:val>
                                        </p:tav>
                                        <p:tav tm="100000">
                                          <p:val>
                                            <p:fltVal val="1"/>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3350"/>
                            </p:stCondLst>
                            <p:childTnLst>
                              <p:par>
                                <p:cTn id="15" presetID="16" presetClass="entr" presetSubtype="2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0298" y="0"/>
            <a:ext cx="3929090" cy="461665"/>
          </a:xfrm>
          <a:prstGeom prst="rect">
            <a:avLst/>
          </a:prstGeom>
          <a:solidFill>
            <a:schemeClr val="accent2">
              <a:lumMod val="20000"/>
              <a:lumOff val="80000"/>
            </a:schemeClr>
          </a:solidFill>
        </p:spPr>
        <p:txBody>
          <a:bodyPr wrap="square" rtlCol="0">
            <a:spAutoFit/>
          </a:bodyPr>
          <a:lstStyle/>
          <a:p>
            <a:r>
              <a:rPr lang="fr-FR" sz="2400" b="1" i="1" dirty="0" smtClean="0">
                <a:solidFill>
                  <a:srgbClr val="FF0000"/>
                </a:solidFill>
                <a:effectLst>
                  <a:glow rad="63500">
                    <a:schemeClr val="accent4">
                      <a:satMod val="175000"/>
                      <a:alpha val="40000"/>
                    </a:schemeClr>
                  </a:glow>
                  <a:reflection blurRad="6350" stA="55000" endA="300" endPos="45500" dir="5400000" sy="-100000" algn="bl" rotWithShape="0"/>
                </a:effectLst>
                <a:latin typeface="Times New Roman" pitchFamily="18" charset="0"/>
                <a:cs typeface="Times New Roman" pitchFamily="18" charset="0"/>
              </a:rPr>
              <a:t>De l’analyse à l’intervention </a:t>
            </a:r>
            <a:endParaRPr lang="fr-FR" sz="2400" b="1" i="1" dirty="0">
              <a:solidFill>
                <a:srgbClr val="FF0000"/>
              </a:solidFill>
              <a:effectLst>
                <a:glow rad="63500">
                  <a:schemeClr val="accent4">
                    <a:satMod val="175000"/>
                    <a:alpha val="40000"/>
                  </a:schemeClr>
                </a:glow>
                <a:reflection blurRad="6350" stA="55000" endA="300" endPos="45500" dir="5400000" sy="-100000" algn="bl" rotWithShape="0"/>
              </a:effectLst>
              <a:latin typeface="Times New Roman" pitchFamily="18" charset="0"/>
              <a:cs typeface="Times New Roman" pitchFamily="18" charset="0"/>
            </a:endParaRPr>
          </a:p>
        </p:txBody>
      </p:sp>
      <p:grpSp>
        <p:nvGrpSpPr>
          <p:cNvPr id="87" name="Groupe 86"/>
          <p:cNvGrpSpPr/>
          <p:nvPr/>
        </p:nvGrpSpPr>
        <p:grpSpPr>
          <a:xfrm>
            <a:off x="285720" y="785794"/>
            <a:ext cx="5943984" cy="3543312"/>
            <a:chOff x="1349235" y="1671638"/>
            <a:chExt cx="5102995" cy="2209800"/>
          </a:xfrm>
        </p:grpSpPr>
        <p:sp>
          <p:nvSpPr>
            <p:cNvPr id="2162" name="Rectangle 114"/>
            <p:cNvSpPr>
              <a:spLocks noChangeArrowheads="1"/>
            </p:cNvSpPr>
            <p:nvPr/>
          </p:nvSpPr>
          <p:spPr bwMode="auto">
            <a:xfrm>
              <a:off x="1719263" y="1698625"/>
              <a:ext cx="1555750" cy="373986"/>
            </a:xfrm>
            <a:prstGeom prst="rect">
              <a:avLst/>
            </a:prstGeom>
            <a:solidFill>
              <a:schemeClr val="bg2">
                <a:lumMod val="90000"/>
              </a:schemeClr>
            </a:solidFill>
            <a:ln w="12700">
              <a:solidFill>
                <a:srgbClr val="4F81BD"/>
              </a:solidFill>
              <a:miter lim="800000"/>
              <a:headEnd/>
              <a:tailEnd/>
            </a:ln>
            <a:effectLst>
              <a:outerShdw dist="35921" dir="2700000"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La démarche d’analyse</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63" name="Rectangle 115"/>
            <p:cNvSpPr>
              <a:spLocks noChangeArrowheads="1"/>
            </p:cNvSpPr>
            <p:nvPr/>
          </p:nvSpPr>
          <p:spPr bwMode="auto">
            <a:xfrm>
              <a:off x="1719263" y="2252663"/>
              <a:ext cx="1555750" cy="354579"/>
            </a:xfrm>
            <a:prstGeom prst="rect">
              <a:avLst/>
            </a:prstGeom>
            <a:solidFill>
              <a:schemeClr val="bg2">
                <a:lumMod val="90000"/>
              </a:schemeClr>
            </a:solidFill>
            <a:ln w="12700">
              <a:solidFill>
                <a:srgbClr val="4F81BD"/>
              </a:solidFill>
              <a:miter lim="800000"/>
              <a:headEnd/>
              <a:tailEnd/>
            </a:ln>
            <a:effectLst>
              <a:outerShdw dist="35921" dir="2700000" algn="ctr" rotWithShape="0">
                <a:srgbClr val="243F6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600" dirty="0">
                  <a:latin typeface="Times New Roman" pitchFamily="18" charset="0"/>
                  <a:ea typeface="Arial" pitchFamily="34" charset="0"/>
                  <a:cs typeface="Times New Roman" pitchFamily="18" charset="0"/>
                </a:rPr>
                <a:t>La démarche de projet</a:t>
              </a:r>
            </a:p>
          </p:txBody>
        </p:sp>
        <p:sp>
          <p:nvSpPr>
            <p:cNvPr id="2164" name="AutoShape 116"/>
            <p:cNvSpPr>
              <a:spLocks noChangeArrowheads="1"/>
            </p:cNvSpPr>
            <p:nvPr/>
          </p:nvSpPr>
          <p:spPr bwMode="auto">
            <a:xfrm>
              <a:off x="3876675" y="1671638"/>
              <a:ext cx="2435225" cy="341312"/>
            </a:xfrm>
            <a:prstGeom prst="roundRect">
              <a:avLst>
                <a:gd name="adj" fmla="val 16667"/>
              </a:avLst>
            </a:prstGeom>
            <a:solidFill>
              <a:schemeClr val="accent2">
                <a:lumMod val="60000"/>
                <a:lumOff val="40000"/>
              </a:schemeClr>
            </a:solidFill>
            <a:ln w="12700">
              <a:solidFill>
                <a:srgbClr val="F2F2F2"/>
              </a:solidFill>
              <a:round/>
              <a:headEnd/>
              <a:tailEnd/>
            </a:ln>
            <a:effectLst>
              <a:softEdge rad="317500"/>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600" dirty="0">
                  <a:latin typeface="Times New Roman" pitchFamily="18" charset="0"/>
                  <a:ea typeface="Arial" pitchFamily="34" charset="0"/>
                  <a:cs typeface="Times New Roman" pitchFamily="18" charset="0"/>
                </a:rPr>
                <a:t>Un champ plus vaste d’investigation.</a:t>
              </a:r>
            </a:p>
          </p:txBody>
        </p:sp>
        <p:sp>
          <p:nvSpPr>
            <p:cNvPr id="2165" name="AutoShape 117"/>
            <p:cNvSpPr>
              <a:spLocks noChangeArrowheads="1"/>
            </p:cNvSpPr>
            <p:nvPr/>
          </p:nvSpPr>
          <p:spPr bwMode="auto">
            <a:xfrm>
              <a:off x="3894768" y="2232993"/>
              <a:ext cx="2557462" cy="565150"/>
            </a:xfrm>
            <a:prstGeom prst="roundRect">
              <a:avLst>
                <a:gd name="adj" fmla="val 16667"/>
              </a:avLst>
            </a:prstGeom>
            <a:solidFill>
              <a:schemeClr val="accent2">
                <a:lumMod val="60000"/>
                <a:lumOff val="40000"/>
              </a:schemeClr>
            </a:solidFill>
            <a:ln w="12700">
              <a:solidFill>
                <a:srgbClr val="F2F2F2"/>
              </a:solidFill>
              <a:round/>
              <a:headEnd/>
              <a:tailEnd/>
            </a:ln>
            <a:effectLst>
              <a:softEdge rad="317500"/>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600" dirty="0">
                  <a:latin typeface="Times New Roman" pitchFamily="18" charset="0"/>
                  <a:ea typeface="Arial" pitchFamily="34" charset="0"/>
                  <a:cs typeface="Times New Roman" pitchFamily="18" charset="0"/>
                </a:rPr>
                <a:t>S’aborde d’une manière sélective et rétrécit en vue d’une prise de décision.</a:t>
              </a:r>
            </a:p>
          </p:txBody>
        </p:sp>
        <p:cxnSp>
          <p:nvCxnSpPr>
            <p:cNvPr id="2166" name="AutoShape 118"/>
            <p:cNvCxnSpPr>
              <a:cxnSpLocks noChangeShapeType="1"/>
            </p:cNvCxnSpPr>
            <p:nvPr/>
          </p:nvCxnSpPr>
          <p:spPr bwMode="auto">
            <a:xfrm>
              <a:off x="1361795" y="1843088"/>
              <a:ext cx="0" cy="1730375"/>
            </a:xfrm>
            <a:prstGeom prst="straightConnector1">
              <a:avLst/>
            </a:prstGeom>
            <a:noFill/>
            <a:ln w="28575">
              <a:solidFill>
                <a:srgbClr val="FF9900"/>
              </a:solidFill>
              <a:round/>
              <a:headEnd/>
              <a:tailEnd/>
            </a:ln>
          </p:spPr>
        </p:cxnSp>
        <p:cxnSp>
          <p:nvCxnSpPr>
            <p:cNvPr id="2167" name="AutoShape 119"/>
            <p:cNvCxnSpPr>
              <a:cxnSpLocks noChangeShapeType="1"/>
            </p:cNvCxnSpPr>
            <p:nvPr/>
          </p:nvCxnSpPr>
          <p:spPr bwMode="auto">
            <a:xfrm flipV="1">
              <a:off x="1361795" y="1849438"/>
              <a:ext cx="306653" cy="410"/>
            </a:xfrm>
            <a:prstGeom prst="straightConnector1">
              <a:avLst/>
            </a:prstGeom>
            <a:noFill/>
            <a:ln w="28575">
              <a:solidFill>
                <a:srgbClr val="FF9900"/>
              </a:solidFill>
              <a:round/>
              <a:headEnd/>
              <a:tailEnd/>
            </a:ln>
          </p:spPr>
        </p:cxnSp>
        <p:cxnSp>
          <p:nvCxnSpPr>
            <p:cNvPr id="2168" name="AutoShape 120"/>
            <p:cNvCxnSpPr>
              <a:cxnSpLocks noChangeShapeType="1"/>
            </p:cNvCxnSpPr>
            <p:nvPr/>
          </p:nvCxnSpPr>
          <p:spPr bwMode="auto">
            <a:xfrm>
              <a:off x="1349235" y="3569151"/>
              <a:ext cx="429314" cy="990"/>
            </a:xfrm>
            <a:prstGeom prst="straightConnector1">
              <a:avLst/>
            </a:prstGeom>
            <a:noFill/>
            <a:ln w="28575">
              <a:solidFill>
                <a:srgbClr val="FF9900"/>
              </a:solidFill>
              <a:round/>
              <a:headEnd/>
              <a:tailEnd type="triangle" w="med" len="med"/>
            </a:ln>
          </p:spPr>
        </p:cxnSp>
        <p:sp>
          <p:nvSpPr>
            <p:cNvPr id="2169" name="AutoShape 121"/>
            <p:cNvSpPr>
              <a:spLocks noChangeArrowheads="1"/>
            </p:cNvSpPr>
            <p:nvPr/>
          </p:nvSpPr>
          <p:spPr bwMode="auto">
            <a:xfrm>
              <a:off x="1901825" y="3316288"/>
              <a:ext cx="3924300" cy="565150"/>
            </a:xfrm>
            <a:prstGeom prst="roundRect">
              <a:avLst>
                <a:gd name="adj" fmla="val 16667"/>
              </a:avLst>
            </a:prstGeom>
            <a:gradFill rotWithShape="0">
              <a:gsLst>
                <a:gs pos="0">
                  <a:srgbClr val="F79646"/>
                </a:gs>
                <a:gs pos="100000">
                  <a:srgbClr val="974706"/>
                </a:gs>
              </a:gsLst>
              <a:lin ang="2700000" scaled="1"/>
            </a:gradFill>
            <a:ln w="12700">
              <a:solidFill>
                <a:srgbClr val="F2F2F2"/>
              </a:solidFill>
              <a:round/>
              <a:headEnd/>
              <a:tailEnd/>
            </a:ln>
            <a:effectLst>
              <a:softEdge rad="317500"/>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600" dirty="0">
                  <a:latin typeface="Times New Roman" pitchFamily="18" charset="0"/>
                  <a:ea typeface="Arial" pitchFamily="34" charset="0"/>
                  <a:cs typeface="Times New Roman" pitchFamily="18" charset="0"/>
                </a:rPr>
                <a:t>La nécessité de l’analyse urbaine devienne nécessaire lorsqu’elle guide réellement la prise de décision et l’intervention.</a:t>
              </a:r>
            </a:p>
          </p:txBody>
        </p:sp>
      </p:grpSp>
      <p:grpSp>
        <p:nvGrpSpPr>
          <p:cNvPr id="90" name="Groupe 89"/>
          <p:cNvGrpSpPr/>
          <p:nvPr/>
        </p:nvGrpSpPr>
        <p:grpSpPr>
          <a:xfrm>
            <a:off x="857224" y="4500570"/>
            <a:ext cx="4567242" cy="1714512"/>
            <a:chOff x="1500166" y="4786322"/>
            <a:chExt cx="3924300" cy="1419229"/>
          </a:xfrm>
        </p:grpSpPr>
        <p:sp>
          <p:nvSpPr>
            <p:cNvPr id="2170" name="AutoShape 122"/>
            <p:cNvSpPr>
              <a:spLocks noChangeArrowheads="1"/>
            </p:cNvSpPr>
            <p:nvPr/>
          </p:nvSpPr>
          <p:spPr bwMode="auto">
            <a:xfrm>
              <a:off x="1500166" y="5286388"/>
              <a:ext cx="3924300" cy="919163"/>
            </a:xfrm>
            <a:prstGeom prst="roundRect">
              <a:avLst>
                <a:gd name="adj" fmla="val 16667"/>
              </a:avLst>
            </a:prstGeom>
            <a:gradFill rotWithShape="0">
              <a:gsLst>
                <a:gs pos="0">
                  <a:srgbClr val="F79646"/>
                </a:gs>
                <a:gs pos="100000">
                  <a:srgbClr val="974706"/>
                </a:gs>
              </a:gsLst>
              <a:lin ang="2700000" scaled="1"/>
            </a:gradFill>
            <a:ln w="12700">
              <a:solidFill>
                <a:srgbClr val="F2F2F2"/>
              </a:solidFill>
              <a:round/>
              <a:headEnd/>
              <a:tailEnd/>
            </a:ln>
            <a:effectLst>
              <a:softEdge rad="317500"/>
            </a:effectLst>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fr-FR" sz="1600" dirty="0" smtClean="0">
                  <a:latin typeface="Times New Roman" pitchFamily="18" charset="0"/>
                  <a:ea typeface="Arial" pitchFamily="34" charset="0"/>
                  <a:cs typeface="Times New Roman" pitchFamily="18" charset="0"/>
                </a:rPr>
                <a:t>Une analyse bien conduite offre la mise en rapport d’une masse d’informations spatiales et a-spatiales, afin d’aboutir à une recomposition sélective de l’entité étudiée c’est la synthèse.  </a:t>
              </a:r>
            </a:p>
          </p:txBody>
        </p:sp>
        <p:sp>
          <p:nvSpPr>
            <p:cNvPr id="2171" name="AutoShape 123"/>
            <p:cNvSpPr>
              <a:spLocks noChangeArrowheads="1"/>
            </p:cNvSpPr>
            <p:nvPr/>
          </p:nvSpPr>
          <p:spPr bwMode="auto">
            <a:xfrm>
              <a:off x="2714612" y="4786322"/>
              <a:ext cx="995363" cy="328612"/>
            </a:xfrm>
            <a:prstGeom prst="downArrow">
              <a:avLst>
                <a:gd name="adj1" fmla="val 44315"/>
                <a:gd name="adj2" fmla="val 22824"/>
              </a:avLst>
            </a:prstGeom>
            <a:gradFill rotWithShape="0">
              <a:gsLst>
                <a:gs pos="0">
                  <a:srgbClr val="F79646"/>
                </a:gs>
                <a:gs pos="100000">
                  <a:srgbClr val="974706"/>
                </a:gs>
              </a:gsLst>
              <a:lin ang="2700000" scaled="1"/>
            </a:gradFill>
            <a:ln w="12700">
              <a:solidFill>
                <a:srgbClr val="F2F2F2"/>
              </a:solidFill>
              <a:round/>
              <a:headEnd/>
              <a:tailEnd/>
            </a:ln>
            <a:effectLst>
              <a:softEdge rad="317500"/>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fr-FR" sz="1600">
                <a:latin typeface="Times New Roman" pitchFamily="18" charset="0"/>
                <a:ea typeface="Arial" pitchFamily="34" charset="0"/>
                <a:cs typeface="Times New Roman" pitchFamily="18" charset="0"/>
              </a:endParaRPr>
            </a:p>
          </p:txBody>
        </p:sp>
      </p:grpSp>
      <p:sp>
        <p:nvSpPr>
          <p:cNvPr id="2172" name="AutoShape 124"/>
          <p:cNvSpPr>
            <a:spLocks noChangeArrowheads="1"/>
          </p:cNvSpPr>
          <p:nvPr/>
        </p:nvSpPr>
        <p:spPr bwMode="auto">
          <a:xfrm rot="16200000">
            <a:off x="5429257" y="5286387"/>
            <a:ext cx="928694" cy="785820"/>
          </a:xfrm>
          <a:prstGeom prst="downArrow">
            <a:avLst>
              <a:gd name="adj1" fmla="val 50000"/>
              <a:gd name="adj2" fmla="val 25000"/>
            </a:avLst>
          </a:prstGeom>
          <a:solidFill>
            <a:schemeClr val="bg1">
              <a:lumMod val="95000"/>
            </a:schemeClr>
          </a:solidFill>
          <a:ln w="12700">
            <a:solidFill>
              <a:srgbClr val="4F81BD"/>
            </a:solidFill>
            <a:miter lim="800000"/>
            <a:headEnd/>
            <a:tailEnd/>
          </a:ln>
          <a:effectLst>
            <a:outerShdw dist="28398" dir="3806097" algn="ctr" rotWithShape="0">
              <a:srgbClr val="243F60"/>
            </a:outerShdw>
            <a:softEdge rad="31750"/>
          </a:effectLst>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Objective</a:t>
            </a: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73" name="AutoShape 125"/>
          <p:cNvSpPr>
            <a:spLocks noChangeArrowheads="1"/>
          </p:cNvSpPr>
          <p:nvPr/>
        </p:nvSpPr>
        <p:spPr bwMode="auto">
          <a:xfrm>
            <a:off x="6357950" y="4500570"/>
            <a:ext cx="2286016" cy="2286016"/>
          </a:xfrm>
          <a:prstGeom prst="snipRoundRect">
            <a:avLst/>
          </a:prstGeom>
          <a:solidFill>
            <a:schemeClr val="bg2">
              <a:lumMod val="75000"/>
            </a:schemeClr>
          </a:solidFill>
          <a:ln w="12700">
            <a:noFill/>
            <a:round/>
            <a:headEnd/>
            <a:tailEnd/>
          </a:ln>
          <a:effectLst>
            <a:glow rad="63500">
              <a:schemeClr val="accent1">
                <a:satMod val="175000"/>
                <a:alpha val="40000"/>
              </a:schemeClr>
            </a:glow>
            <a:softEdge rad="317500"/>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Dégagement d’une </a:t>
            </a:r>
            <a:r>
              <a:rPr kumimoji="0" lang="fr-FR" sz="1600" b="0" i="0" u="none" strike="noStrike" cap="none" normalizeH="0" baseline="0" smtClean="0">
                <a:ln>
                  <a:noFill/>
                </a:ln>
                <a:solidFill>
                  <a:srgbClr val="FF0000"/>
                </a:solidFill>
                <a:effectLst/>
                <a:latin typeface="Times New Roman" pitchFamily="18" charset="0"/>
                <a:ea typeface="Arial" pitchFamily="34" charset="0"/>
                <a:cs typeface="Times New Roman" pitchFamily="18" charset="0"/>
              </a:rPr>
              <a:t>problématique</a:t>
            </a:r>
            <a:r>
              <a:rPr kumimoji="0" lang="fr-FR" sz="16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qui découle de la compréhension de la réalité urbaine et doit conduire </a:t>
            </a:r>
            <a:r>
              <a:rPr kumimoji="0" lang="fr-FR" sz="1600" b="0" i="0" u="none" strike="noStrike" cap="none" normalizeH="0" baseline="0" smtClean="0">
                <a:ln>
                  <a:noFill/>
                </a:ln>
                <a:solidFill>
                  <a:srgbClr val="FF0000"/>
                </a:solidFill>
                <a:effectLst/>
                <a:latin typeface="Times New Roman" pitchFamily="18" charset="0"/>
                <a:ea typeface="Arial" pitchFamily="34" charset="0"/>
                <a:cs typeface="Times New Roman" pitchFamily="18" charset="0"/>
              </a:rPr>
              <a:t>au choix du type d’intervention  adéquat</a:t>
            </a:r>
            <a:r>
              <a:rPr kumimoji="0" lang="fr-FR" sz="16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a:t>
            </a:r>
            <a:endParaRPr kumimoji="0" lang="fr-FR" sz="1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9"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20" name="Date Placeholder 19"/>
          <p:cNvSpPr>
            <a:spLocks noGrp="1"/>
          </p:cNvSpPr>
          <p:nvPr>
            <p:ph type="dt" sz="half" idx="10"/>
          </p:nvPr>
        </p:nvSpPr>
        <p:spPr/>
        <p:txBody>
          <a:bodyPr/>
          <a:lstStyle/>
          <a:p>
            <a:r>
              <a:rPr lang="fr-FR" smtClean="0"/>
              <a:t>10/11/2016</a:t>
            </a:r>
            <a:endParaRPr lang="fr-F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barn(inHorizontal)">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arn(outVertical)">
                                      <p:cBhvr>
                                        <p:cTn id="23" dur="500"/>
                                        <p:tgtEl>
                                          <p:spTgt spid="90"/>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172"/>
                                        </p:tgtEl>
                                        <p:attrNameLst>
                                          <p:attrName>style.visibility</p:attrName>
                                        </p:attrNameLst>
                                      </p:cBhvr>
                                      <p:to>
                                        <p:strVal val="visible"/>
                                      </p:to>
                                    </p:set>
                                    <p:animEffect transition="in" filter="barn(inVertical)">
                                      <p:cBhvr>
                                        <p:cTn id="27" dur="500"/>
                                        <p:tgtEl>
                                          <p:spTgt spid="217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173"/>
                                        </p:tgtEl>
                                        <p:attrNameLst>
                                          <p:attrName>style.visibility</p:attrName>
                                        </p:attrNameLst>
                                      </p:cBhvr>
                                      <p:to>
                                        <p:strVal val="visible"/>
                                      </p:to>
                                    </p:set>
                                    <p:animEffect transition="in" filter="barn(outVertical)">
                                      <p:cBhvr>
                                        <p:cTn id="31" dur="500"/>
                                        <p:tgtEl>
                                          <p:spTgt spid="2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72" grpId="0" animBg="1"/>
      <p:bldP spid="2173"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442912" y="77079"/>
            <a:ext cx="3700459" cy="407987"/>
          </a:xfrm>
          <a:prstGeom prst="flowChartDocument">
            <a:avLst/>
          </a:prstGeom>
          <a:solidFill>
            <a:schemeClr val="bg2">
              <a:lumMod val="90000"/>
            </a:schemeClr>
          </a:solidFill>
          <a:ln w="12700">
            <a:solidFill>
              <a:srgbClr val="F79646"/>
            </a:solidFill>
            <a:miter lim="800000"/>
            <a:headEnd/>
            <a:tailEnd/>
          </a:ln>
          <a:effectLst>
            <a:outerShdw dist="107763" dir="18900000"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fr-FR" sz="14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La compréhension de la réalité urbaine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AutoShape 3"/>
          <p:cNvSpPr>
            <a:spLocks/>
          </p:cNvSpPr>
          <p:nvPr/>
        </p:nvSpPr>
        <p:spPr bwMode="auto">
          <a:xfrm>
            <a:off x="1571604" y="677154"/>
            <a:ext cx="7286676" cy="322954"/>
          </a:xfrm>
          <a:prstGeom prst="borderCallout1">
            <a:avLst>
              <a:gd name="adj1" fmla="val 37269"/>
              <a:gd name="adj2" fmla="val -1361"/>
              <a:gd name="adj3" fmla="val 130847"/>
              <a:gd name="adj4" fmla="val -1361"/>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107763" dir="18900000" algn="ctr" rotWithShape="0">
              <a:srgbClr val="00B050">
                <a:alpha val="50000"/>
              </a:srgbClr>
            </a:outerShdw>
          </a:effectLst>
        </p:spPr>
        <p:txBody>
          <a:bodyPr vert="horz" wrap="square" lIns="91440" tIns="45720" rIns="91440" bIns="45720" numCol="1" anchor="t" anchorCtr="0" compatLnSpc="1">
            <a:prstTxWarp prst="textNoShape">
              <a:avLst/>
            </a:prstTxWarp>
          </a:bodyPr>
          <a:lstStyle/>
          <a:p>
            <a:pPr lvl="2" algn="just" fontAlgn="base">
              <a:spcBef>
                <a:spcPct val="0"/>
              </a:spcBef>
              <a:spcAft>
                <a:spcPts val="1000"/>
              </a:spcAft>
              <a:buClr>
                <a:srgbClr val="FF0000"/>
              </a:buClr>
            </a:pPr>
            <a:r>
              <a:rPr kumimoji="0" lang="fr-FR" sz="16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I- </a:t>
            </a:r>
            <a:r>
              <a:rPr kumimoji="0" lang="fr-FR" sz="14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La synthèse préliminaire </a:t>
            </a:r>
            <a:r>
              <a:rPr lang="fr-FR" sz="1400" b="1" i="1" dirty="0" smtClean="0">
                <a:solidFill>
                  <a:srgbClr val="FF0000"/>
                </a:solidFill>
                <a:latin typeface="Times New Roman" pitchFamily="18" charset="0"/>
                <a:ea typeface="Arial" pitchFamily="34" charset="0"/>
                <a:cs typeface="Arial" pitchFamily="34" charset="0"/>
              </a:rPr>
              <a:t>ou de l’opportunité a </a:t>
            </a:r>
            <a:r>
              <a:rPr kumimoji="0" lang="fr-FR" sz="14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priori de </a:t>
            </a:r>
            <a:r>
              <a:rPr lang="fr-FR" sz="1400" b="1" i="1" dirty="0" smtClean="0">
                <a:solidFill>
                  <a:srgbClr val="FF0000"/>
                </a:solidFill>
                <a:latin typeface="Times New Roman" pitchFamily="18" charset="0"/>
                <a:ea typeface="Arial" pitchFamily="34" charset="0"/>
                <a:cs typeface="Arial" pitchFamily="34" charset="0"/>
              </a:rPr>
              <a:t>l’intervention</a:t>
            </a:r>
            <a:r>
              <a:rPr kumimoji="0" lang="fr-FR" sz="16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a:t>
            </a:r>
            <a:r>
              <a:rPr lang="fr-FR" sz="1400" b="1" i="1" dirty="0" smtClean="0">
                <a:solidFill>
                  <a:srgbClr val="FF0000"/>
                </a:solidFill>
                <a:latin typeface="Times New Roman" pitchFamily="18" charset="0"/>
                <a:ea typeface="Arial" pitchFamily="34" charset="0"/>
                <a:cs typeface="Arial" pitchFamily="34" charset="0"/>
              </a:rPr>
              <a:t>urbaine</a:t>
            </a:r>
          </a:p>
        </p:txBody>
      </p:sp>
      <p:cxnSp>
        <p:nvCxnSpPr>
          <p:cNvPr id="16388" name="AutoShape 4"/>
          <p:cNvCxnSpPr>
            <a:cxnSpLocks noChangeShapeType="1"/>
          </p:cNvCxnSpPr>
          <p:nvPr/>
        </p:nvCxnSpPr>
        <p:spPr bwMode="auto">
          <a:xfrm>
            <a:off x="1160463" y="566029"/>
            <a:ext cx="0" cy="360362"/>
          </a:xfrm>
          <a:prstGeom prst="straightConnector1">
            <a:avLst/>
          </a:prstGeom>
          <a:noFill/>
          <a:ln w="28575">
            <a:solidFill>
              <a:srgbClr val="FF9900"/>
            </a:solidFill>
            <a:prstDash val="lgDash"/>
            <a:round/>
            <a:headEnd/>
            <a:tailEnd/>
          </a:ln>
          <a:scene3d>
            <a:camera prst="legacyObliqueTopRight"/>
            <a:lightRig rig="legacyFlat3" dir="b"/>
          </a:scene3d>
          <a:sp3d prstMaterial="legacyMatte">
            <a:bevelT w="13500" h="13500" prst="angle"/>
            <a:bevelB w="13500" h="13500" prst="angle"/>
            <a:extrusionClr>
              <a:srgbClr val="FF9900"/>
            </a:extrusionClr>
          </a:sp3d>
        </p:spPr>
      </p:cxnSp>
      <p:cxnSp>
        <p:nvCxnSpPr>
          <p:cNvPr id="16389" name="AutoShape 5"/>
          <p:cNvCxnSpPr>
            <a:cxnSpLocks noChangeShapeType="1"/>
          </p:cNvCxnSpPr>
          <p:nvPr/>
        </p:nvCxnSpPr>
        <p:spPr bwMode="auto">
          <a:xfrm>
            <a:off x="1152525" y="926391"/>
            <a:ext cx="396875" cy="0"/>
          </a:xfrm>
          <a:prstGeom prst="straightConnector1">
            <a:avLst/>
          </a:prstGeom>
          <a:noFill/>
          <a:ln w="28575">
            <a:solidFill>
              <a:srgbClr val="FF9900"/>
            </a:solidFill>
            <a:prstDash val="lgDash"/>
            <a:round/>
            <a:headEnd/>
            <a:tailEnd type="triangle" w="med" len="med"/>
          </a:ln>
          <a:scene3d>
            <a:camera prst="legacyObliqueTopRight"/>
            <a:lightRig rig="legacyFlat3" dir="b"/>
          </a:scene3d>
          <a:sp3d prstMaterial="legacyMatte">
            <a:bevelT w="13500" h="13500" prst="angle"/>
            <a:bevelB w="13500" h="13500" prst="angle"/>
            <a:extrusionClr>
              <a:srgbClr val="FF9900"/>
            </a:extrusionClr>
          </a:sp3d>
        </p:spPr>
      </p:cxnSp>
      <p:sp>
        <p:nvSpPr>
          <p:cNvPr id="16390" name="Rectangle 6"/>
          <p:cNvSpPr>
            <a:spLocks noChangeArrowheads="1"/>
          </p:cNvSpPr>
          <p:nvPr/>
        </p:nvSpPr>
        <p:spPr bwMode="auto">
          <a:xfrm>
            <a:off x="2928926" y="1071546"/>
            <a:ext cx="4929222" cy="928694"/>
          </a:xfrm>
          <a:prstGeom prst="rect">
            <a:avLst/>
          </a:prstGeom>
          <a:solidFill>
            <a:schemeClr val="bg2"/>
          </a:solidFill>
          <a:ln w="9525">
            <a:solidFill>
              <a:srgbClr val="000000"/>
            </a:solid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Les  données de l’analyse consistent à dégager les différents  espaces :</a:t>
            </a:r>
          </a:p>
          <a:p>
            <a:pPr marL="0" marR="0" lvl="0" indent="0" algn="just" defTabSz="914400" rtl="0" eaLnBrk="1" fontAlgn="base" latinLnBrk="0" hangingPunct="1">
              <a:lnSpc>
                <a:spcPct val="100000"/>
              </a:lnSpc>
              <a:spcBef>
                <a:spcPct val="0"/>
              </a:spcBef>
              <a:spcAft>
                <a:spcPts val="1000"/>
              </a:spcAft>
              <a:buClrTx/>
              <a:buSzTx/>
              <a:buFontTx/>
              <a:buNone/>
              <a:tabLst/>
            </a:pPr>
            <a:r>
              <a:rPr lang="fr-FR" sz="1200" dirty="0" smtClean="0">
                <a:latin typeface="Times New Roman" pitchFamily="18" charset="0"/>
                <a:ea typeface="Arial" pitchFamily="34" charset="0"/>
                <a:cs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nécessitant ou non une intervention, </a:t>
            </a:r>
          </a:p>
          <a:p>
            <a:pPr marL="0" marR="0" lvl="0" indent="0" algn="l" defTabSz="914400" rtl="0" eaLnBrk="1" fontAlgn="base" latinLnBrk="0" hangingPunct="1">
              <a:lnSpc>
                <a:spcPct val="100000"/>
              </a:lnSpc>
              <a:spcBef>
                <a:spcPct val="0"/>
              </a:spcBef>
              <a:spcAft>
                <a:spcPts val="1000"/>
              </a:spcAft>
              <a:buClrTx/>
              <a:buSzTx/>
              <a:buFont typeface="Calibri" pitchFamily="34" charset="0"/>
              <a:buChar char="-"/>
              <a:tabLst/>
            </a:pPr>
            <a:r>
              <a:rPr kumimoji="0" lang="fr-FR"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pouvant accueillir ou non des aménagements.   </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91" name="Text Box 7"/>
          <p:cNvSpPr txBox="1">
            <a:spLocks noChangeArrowheads="1"/>
          </p:cNvSpPr>
          <p:nvPr/>
        </p:nvSpPr>
        <p:spPr bwMode="auto">
          <a:xfrm>
            <a:off x="4243408" y="71414"/>
            <a:ext cx="3328988" cy="322262"/>
          </a:xfrm>
          <a:prstGeom prst="rect">
            <a:avLst/>
          </a:prstGeom>
          <a:solidFill>
            <a:schemeClr val="bg2">
              <a:lumMod val="90000"/>
            </a:schemeClr>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Par une synthèse progressive des données de l’analyse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392" name="Rectangle 8"/>
          <p:cNvSpPr>
            <a:spLocks noChangeArrowheads="1"/>
          </p:cNvSpPr>
          <p:nvPr/>
        </p:nvSpPr>
        <p:spPr bwMode="auto">
          <a:xfrm>
            <a:off x="642910" y="2428868"/>
            <a:ext cx="7000892" cy="461665"/>
          </a:xfrm>
          <a:prstGeom prst="rect">
            <a:avLst/>
          </a:prstGeom>
          <a:solidFill>
            <a:schemeClr val="bg2"/>
          </a:solidFill>
          <a:ln w="9525">
            <a:solidFill>
              <a:srgbClr val="000000"/>
            </a:solid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buFontTx/>
              <a:buNone/>
            </a:pPr>
            <a:r>
              <a:rPr lang="fr-FR" sz="1200" dirty="0" smtClean="0">
                <a:latin typeface="Times New Roman" pitchFamily="18" charset="0"/>
                <a:ea typeface="Arial" pitchFamily="34" charset="0"/>
                <a:cs typeface="Times New Roman" pitchFamily="18" charset="0"/>
              </a:rPr>
              <a:t>Désignation des périmètres de localisation des opérations d’extension ou de transformation urbaines et les aires d’accueil des programmes. </a:t>
            </a:r>
            <a:r>
              <a:rPr lang="fr-FR" sz="1400" b="1" i="1" u="sng" dirty="0" smtClean="0">
                <a:solidFill>
                  <a:srgbClr val="0070C0"/>
                </a:solidFill>
                <a:latin typeface="Times New Roman" pitchFamily="18" charset="0"/>
                <a:ea typeface="Arial" pitchFamily="34" charset="0"/>
                <a:cs typeface="Times New Roman" pitchFamily="18" charset="0"/>
              </a:rPr>
              <a:t>les facteurs déterminants sont :</a:t>
            </a:r>
          </a:p>
        </p:txBody>
      </p:sp>
      <p:sp>
        <p:nvSpPr>
          <p:cNvPr id="9" name="Rectangle 8"/>
          <p:cNvSpPr/>
          <p:nvPr/>
        </p:nvSpPr>
        <p:spPr>
          <a:xfrm>
            <a:off x="1357290" y="2071678"/>
            <a:ext cx="4786346" cy="338554"/>
          </a:xfrm>
          <a:prstGeom prst="rect">
            <a:avLst/>
          </a:prstGeom>
        </p:spPr>
        <p:txBody>
          <a:bodyPr wrap="square">
            <a:spAutoFit/>
          </a:bodyPr>
          <a:lstStyle/>
          <a:p>
            <a:pPr lvl="0" algn="justLow" fontAlgn="base">
              <a:spcBef>
                <a:spcPct val="0"/>
              </a:spcBef>
              <a:spcAft>
                <a:spcPct val="0"/>
              </a:spcAft>
            </a:pPr>
            <a:r>
              <a:rPr kumimoji="0" lang="fr-FR" sz="16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Identification des espaces potentiellement urbanisables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Diagramme 9"/>
          <p:cNvGraphicFramePr/>
          <p:nvPr/>
        </p:nvGraphicFramePr>
        <p:xfrm>
          <a:off x="1524000" y="3286124"/>
          <a:ext cx="5405454"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r>
              <a:rPr lang="fr-FR" smtClean="0"/>
              <a:t>10/11/2016</a:t>
            </a:r>
            <a:endParaRPr lang="fr-F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391"/>
                                        </p:tgtEl>
                                        <p:attrNameLst>
                                          <p:attrName>style.visibility</p:attrName>
                                        </p:attrNameLst>
                                      </p:cBhvr>
                                      <p:to>
                                        <p:strVal val="visible"/>
                                      </p:to>
                                    </p:set>
                                    <p:anim calcmode="lin" valueType="num">
                                      <p:cBhvr>
                                        <p:cTn id="14" dur="500" fill="hold"/>
                                        <p:tgtEl>
                                          <p:spTgt spid="16391"/>
                                        </p:tgtEl>
                                        <p:attrNameLst>
                                          <p:attrName>ppt_w</p:attrName>
                                        </p:attrNameLst>
                                      </p:cBhvr>
                                      <p:tavLst>
                                        <p:tav tm="0">
                                          <p:val>
                                            <p:fltVal val="0"/>
                                          </p:val>
                                        </p:tav>
                                        <p:tav tm="100000">
                                          <p:val>
                                            <p:strVal val="#ppt_w"/>
                                          </p:val>
                                        </p:tav>
                                      </p:tavLst>
                                    </p:anim>
                                    <p:anim calcmode="lin" valueType="num">
                                      <p:cBhvr>
                                        <p:cTn id="15" dur="500" fill="hold"/>
                                        <p:tgtEl>
                                          <p:spTgt spid="16391"/>
                                        </p:tgtEl>
                                        <p:attrNameLst>
                                          <p:attrName>ppt_h</p:attrName>
                                        </p:attrNameLst>
                                      </p:cBhvr>
                                      <p:tavLst>
                                        <p:tav tm="0">
                                          <p:val>
                                            <p:fltVal val="0"/>
                                          </p:val>
                                        </p:tav>
                                        <p:tav tm="100000">
                                          <p:val>
                                            <p:strVal val="#ppt_h"/>
                                          </p:val>
                                        </p:tav>
                                      </p:tavLst>
                                    </p:anim>
                                    <p:animEffect transition="in" filter="fade">
                                      <p:cBhvr>
                                        <p:cTn id="16" dur="500"/>
                                        <p:tgtEl>
                                          <p:spTgt spid="16391"/>
                                        </p:tgtEl>
                                      </p:cBhvr>
                                    </p:animEffect>
                                  </p:childTnLst>
                                </p:cTn>
                              </p:par>
                              <p:par>
                                <p:cTn id="17" presetID="53" presetClass="entr" presetSubtype="0" fill="hold" grpId="3" nodeType="withEffect">
                                  <p:stCondLst>
                                    <p:cond delay="0"/>
                                  </p:stCondLst>
                                  <p:iterate type="lt">
                                    <p:tmPct val="0"/>
                                  </p:iterate>
                                  <p:childTnLst>
                                    <p:set>
                                      <p:cBhvr>
                                        <p:cTn id="18" dur="1" fill="hold">
                                          <p:stCondLst>
                                            <p:cond delay="0"/>
                                          </p:stCondLst>
                                        </p:cTn>
                                        <p:tgtEl>
                                          <p:spTgt spid="16386"/>
                                        </p:tgtEl>
                                        <p:attrNameLst>
                                          <p:attrName>style.visibility</p:attrName>
                                        </p:attrNameLst>
                                      </p:cBhvr>
                                      <p:to>
                                        <p:strVal val="visible"/>
                                      </p:to>
                                    </p:set>
                                    <p:anim calcmode="lin" valueType="num">
                                      <p:cBhvr>
                                        <p:cTn id="19" dur="500" fill="hold"/>
                                        <p:tgtEl>
                                          <p:spTgt spid="16386"/>
                                        </p:tgtEl>
                                        <p:attrNameLst>
                                          <p:attrName>ppt_w</p:attrName>
                                        </p:attrNameLst>
                                      </p:cBhvr>
                                      <p:tavLst>
                                        <p:tav tm="0">
                                          <p:val>
                                            <p:fltVal val="0"/>
                                          </p:val>
                                        </p:tav>
                                        <p:tav tm="100000">
                                          <p:val>
                                            <p:strVal val="#ppt_w"/>
                                          </p:val>
                                        </p:tav>
                                      </p:tavLst>
                                    </p:anim>
                                    <p:anim calcmode="lin" valueType="num">
                                      <p:cBhvr>
                                        <p:cTn id="20" dur="500" fill="hold"/>
                                        <p:tgtEl>
                                          <p:spTgt spid="16386"/>
                                        </p:tgtEl>
                                        <p:attrNameLst>
                                          <p:attrName>ppt_h</p:attrName>
                                        </p:attrNameLst>
                                      </p:cBhvr>
                                      <p:tavLst>
                                        <p:tav tm="0">
                                          <p:val>
                                            <p:fltVal val="0"/>
                                          </p:val>
                                        </p:tav>
                                        <p:tav tm="100000">
                                          <p:val>
                                            <p:strVal val="#ppt_h"/>
                                          </p:val>
                                        </p:tav>
                                      </p:tavLst>
                                    </p:anim>
                                    <p:animEffect transition="in" filter="fade">
                                      <p:cBhvr>
                                        <p:cTn id="21" dur="500"/>
                                        <p:tgtEl>
                                          <p:spTgt spid="16386"/>
                                        </p:tgtEl>
                                      </p:cBhvr>
                                    </p:animEffect>
                                  </p:childTnLst>
                                </p:cTn>
                              </p:par>
                              <p:par>
                                <p:cTn id="22" presetID="53" presetClass="entr" presetSubtype="0" fill="hold" nodeType="withEffect">
                                  <p:stCondLst>
                                    <p:cond delay="0"/>
                                  </p:stCondLst>
                                  <p:childTnLst>
                                    <p:set>
                                      <p:cBhvr>
                                        <p:cTn id="23" dur="1" fill="hold">
                                          <p:stCondLst>
                                            <p:cond delay="0"/>
                                          </p:stCondLst>
                                        </p:cTn>
                                        <p:tgtEl>
                                          <p:spTgt spid="16389"/>
                                        </p:tgtEl>
                                        <p:attrNameLst>
                                          <p:attrName>style.visibility</p:attrName>
                                        </p:attrNameLst>
                                      </p:cBhvr>
                                      <p:to>
                                        <p:strVal val="visible"/>
                                      </p:to>
                                    </p:set>
                                    <p:anim calcmode="lin" valueType="num">
                                      <p:cBhvr>
                                        <p:cTn id="24" dur="500" fill="hold"/>
                                        <p:tgtEl>
                                          <p:spTgt spid="16389"/>
                                        </p:tgtEl>
                                        <p:attrNameLst>
                                          <p:attrName>ppt_w</p:attrName>
                                        </p:attrNameLst>
                                      </p:cBhvr>
                                      <p:tavLst>
                                        <p:tav tm="0">
                                          <p:val>
                                            <p:fltVal val="0"/>
                                          </p:val>
                                        </p:tav>
                                        <p:tav tm="100000">
                                          <p:val>
                                            <p:strVal val="#ppt_w"/>
                                          </p:val>
                                        </p:tav>
                                      </p:tavLst>
                                    </p:anim>
                                    <p:anim calcmode="lin" valueType="num">
                                      <p:cBhvr>
                                        <p:cTn id="25" dur="500" fill="hold"/>
                                        <p:tgtEl>
                                          <p:spTgt spid="16389"/>
                                        </p:tgtEl>
                                        <p:attrNameLst>
                                          <p:attrName>ppt_h</p:attrName>
                                        </p:attrNameLst>
                                      </p:cBhvr>
                                      <p:tavLst>
                                        <p:tav tm="0">
                                          <p:val>
                                            <p:fltVal val="0"/>
                                          </p:val>
                                        </p:tav>
                                        <p:tav tm="100000">
                                          <p:val>
                                            <p:strVal val="#ppt_h"/>
                                          </p:val>
                                        </p:tav>
                                      </p:tavLst>
                                    </p:anim>
                                    <p:animEffect transition="in" filter="fade">
                                      <p:cBhvr>
                                        <p:cTn id="26" dur="500"/>
                                        <p:tgtEl>
                                          <p:spTgt spid="16389"/>
                                        </p:tgtEl>
                                      </p:cBhvr>
                                    </p:animEffect>
                                  </p:childTnLst>
                                </p:cTn>
                              </p:par>
                              <p:par>
                                <p:cTn id="27" presetID="53" presetClass="entr" presetSubtype="0" fill="hold" nodeType="withEffect">
                                  <p:stCondLst>
                                    <p:cond delay="0"/>
                                  </p:stCondLst>
                                  <p:childTnLst>
                                    <p:set>
                                      <p:cBhvr>
                                        <p:cTn id="28" dur="1" fill="hold">
                                          <p:stCondLst>
                                            <p:cond delay="0"/>
                                          </p:stCondLst>
                                        </p:cTn>
                                        <p:tgtEl>
                                          <p:spTgt spid="16388"/>
                                        </p:tgtEl>
                                        <p:attrNameLst>
                                          <p:attrName>style.visibility</p:attrName>
                                        </p:attrNameLst>
                                      </p:cBhvr>
                                      <p:to>
                                        <p:strVal val="visible"/>
                                      </p:to>
                                    </p:set>
                                    <p:anim calcmode="lin" valueType="num">
                                      <p:cBhvr>
                                        <p:cTn id="29" dur="500" fill="hold"/>
                                        <p:tgtEl>
                                          <p:spTgt spid="16388"/>
                                        </p:tgtEl>
                                        <p:attrNameLst>
                                          <p:attrName>ppt_w</p:attrName>
                                        </p:attrNameLst>
                                      </p:cBhvr>
                                      <p:tavLst>
                                        <p:tav tm="0">
                                          <p:val>
                                            <p:fltVal val="0"/>
                                          </p:val>
                                        </p:tav>
                                        <p:tav tm="100000">
                                          <p:val>
                                            <p:strVal val="#ppt_w"/>
                                          </p:val>
                                        </p:tav>
                                      </p:tavLst>
                                    </p:anim>
                                    <p:anim calcmode="lin" valueType="num">
                                      <p:cBhvr>
                                        <p:cTn id="30" dur="500" fill="hold"/>
                                        <p:tgtEl>
                                          <p:spTgt spid="16388"/>
                                        </p:tgtEl>
                                        <p:attrNameLst>
                                          <p:attrName>ppt_h</p:attrName>
                                        </p:attrNameLst>
                                      </p:cBhvr>
                                      <p:tavLst>
                                        <p:tav tm="0">
                                          <p:val>
                                            <p:fltVal val="0"/>
                                          </p:val>
                                        </p:tav>
                                        <p:tav tm="100000">
                                          <p:val>
                                            <p:strVal val="#ppt_h"/>
                                          </p:val>
                                        </p:tav>
                                      </p:tavLst>
                                    </p:anim>
                                    <p:animEffect transition="in" filter="fade">
                                      <p:cBhvr>
                                        <p:cTn id="31" dur="500"/>
                                        <p:tgtEl>
                                          <p:spTgt spid="16388"/>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6387"/>
                                        </p:tgtEl>
                                        <p:attrNameLst>
                                          <p:attrName>style.visibility</p:attrName>
                                        </p:attrNameLst>
                                      </p:cBhvr>
                                      <p:to>
                                        <p:strVal val="visible"/>
                                      </p:to>
                                    </p:set>
                                    <p:anim calcmode="lin" valueType="num">
                                      <p:cBhvr>
                                        <p:cTn id="34" dur="500" fill="hold"/>
                                        <p:tgtEl>
                                          <p:spTgt spid="16387"/>
                                        </p:tgtEl>
                                        <p:attrNameLst>
                                          <p:attrName>ppt_w</p:attrName>
                                        </p:attrNameLst>
                                      </p:cBhvr>
                                      <p:tavLst>
                                        <p:tav tm="0">
                                          <p:val>
                                            <p:fltVal val="0"/>
                                          </p:val>
                                        </p:tav>
                                        <p:tav tm="100000">
                                          <p:val>
                                            <p:strVal val="#ppt_w"/>
                                          </p:val>
                                        </p:tav>
                                      </p:tavLst>
                                    </p:anim>
                                    <p:anim calcmode="lin" valueType="num">
                                      <p:cBhvr>
                                        <p:cTn id="35" dur="500" fill="hold"/>
                                        <p:tgtEl>
                                          <p:spTgt spid="16387"/>
                                        </p:tgtEl>
                                        <p:attrNameLst>
                                          <p:attrName>ppt_h</p:attrName>
                                        </p:attrNameLst>
                                      </p:cBhvr>
                                      <p:tavLst>
                                        <p:tav tm="0">
                                          <p:val>
                                            <p:fltVal val="0"/>
                                          </p:val>
                                        </p:tav>
                                        <p:tav tm="100000">
                                          <p:val>
                                            <p:strVal val="#ppt_h"/>
                                          </p:val>
                                        </p:tav>
                                      </p:tavLst>
                                    </p:anim>
                                    <p:animEffect transition="in" filter="fade">
                                      <p:cBhvr>
                                        <p:cTn id="36" dur="500"/>
                                        <p:tgtEl>
                                          <p:spTgt spid="16387"/>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6390"/>
                                        </p:tgtEl>
                                        <p:attrNameLst>
                                          <p:attrName>style.visibility</p:attrName>
                                        </p:attrNameLst>
                                      </p:cBhvr>
                                      <p:to>
                                        <p:strVal val="visible"/>
                                      </p:to>
                                    </p:set>
                                    <p:anim calcmode="lin" valueType="num">
                                      <p:cBhvr>
                                        <p:cTn id="41" dur="500" fill="hold"/>
                                        <p:tgtEl>
                                          <p:spTgt spid="16390"/>
                                        </p:tgtEl>
                                        <p:attrNameLst>
                                          <p:attrName>ppt_x</p:attrName>
                                        </p:attrNameLst>
                                      </p:cBhvr>
                                      <p:tavLst>
                                        <p:tav tm="0">
                                          <p:val>
                                            <p:strVal val="#ppt_x-.2"/>
                                          </p:val>
                                        </p:tav>
                                        <p:tav tm="100000">
                                          <p:val>
                                            <p:strVal val="#ppt_x"/>
                                          </p:val>
                                        </p:tav>
                                      </p:tavLst>
                                    </p:anim>
                                    <p:anim calcmode="lin" valueType="num">
                                      <p:cBhvr>
                                        <p:cTn id="42" dur="5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43" dur="500"/>
                                        <p:tgtEl>
                                          <p:spTgt spid="16390"/>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500"/>
                                        <p:tgtEl>
                                          <p:spTgt spid="9"/>
                                        </p:tgtEl>
                                      </p:cBhvr>
                                    </p:animEffect>
                                  </p:childTnLst>
                                </p:cTn>
                              </p:par>
                            </p:childTnLst>
                          </p:cTn>
                        </p:par>
                        <p:par>
                          <p:cTn id="49" fill="hold">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16392"/>
                                        </p:tgtEl>
                                        <p:attrNameLst>
                                          <p:attrName>style.visibility</p:attrName>
                                        </p:attrNameLst>
                                      </p:cBhvr>
                                      <p:to>
                                        <p:strVal val="visible"/>
                                      </p:to>
                                    </p:set>
                                    <p:anim calcmode="lin" valueType="num">
                                      <p:cBhvr>
                                        <p:cTn id="52" dur="500" fill="hold"/>
                                        <p:tgtEl>
                                          <p:spTgt spid="16392"/>
                                        </p:tgtEl>
                                        <p:attrNameLst>
                                          <p:attrName>ppt_w</p:attrName>
                                        </p:attrNameLst>
                                      </p:cBhvr>
                                      <p:tavLst>
                                        <p:tav tm="0">
                                          <p:val>
                                            <p:fltVal val="0"/>
                                          </p:val>
                                        </p:tav>
                                        <p:tav tm="100000">
                                          <p:val>
                                            <p:strVal val="#ppt_w"/>
                                          </p:val>
                                        </p:tav>
                                      </p:tavLst>
                                    </p:anim>
                                    <p:anim calcmode="lin" valueType="num">
                                      <p:cBhvr>
                                        <p:cTn id="53" dur="500" fill="hold"/>
                                        <p:tgtEl>
                                          <p:spTgt spid="16392"/>
                                        </p:tgtEl>
                                        <p:attrNameLst>
                                          <p:attrName>ppt_h</p:attrName>
                                        </p:attrNameLst>
                                      </p:cBhvr>
                                      <p:tavLst>
                                        <p:tav tm="0">
                                          <p:val>
                                            <p:fltVal val="0"/>
                                          </p:val>
                                        </p:tav>
                                        <p:tav tm="100000">
                                          <p:val>
                                            <p:strVal val="#ppt_h"/>
                                          </p:val>
                                        </p:tav>
                                      </p:tavLst>
                                    </p:anim>
                                    <p:animEffect transition="in" filter="fade">
                                      <p:cBhvr>
                                        <p:cTn id="54" dur="500"/>
                                        <p:tgtEl>
                                          <p:spTgt spid="16392"/>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2" dur="1000" fill="hold"/>
                                        <p:tgtEl>
                                          <p:spTgt spid="1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3" animBg="1"/>
      <p:bldP spid="16387" grpId="0" animBg="1"/>
      <p:bldP spid="16390" grpId="0" animBg="1"/>
      <p:bldP spid="16391" grpId="0" animBg="1"/>
      <p:bldP spid="16392" grpId="0" animBg="1"/>
      <p:bldP spid="9" grpId="0"/>
      <p:bldGraphic spid="10" grpId="0">
        <p:bldAsOne/>
      </p:bldGraphic>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42852"/>
            <a:ext cx="5572164" cy="338554"/>
          </a:xfrm>
          <a:prstGeom prst="rect">
            <a:avLst/>
          </a:prstGeom>
        </p:spPr>
        <p:txBody>
          <a:bodyPr wrap="square">
            <a:spAutoFit/>
          </a:bodyPr>
          <a:lstStyle/>
          <a:p>
            <a:pPr lvl="0" algn="justLow" fontAlgn="base">
              <a:spcBef>
                <a:spcPct val="0"/>
              </a:spcBef>
              <a:spcAft>
                <a:spcPct val="0"/>
              </a:spcAft>
            </a:pPr>
            <a:r>
              <a:rPr lang="fr-FR" sz="1600" i="1" dirty="0">
                <a:solidFill>
                  <a:srgbClr val="FF0000"/>
                </a:solidFill>
              </a:rPr>
              <a:t>Identification des grandes tendances d’évolution urbaine </a:t>
            </a:r>
            <a:endParaRPr kumimoji="0" lang="fr-FR"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Rectangle 2"/>
          <p:cNvSpPr/>
          <p:nvPr/>
        </p:nvSpPr>
        <p:spPr>
          <a:xfrm>
            <a:off x="928662" y="571480"/>
            <a:ext cx="6429420" cy="830997"/>
          </a:xfrm>
          <a:prstGeom prst="rect">
            <a:avLst/>
          </a:prstGeom>
          <a:solidFill>
            <a:schemeClr val="bg2"/>
          </a:solidFill>
          <a:ln>
            <a:solidFill>
              <a:schemeClr val="bg1">
                <a:lumMod val="85000"/>
              </a:schemeClr>
            </a:solidFill>
          </a:ln>
          <a:effectLst>
            <a:softEdge rad="127000"/>
          </a:effectLst>
        </p:spPr>
        <p:txBody>
          <a:bodyPr wrap="square">
            <a:spAutoFit/>
          </a:bodyPr>
          <a:lstStyle/>
          <a:p>
            <a:pPr algn="just"/>
            <a:r>
              <a:rPr lang="fr-FR" sz="1600" i="1" dirty="0">
                <a:latin typeface="Times New Roman" pitchFamily="18" charset="0"/>
                <a:cs typeface="Times New Roman" pitchFamily="18" charset="0"/>
              </a:rPr>
              <a:t>il fallait </a:t>
            </a:r>
            <a:r>
              <a:rPr lang="fr-FR" sz="1600" i="1" dirty="0" smtClean="0">
                <a:latin typeface="Times New Roman" pitchFamily="18" charset="0"/>
                <a:cs typeface="Times New Roman" pitchFamily="18" charset="0"/>
              </a:rPr>
              <a:t>connaître </a:t>
            </a:r>
            <a:r>
              <a:rPr lang="fr-FR" sz="1600" i="1" dirty="0">
                <a:latin typeface="Times New Roman" pitchFamily="18" charset="0"/>
                <a:cs typeface="Times New Roman" pitchFamily="18" charset="0"/>
              </a:rPr>
              <a:t>la manière de transformation de cette entité et sa position envers les grandes tendances de l’évolution de la ville. Cette identification se fait à travers les indices suivants : </a:t>
            </a:r>
            <a:endParaRPr lang="fr-FR" sz="1600" dirty="0">
              <a:latin typeface="Times New Roman" pitchFamily="18" charset="0"/>
              <a:cs typeface="Times New Roman" pitchFamily="18" charset="0"/>
            </a:endParaRPr>
          </a:p>
        </p:txBody>
      </p:sp>
      <p:graphicFrame>
        <p:nvGraphicFramePr>
          <p:cNvPr id="4" name="Diagramme 3"/>
          <p:cNvGraphicFramePr/>
          <p:nvPr/>
        </p:nvGraphicFramePr>
        <p:xfrm>
          <a:off x="2071670" y="1643050"/>
          <a:ext cx="5429288" cy="38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r>
              <a:rPr lang="fr-FR" smtClean="0"/>
              <a:t>10/11/2016</a:t>
            </a:r>
            <a:endParaRPr lang="fr-F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1"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ou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Graphic spid="4" grpId="0">
        <p:bldAsOne/>
      </p:bldGraphic>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p:cNvSpPr>
          <p:nvPr/>
        </p:nvSpPr>
        <p:spPr bwMode="auto">
          <a:xfrm>
            <a:off x="1752600" y="392090"/>
            <a:ext cx="6319862" cy="306388"/>
          </a:xfrm>
          <a:prstGeom prst="borderCallout1">
            <a:avLst>
              <a:gd name="adj1" fmla="val 37269"/>
              <a:gd name="adj2" fmla="val -1523"/>
              <a:gd name="adj3" fmla="val 130847"/>
              <a:gd name="adj4" fmla="val -1523"/>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107763" dir="18900000" algn="ctr" rotWithShape="0">
              <a:srgbClr val="00B050">
                <a:alpha val="50000"/>
              </a:srgbClr>
            </a:outerShdw>
          </a:effectLst>
        </p:spPr>
        <p:txBody>
          <a:bodyPr vert="horz" wrap="square" lIns="91440" tIns="45720" rIns="91440" bIns="45720" numCol="1" anchor="t" anchorCtr="0" compatLnSpc="1">
            <a:prstTxWarp prst="textNoShape">
              <a:avLst/>
            </a:prstTxWarp>
          </a:bodyPr>
          <a:lstStyle/>
          <a:p>
            <a:pPr marL="914400" marR="0" lvl="2" indent="0" algn="l" defTabSz="914400" rtl="0" eaLnBrk="1" fontAlgn="base" latinLnBrk="0" hangingPunct="1">
              <a:lnSpc>
                <a:spcPct val="100000"/>
              </a:lnSpc>
              <a:spcBef>
                <a:spcPct val="0"/>
              </a:spcBef>
              <a:spcAft>
                <a:spcPts val="1000"/>
              </a:spcAft>
              <a:buClr>
                <a:srgbClr val="FF0000"/>
              </a:buClr>
              <a:buSzTx/>
              <a:tabLst/>
            </a:pPr>
            <a:r>
              <a:rPr kumimoji="0" lang="fr-FR" sz="16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II- La synthèse approfondie et la caractérisation des entités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9699" name="Group 3"/>
          <p:cNvGrpSpPr>
            <a:grpSpLocks/>
          </p:cNvGrpSpPr>
          <p:nvPr/>
        </p:nvGrpSpPr>
        <p:grpSpPr bwMode="auto">
          <a:xfrm>
            <a:off x="1196975" y="214290"/>
            <a:ext cx="396875" cy="361950"/>
            <a:chOff x="1886" y="12111"/>
            <a:chExt cx="623" cy="569"/>
          </a:xfrm>
        </p:grpSpPr>
        <p:cxnSp>
          <p:nvCxnSpPr>
            <p:cNvPr id="29700" name="AutoShape 4"/>
            <p:cNvCxnSpPr>
              <a:cxnSpLocks noChangeShapeType="1"/>
            </p:cNvCxnSpPr>
            <p:nvPr/>
          </p:nvCxnSpPr>
          <p:spPr bwMode="auto">
            <a:xfrm>
              <a:off x="1897" y="12111"/>
              <a:ext cx="0" cy="569"/>
            </a:xfrm>
            <a:prstGeom prst="straightConnector1">
              <a:avLst/>
            </a:prstGeom>
            <a:noFill/>
            <a:ln w="28575">
              <a:solidFill>
                <a:srgbClr val="FF9900"/>
              </a:solidFill>
              <a:prstDash val="lgDash"/>
              <a:round/>
              <a:headEnd/>
              <a:tailEnd/>
            </a:ln>
            <a:scene3d>
              <a:camera prst="legacyObliqueTopRight"/>
              <a:lightRig rig="legacyFlat3" dir="b"/>
            </a:scene3d>
            <a:sp3d prstMaterial="legacyMatte">
              <a:bevelT w="13500" h="13500" prst="angle"/>
              <a:bevelB w="13500" h="13500" prst="angle"/>
              <a:extrusionClr>
                <a:srgbClr val="FF9900"/>
              </a:extrusionClr>
            </a:sp3d>
          </p:spPr>
        </p:cxnSp>
        <p:cxnSp>
          <p:nvCxnSpPr>
            <p:cNvPr id="29701" name="AutoShape 5"/>
            <p:cNvCxnSpPr>
              <a:cxnSpLocks noChangeShapeType="1"/>
            </p:cNvCxnSpPr>
            <p:nvPr/>
          </p:nvCxnSpPr>
          <p:spPr bwMode="auto">
            <a:xfrm>
              <a:off x="1886" y="12680"/>
              <a:ext cx="623" cy="0"/>
            </a:xfrm>
            <a:prstGeom prst="straightConnector1">
              <a:avLst/>
            </a:prstGeom>
            <a:noFill/>
            <a:ln w="28575">
              <a:solidFill>
                <a:srgbClr val="FF9900"/>
              </a:solidFill>
              <a:prstDash val="lgDash"/>
              <a:round/>
              <a:headEnd/>
              <a:tailEnd type="triangle" w="med" len="med"/>
            </a:ln>
            <a:scene3d>
              <a:camera prst="legacyObliqueTopRight"/>
              <a:lightRig rig="legacyFlat3" dir="b"/>
            </a:scene3d>
            <a:sp3d prstMaterial="legacyMatte">
              <a:bevelT w="13500" h="13500" prst="angle"/>
              <a:bevelB w="13500" h="13500" prst="angle"/>
              <a:extrusionClr>
                <a:srgbClr val="FF9900"/>
              </a:extrusionClr>
            </a:sp3d>
          </p:spPr>
        </p:cxnSp>
      </p:grpSp>
      <p:sp>
        <p:nvSpPr>
          <p:cNvPr id="29702" name="Rectangle 6"/>
          <p:cNvSpPr>
            <a:spLocks noChangeArrowheads="1"/>
          </p:cNvSpPr>
          <p:nvPr/>
        </p:nvSpPr>
        <p:spPr bwMode="auto">
          <a:xfrm>
            <a:off x="785786" y="785794"/>
            <a:ext cx="7429552" cy="523220"/>
          </a:xfrm>
          <a:prstGeom prst="rect">
            <a:avLst/>
          </a:prstGeom>
          <a:solidFill>
            <a:schemeClr val="bg2"/>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Cette étape de la synthèse à pour objectif de classer les entités étudiées sur la base des critères suivants :</a:t>
            </a:r>
            <a:endParaRPr kumimoji="0" lang="fr-FR"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785786" y="1352537"/>
            <a:ext cx="2646878" cy="369332"/>
          </a:xfrm>
          <a:prstGeom prst="rect">
            <a:avLst/>
          </a:prstGeom>
          <a:ln>
            <a:solidFill>
              <a:schemeClr val="bg2">
                <a:lumMod val="50000"/>
              </a:schemeClr>
            </a:solidFill>
          </a:ln>
        </p:spPr>
        <p:txBody>
          <a:bodyPr wrap="none">
            <a:spAutoFit/>
          </a:bodyPr>
          <a:lstStyle/>
          <a:p>
            <a:pPr>
              <a:buFont typeface="Wingdings" pitchFamily="2" charset="2"/>
              <a:buChar char="q"/>
            </a:pPr>
            <a:r>
              <a:rPr lang="fr-FR" i="1" dirty="0" smtClean="0">
                <a:solidFill>
                  <a:srgbClr val="FF0000"/>
                </a:solidFill>
                <a:latin typeface="Times New Roman" pitchFamily="18" charset="0"/>
                <a:cs typeface="Times New Roman" pitchFamily="18" charset="0"/>
              </a:rPr>
              <a:t>  La </a:t>
            </a:r>
            <a:r>
              <a:rPr lang="fr-FR" i="1" dirty="0">
                <a:solidFill>
                  <a:srgbClr val="FF0000"/>
                </a:solidFill>
                <a:latin typeface="Times New Roman" pitchFamily="18" charset="0"/>
                <a:cs typeface="Times New Roman" pitchFamily="18" charset="0"/>
              </a:rPr>
              <a:t>situation de l’entité </a:t>
            </a:r>
          </a:p>
        </p:txBody>
      </p:sp>
      <p:sp>
        <p:nvSpPr>
          <p:cNvPr id="10" name="Rectangle 9"/>
          <p:cNvSpPr/>
          <p:nvPr/>
        </p:nvSpPr>
        <p:spPr>
          <a:xfrm>
            <a:off x="3428992" y="1352537"/>
            <a:ext cx="4786314" cy="253916"/>
          </a:xfrm>
          <a:prstGeom prst="rect">
            <a:avLst/>
          </a:prstGeom>
          <a:solidFill>
            <a:schemeClr val="accent2">
              <a:lumMod val="40000"/>
              <a:lumOff val="60000"/>
            </a:schemeClr>
          </a:solidFill>
          <a:ln>
            <a:noFill/>
          </a:ln>
          <a:effectLst>
            <a:softEdge rad="127000"/>
          </a:effectLst>
        </p:spPr>
        <p:txBody>
          <a:bodyPr wrap="square">
            <a:spAutoFit/>
          </a:bodyPr>
          <a:lstStyle/>
          <a:p>
            <a:r>
              <a:rPr lang="fr-FR" sz="1050" i="1" dirty="0" smtClean="0">
                <a:latin typeface="Times New Roman" pitchFamily="18" charset="0"/>
                <a:cs typeface="Times New Roman" pitchFamily="18" charset="0"/>
              </a:rPr>
              <a:t>Une entité est l’ensemble </a:t>
            </a:r>
            <a:r>
              <a:rPr lang="fr-FR" sz="1050" i="1" dirty="0">
                <a:latin typeface="Times New Roman" pitchFamily="18" charset="0"/>
                <a:cs typeface="Times New Roman" pitchFamily="18" charset="0"/>
              </a:rPr>
              <a:t>des propriétés constitutives d'un être</a:t>
            </a:r>
          </a:p>
        </p:txBody>
      </p:sp>
      <p:sp>
        <p:nvSpPr>
          <p:cNvPr id="11" name="Rectangle 10"/>
          <p:cNvSpPr/>
          <p:nvPr/>
        </p:nvSpPr>
        <p:spPr>
          <a:xfrm>
            <a:off x="785786" y="1914516"/>
            <a:ext cx="2343911" cy="338554"/>
          </a:xfrm>
          <a:prstGeom prst="rect">
            <a:avLst/>
          </a:prstGeom>
          <a:ln>
            <a:solidFill>
              <a:schemeClr val="bg2">
                <a:lumMod val="50000"/>
              </a:schemeClr>
            </a:solidFill>
          </a:ln>
        </p:spPr>
        <p:txBody>
          <a:bodyPr wrap="none">
            <a:spAutoFit/>
          </a:bodyPr>
          <a:lstStyle/>
          <a:p>
            <a:pPr>
              <a:buFont typeface="Wingdings" pitchFamily="2" charset="2"/>
              <a:buChar char="q"/>
            </a:pPr>
            <a:r>
              <a:rPr lang="fr-FR" sz="1600" i="1" dirty="0" smtClean="0">
                <a:solidFill>
                  <a:srgbClr val="FF0000"/>
                </a:solidFill>
                <a:latin typeface="Times New Roman" pitchFamily="18" charset="0"/>
                <a:cs typeface="Times New Roman" pitchFamily="18" charset="0"/>
              </a:rPr>
              <a:t>  La </a:t>
            </a:r>
            <a:r>
              <a:rPr lang="fr-FR" sz="1600" i="1" dirty="0">
                <a:solidFill>
                  <a:srgbClr val="FF0000"/>
                </a:solidFill>
                <a:latin typeface="Times New Roman" pitchFamily="18" charset="0"/>
                <a:cs typeface="Times New Roman" pitchFamily="18" charset="0"/>
              </a:rPr>
              <a:t>fonction dominante</a:t>
            </a:r>
          </a:p>
        </p:txBody>
      </p:sp>
      <p:sp>
        <p:nvSpPr>
          <p:cNvPr id="12" name="Rectangle 11"/>
          <p:cNvSpPr/>
          <p:nvPr/>
        </p:nvSpPr>
        <p:spPr>
          <a:xfrm>
            <a:off x="785787" y="2500306"/>
            <a:ext cx="2857520" cy="584775"/>
          </a:xfrm>
          <a:prstGeom prst="rect">
            <a:avLst/>
          </a:prstGeom>
          <a:ln>
            <a:solidFill>
              <a:schemeClr val="bg2">
                <a:lumMod val="50000"/>
              </a:schemeClr>
            </a:solidFill>
          </a:ln>
        </p:spPr>
        <p:txBody>
          <a:bodyPr wrap="square">
            <a:spAutoFit/>
          </a:bodyPr>
          <a:lstStyle/>
          <a:p>
            <a:pPr>
              <a:buFont typeface="Wingdings" pitchFamily="2" charset="2"/>
              <a:buChar char="q"/>
            </a:pPr>
            <a:r>
              <a:rPr lang="fr-FR" sz="1600" dirty="0" smtClean="0">
                <a:solidFill>
                  <a:srgbClr val="FF0000"/>
                </a:solidFill>
                <a:latin typeface="Times New Roman" pitchFamily="18" charset="0"/>
                <a:cs typeface="Times New Roman" pitchFamily="18" charset="0"/>
              </a:rPr>
              <a:t>  </a:t>
            </a:r>
            <a:r>
              <a:rPr lang="fr-FR" sz="1600" dirty="0" smtClean="0">
                <a:solidFill>
                  <a:srgbClr val="FF0000"/>
                </a:solidFill>
              </a:rPr>
              <a:t>L’utilisation </a:t>
            </a:r>
            <a:r>
              <a:rPr lang="fr-FR" sz="1600" dirty="0">
                <a:solidFill>
                  <a:srgbClr val="FF0000"/>
                </a:solidFill>
              </a:rPr>
              <a:t>de l’emprise urbanisée </a:t>
            </a:r>
            <a:endParaRPr lang="fr-FR" sz="1600" dirty="0">
              <a:solidFill>
                <a:srgbClr val="FF0000"/>
              </a:solidFill>
              <a:latin typeface="Times New Roman" pitchFamily="18" charset="0"/>
              <a:cs typeface="Times New Roman" pitchFamily="18" charset="0"/>
            </a:endParaRPr>
          </a:p>
        </p:txBody>
      </p:sp>
      <p:sp>
        <p:nvSpPr>
          <p:cNvPr id="13" name="Rectangle 12"/>
          <p:cNvSpPr/>
          <p:nvPr/>
        </p:nvSpPr>
        <p:spPr>
          <a:xfrm>
            <a:off x="785786" y="3357562"/>
            <a:ext cx="2714644" cy="584775"/>
          </a:xfrm>
          <a:prstGeom prst="rect">
            <a:avLst/>
          </a:prstGeom>
          <a:ln>
            <a:solidFill>
              <a:schemeClr val="bg2">
                <a:lumMod val="50000"/>
              </a:schemeClr>
            </a:solidFill>
          </a:ln>
        </p:spPr>
        <p:txBody>
          <a:bodyPr wrap="square">
            <a:spAutoFit/>
          </a:bodyPr>
          <a:lstStyle/>
          <a:p>
            <a:pPr>
              <a:buFont typeface="Wingdings" pitchFamily="2" charset="2"/>
              <a:buChar char="q"/>
            </a:pPr>
            <a:r>
              <a:rPr lang="fr-FR" sz="1600" i="1" dirty="0" smtClean="0">
                <a:solidFill>
                  <a:srgbClr val="FF0000"/>
                </a:solidFill>
                <a:latin typeface="Times New Roman" pitchFamily="18" charset="0"/>
                <a:cs typeface="Times New Roman" pitchFamily="18" charset="0"/>
              </a:rPr>
              <a:t>  Le </a:t>
            </a:r>
            <a:r>
              <a:rPr lang="fr-FR" sz="1600" i="1" dirty="0">
                <a:solidFill>
                  <a:srgbClr val="FF0000"/>
                </a:solidFill>
                <a:latin typeface="Times New Roman" pitchFamily="18" charset="0"/>
                <a:cs typeface="Times New Roman" pitchFamily="18" charset="0"/>
              </a:rPr>
              <a:t>niveau de structuration urbaine de l’entité </a:t>
            </a:r>
          </a:p>
        </p:txBody>
      </p:sp>
      <p:sp>
        <p:nvSpPr>
          <p:cNvPr id="14" name="Rectangle 13"/>
          <p:cNvSpPr/>
          <p:nvPr/>
        </p:nvSpPr>
        <p:spPr>
          <a:xfrm>
            <a:off x="785787" y="4071942"/>
            <a:ext cx="2928958" cy="584775"/>
          </a:xfrm>
          <a:prstGeom prst="rect">
            <a:avLst/>
          </a:prstGeom>
          <a:ln>
            <a:solidFill>
              <a:schemeClr val="bg2">
                <a:lumMod val="50000"/>
              </a:schemeClr>
            </a:solidFill>
          </a:ln>
        </p:spPr>
        <p:txBody>
          <a:bodyPr wrap="square">
            <a:spAutoFit/>
          </a:bodyPr>
          <a:lstStyle/>
          <a:p>
            <a:pPr>
              <a:buFont typeface="Wingdings" pitchFamily="2" charset="2"/>
              <a:buChar char="q"/>
            </a:pPr>
            <a:r>
              <a:rPr lang="fr-FR" sz="1600" i="1" dirty="0" smtClean="0">
                <a:solidFill>
                  <a:srgbClr val="FF0000"/>
                </a:solidFill>
                <a:latin typeface="Times New Roman" pitchFamily="18" charset="0"/>
                <a:cs typeface="Times New Roman" pitchFamily="18" charset="0"/>
              </a:rPr>
              <a:t>  L’accessibilité </a:t>
            </a:r>
            <a:r>
              <a:rPr lang="fr-FR" sz="1600" i="1" dirty="0">
                <a:solidFill>
                  <a:srgbClr val="FF0000"/>
                </a:solidFill>
                <a:latin typeface="Times New Roman" pitchFamily="18" charset="0"/>
                <a:cs typeface="Times New Roman" pitchFamily="18" charset="0"/>
              </a:rPr>
              <a:t>de l’entité et sa viabilité </a:t>
            </a:r>
          </a:p>
        </p:txBody>
      </p:sp>
      <p:sp>
        <p:nvSpPr>
          <p:cNvPr id="15" name="Rectangle 14"/>
          <p:cNvSpPr/>
          <p:nvPr/>
        </p:nvSpPr>
        <p:spPr>
          <a:xfrm>
            <a:off x="3143240" y="1914516"/>
            <a:ext cx="5072098" cy="461665"/>
          </a:xfrm>
          <a:prstGeom prst="rect">
            <a:avLst/>
          </a:prstGeom>
          <a:solidFill>
            <a:schemeClr val="accent2">
              <a:lumMod val="40000"/>
              <a:lumOff val="60000"/>
            </a:schemeClr>
          </a:solidFill>
          <a:ln>
            <a:noFill/>
          </a:ln>
          <a:effectLst>
            <a:softEdge rad="127000"/>
          </a:effectLst>
        </p:spPr>
        <p:txBody>
          <a:bodyPr wrap="square">
            <a:spAutoFit/>
          </a:bodyPr>
          <a:lstStyle/>
          <a:p>
            <a:pPr lvl="0"/>
            <a:r>
              <a:rPr lang="fr-FR" sz="1200" dirty="0">
                <a:latin typeface="Times New Roman" pitchFamily="18" charset="0"/>
                <a:cs typeface="Times New Roman" pitchFamily="18" charset="0"/>
              </a:rPr>
              <a:t>(habitat, industrie, commerce,…) si elle est stable, se renforce, décline ou se transforme ;</a:t>
            </a:r>
          </a:p>
        </p:txBody>
      </p:sp>
      <p:sp>
        <p:nvSpPr>
          <p:cNvPr id="16" name="Rectangle 15"/>
          <p:cNvSpPr/>
          <p:nvPr/>
        </p:nvSpPr>
        <p:spPr>
          <a:xfrm>
            <a:off x="3643306" y="2493755"/>
            <a:ext cx="4572032" cy="646331"/>
          </a:xfrm>
          <a:prstGeom prst="rect">
            <a:avLst/>
          </a:prstGeom>
          <a:solidFill>
            <a:schemeClr val="accent2">
              <a:lumMod val="40000"/>
              <a:lumOff val="60000"/>
            </a:schemeClr>
          </a:solidFill>
          <a:ln>
            <a:noFill/>
          </a:ln>
          <a:effectLst>
            <a:softEdge rad="127000"/>
          </a:effectLst>
        </p:spPr>
        <p:txBody>
          <a:bodyPr wrap="square">
            <a:spAutoFit/>
          </a:bodyPr>
          <a:lstStyle/>
          <a:p>
            <a:r>
              <a:rPr lang="fr-FR" sz="1200" dirty="0">
                <a:latin typeface="Times New Roman" pitchFamily="18" charset="0"/>
                <a:cs typeface="Times New Roman" pitchFamily="18" charset="0"/>
              </a:rPr>
              <a:t>c’est la disponibilité des terrains </a:t>
            </a:r>
            <a:r>
              <a:rPr lang="fr-FR" sz="1200" dirty="0" smtClean="0">
                <a:latin typeface="Times New Roman" pitchFamily="18" charset="0"/>
                <a:cs typeface="Times New Roman" pitchFamily="18" charset="0"/>
              </a:rPr>
              <a:t>constructibles, </a:t>
            </a:r>
            <a:r>
              <a:rPr lang="fr-FR" sz="1200" dirty="0">
                <a:latin typeface="Times New Roman" pitchFamily="18" charset="0"/>
                <a:cs typeface="Times New Roman" pitchFamily="18" charset="0"/>
              </a:rPr>
              <a:t>c’est-à-dire </a:t>
            </a:r>
            <a:r>
              <a:rPr lang="fr-FR" sz="1200" dirty="0" smtClean="0">
                <a:latin typeface="Times New Roman" pitchFamily="18" charset="0"/>
                <a:cs typeface="Times New Roman" pitchFamily="18" charset="0"/>
              </a:rPr>
              <a:t>la </a:t>
            </a:r>
            <a:r>
              <a:rPr lang="fr-FR" sz="1200" dirty="0">
                <a:latin typeface="Times New Roman" pitchFamily="18" charset="0"/>
                <a:cs typeface="Times New Roman" pitchFamily="18" charset="0"/>
              </a:rPr>
              <a:t>disponibilité d’une entité pour les actions d’aménagement ponctuelles tels que les équipements </a:t>
            </a:r>
          </a:p>
        </p:txBody>
      </p:sp>
      <p:sp>
        <p:nvSpPr>
          <p:cNvPr id="17" name="Rectangle 16"/>
          <p:cNvSpPr/>
          <p:nvPr/>
        </p:nvSpPr>
        <p:spPr>
          <a:xfrm>
            <a:off x="3571868" y="3357562"/>
            <a:ext cx="4714908" cy="461665"/>
          </a:xfrm>
          <a:prstGeom prst="rect">
            <a:avLst/>
          </a:prstGeom>
          <a:solidFill>
            <a:schemeClr val="accent2">
              <a:lumMod val="40000"/>
              <a:lumOff val="60000"/>
            </a:schemeClr>
          </a:solidFill>
          <a:ln>
            <a:noFill/>
          </a:ln>
          <a:effectLst>
            <a:softEdge rad="127000"/>
          </a:effectLst>
        </p:spPr>
        <p:txBody>
          <a:bodyPr wrap="square">
            <a:spAutoFit/>
          </a:bodyPr>
          <a:lstStyle/>
          <a:p>
            <a:r>
              <a:rPr lang="fr-FR" sz="1200" dirty="0">
                <a:latin typeface="Times New Roman" pitchFamily="18" charset="0"/>
                <a:cs typeface="Times New Roman" pitchFamily="18" charset="0"/>
              </a:rPr>
              <a:t>l’existence ou non d’un système de voies nettement ordonnée (bien structurée ou faiblement)</a:t>
            </a:r>
          </a:p>
        </p:txBody>
      </p:sp>
      <p:sp>
        <p:nvSpPr>
          <p:cNvPr id="18" name="Rectangle 17"/>
          <p:cNvSpPr/>
          <p:nvPr/>
        </p:nvSpPr>
        <p:spPr>
          <a:xfrm>
            <a:off x="3714744" y="4073787"/>
            <a:ext cx="4500594" cy="461665"/>
          </a:xfrm>
          <a:prstGeom prst="rect">
            <a:avLst/>
          </a:prstGeom>
          <a:solidFill>
            <a:schemeClr val="accent2">
              <a:lumMod val="40000"/>
              <a:lumOff val="60000"/>
            </a:schemeClr>
          </a:solidFill>
          <a:ln>
            <a:noFill/>
          </a:ln>
          <a:effectLst>
            <a:softEdge rad="127000"/>
          </a:effectLst>
        </p:spPr>
        <p:txBody>
          <a:bodyPr wrap="square">
            <a:spAutoFit/>
          </a:bodyPr>
          <a:lstStyle/>
          <a:p>
            <a:r>
              <a:rPr lang="fr-FR" sz="1200" dirty="0">
                <a:latin typeface="Times New Roman" pitchFamily="18" charset="0"/>
                <a:cs typeface="Times New Roman" pitchFamily="18" charset="0"/>
              </a:rPr>
              <a:t>le discernement (bonne, moyenne ou faible) par l’existence des axes importants qui l’articulent à l’ensemble de la ville </a:t>
            </a:r>
          </a:p>
        </p:txBody>
      </p:sp>
      <p:sp>
        <p:nvSpPr>
          <p:cNvPr id="19" name="Rectangle 18"/>
          <p:cNvSpPr/>
          <p:nvPr/>
        </p:nvSpPr>
        <p:spPr>
          <a:xfrm>
            <a:off x="785786" y="4857760"/>
            <a:ext cx="2286016" cy="338554"/>
          </a:xfrm>
          <a:prstGeom prst="rect">
            <a:avLst/>
          </a:prstGeom>
          <a:ln>
            <a:solidFill>
              <a:schemeClr val="bg2">
                <a:lumMod val="50000"/>
              </a:schemeClr>
            </a:solidFill>
          </a:ln>
        </p:spPr>
        <p:txBody>
          <a:bodyPr wrap="square">
            <a:spAutoFit/>
          </a:bodyPr>
          <a:lstStyle/>
          <a:p>
            <a:pPr>
              <a:buFont typeface="Wingdings" pitchFamily="2" charset="2"/>
              <a:buChar char="q"/>
            </a:pPr>
            <a:r>
              <a:rPr lang="fr-FR" sz="1600" i="1" dirty="0" smtClean="0">
                <a:solidFill>
                  <a:srgbClr val="FF0000"/>
                </a:solidFill>
                <a:latin typeface="Times New Roman" pitchFamily="18" charset="0"/>
                <a:cs typeface="Times New Roman" pitchFamily="18" charset="0"/>
              </a:rPr>
              <a:t>  L’état </a:t>
            </a:r>
            <a:r>
              <a:rPr lang="fr-FR" sz="1600" i="1" dirty="0">
                <a:solidFill>
                  <a:srgbClr val="FF0000"/>
                </a:solidFill>
                <a:latin typeface="Times New Roman" pitchFamily="18" charset="0"/>
                <a:cs typeface="Times New Roman" pitchFamily="18" charset="0"/>
              </a:rPr>
              <a:t>du cadre bâti </a:t>
            </a:r>
          </a:p>
        </p:txBody>
      </p:sp>
      <p:sp>
        <p:nvSpPr>
          <p:cNvPr id="20" name="Rectangle 19"/>
          <p:cNvSpPr/>
          <p:nvPr/>
        </p:nvSpPr>
        <p:spPr>
          <a:xfrm>
            <a:off x="3071803" y="4859605"/>
            <a:ext cx="5143536" cy="830997"/>
          </a:xfrm>
          <a:prstGeom prst="rect">
            <a:avLst/>
          </a:prstGeom>
          <a:solidFill>
            <a:schemeClr val="accent2">
              <a:lumMod val="40000"/>
              <a:lumOff val="60000"/>
            </a:schemeClr>
          </a:solidFill>
          <a:ln>
            <a:noFill/>
          </a:ln>
          <a:effectLst>
            <a:softEdge rad="127000"/>
          </a:effectLst>
        </p:spPr>
        <p:txBody>
          <a:bodyPr wrap="square">
            <a:spAutoFit/>
          </a:bodyPr>
          <a:lstStyle/>
          <a:p>
            <a:r>
              <a:rPr lang="fr-FR" sz="1200" dirty="0">
                <a:latin typeface="Times New Roman" pitchFamily="18" charset="0"/>
                <a:cs typeface="Times New Roman" pitchFamily="18" charset="0"/>
              </a:rPr>
              <a:t>Cadre bâti dégradé ou en cour de dégradation ;</a:t>
            </a:r>
          </a:p>
          <a:p>
            <a:r>
              <a:rPr lang="fr-FR" sz="1200" dirty="0">
                <a:latin typeface="Times New Roman" pitchFamily="18" charset="0"/>
                <a:cs typeface="Times New Roman" pitchFamily="18" charset="0"/>
              </a:rPr>
              <a:t>Cadre bâti conservé ;</a:t>
            </a:r>
          </a:p>
          <a:p>
            <a:r>
              <a:rPr lang="fr-FR" sz="1200" dirty="0">
                <a:latin typeface="Times New Roman" pitchFamily="18" charset="0"/>
                <a:cs typeface="Times New Roman" pitchFamily="18" charset="0"/>
              </a:rPr>
              <a:t>Cadre bâti nouveau (constructions récentes) ;</a:t>
            </a:r>
          </a:p>
          <a:p>
            <a:r>
              <a:rPr lang="fr-FR" sz="1200" dirty="0">
                <a:latin typeface="Times New Roman" pitchFamily="18" charset="0"/>
                <a:cs typeface="Times New Roman" pitchFamily="18" charset="0"/>
              </a:rPr>
              <a:t>Cadre bâti transformé ou en cour de transformation  </a:t>
            </a:r>
          </a:p>
        </p:txBody>
      </p:sp>
      <p:sp>
        <p:nvSpPr>
          <p:cNvPr id="21" name="Rectangle 20"/>
          <p:cNvSpPr/>
          <p:nvPr/>
        </p:nvSpPr>
        <p:spPr>
          <a:xfrm>
            <a:off x="785786" y="5805091"/>
            <a:ext cx="4572032" cy="338554"/>
          </a:xfrm>
          <a:prstGeom prst="rect">
            <a:avLst/>
          </a:prstGeom>
          <a:ln>
            <a:solidFill>
              <a:schemeClr val="bg2">
                <a:lumMod val="50000"/>
              </a:schemeClr>
            </a:solidFill>
          </a:ln>
        </p:spPr>
        <p:txBody>
          <a:bodyPr wrap="square">
            <a:spAutoFit/>
          </a:bodyPr>
          <a:lstStyle/>
          <a:p>
            <a:pPr>
              <a:buFont typeface="Wingdings" pitchFamily="2" charset="2"/>
              <a:buChar char="q"/>
            </a:pPr>
            <a:r>
              <a:rPr lang="fr-FR" sz="1600" i="1" dirty="0" smtClean="0">
                <a:solidFill>
                  <a:srgbClr val="FF0000"/>
                </a:solidFill>
                <a:latin typeface="Times New Roman" pitchFamily="18" charset="0"/>
                <a:cs typeface="Times New Roman" pitchFamily="18" charset="0"/>
              </a:rPr>
              <a:t>  L’importance </a:t>
            </a:r>
            <a:r>
              <a:rPr lang="fr-FR" sz="1600" i="1" dirty="0">
                <a:solidFill>
                  <a:srgbClr val="FF0000"/>
                </a:solidFill>
                <a:latin typeface="Times New Roman" pitchFamily="18" charset="0"/>
                <a:cs typeface="Times New Roman" pitchFamily="18" charset="0"/>
              </a:rPr>
              <a:t>de l’infrastructure et des réseaux   </a:t>
            </a:r>
          </a:p>
        </p:txBody>
      </p:sp>
      <p:sp>
        <p:nvSpPr>
          <p:cNvPr id="22" name="Rectangle 21"/>
          <p:cNvSpPr/>
          <p:nvPr/>
        </p:nvSpPr>
        <p:spPr>
          <a:xfrm>
            <a:off x="785786" y="6305156"/>
            <a:ext cx="2714644" cy="338554"/>
          </a:xfrm>
          <a:prstGeom prst="rect">
            <a:avLst/>
          </a:prstGeom>
          <a:ln>
            <a:solidFill>
              <a:schemeClr val="bg2">
                <a:lumMod val="50000"/>
              </a:schemeClr>
            </a:solidFill>
          </a:ln>
        </p:spPr>
        <p:txBody>
          <a:bodyPr wrap="square">
            <a:spAutoFit/>
          </a:bodyPr>
          <a:lstStyle/>
          <a:p>
            <a:pPr>
              <a:buFont typeface="Wingdings" pitchFamily="2" charset="2"/>
              <a:buChar char="q"/>
            </a:pPr>
            <a:r>
              <a:rPr lang="fr-FR" sz="1600" i="1" dirty="0" smtClean="0">
                <a:solidFill>
                  <a:srgbClr val="FF0000"/>
                </a:solidFill>
                <a:latin typeface="Times New Roman" pitchFamily="18" charset="0"/>
                <a:cs typeface="Times New Roman" pitchFamily="18" charset="0"/>
              </a:rPr>
              <a:t>  Le </a:t>
            </a:r>
            <a:r>
              <a:rPr lang="fr-FR" sz="1600" i="1" dirty="0">
                <a:solidFill>
                  <a:srgbClr val="FF0000"/>
                </a:solidFill>
                <a:latin typeface="Times New Roman" pitchFamily="18" charset="0"/>
                <a:cs typeface="Times New Roman" pitchFamily="18" charset="0"/>
              </a:rPr>
              <a:t>niveau d’équipement</a:t>
            </a:r>
          </a:p>
        </p:txBody>
      </p:sp>
      <p:sp>
        <p:nvSpPr>
          <p:cNvPr id="25"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24" name="Date Placeholder 23"/>
          <p:cNvSpPr>
            <a:spLocks noGrp="1"/>
          </p:cNvSpPr>
          <p:nvPr>
            <p:ph type="dt" sz="half" idx="10"/>
          </p:nvPr>
        </p:nvSpPr>
        <p:spPr/>
        <p:txBody>
          <a:bodyPr/>
          <a:lstStyle/>
          <a:p>
            <a:r>
              <a:rPr lang="fr-FR" smtClean="0"/>
              <a:t>10/11/2016</a:t>
            </a:r>
            <a:endParaRPr lang="fr-F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2"/>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
                                        </p:tgtEl>
                                      </p:cBhvr>
                                    </p:animEffect>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wedge">
                                      <p:cBhvr>
                                        <p:cTn id="13" dur="1000"/>
                                        <p:tgtEl>
                                          <p:spTgt spid="29699"/>
                                        </p:tgtEl>
                                      </p:cBhvr>
                                    </p:animEffect>
                                  </p:childTnLst>
                                </p:cTn>
                              </p:par>
                            </p:childTnLst>
                          </p:cTn>
                        </p:par>
                        <p:par>
                          <p:cTn id="14" fill="hold">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wedge">
                                      <p:cBhvr>
                                        <p:cTn id="17" dur="1000"/>
                                        <p:tgtEl>
                                          <p:spTgt spid="29698"/>
                                        </p:tgtEl>
                                      </p:cBhvr>
                                    </p:animEffect>
                                  </p:childTnLst>
                                </p:cTn>
                              </p:par>
                            </p:childTnLst>
                          </p:cTn>
                        </p:par>
                        <p:par>
                          <p:cTn id="18" fill="hold">
                            <p:stCondLst>
                              <p:cond delay="3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702"/>
                                        </p:tgtEl>
                                        <p:attrNameLst>
                                          <p:attrName>style.visibility</p:attrName>
                                        </p:attrNameLst>
                                      </p:cBhvr>
                                      <p:to>
                                        <p:strVal val="visible"/>
                                      </p:to>
                                    </p:set>
                                    <p:anim calcmode="lin" valueType="num">
                                      <p:cBhvr>
                                        <p:cTn id="21" dur="500" fill="hold"/>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702"/>
                                        </p:tgtEl>
                                        <p:attrNameLst>
                                          <p:attrName>ppt_y</p:attrName>
                                        </p:attrNameLst>
                                      </p:cBhvr>
                                      <p:tavLst>
                                        <p:tav tm="0">
                                          <p:val>
                                            <p:strVal val="#ppt_y"/>
                                          </p:val>
                                        </p:tav>
                                        <p:tav tm="100000">
                                          <p:val>
                                            <p:strVal val="#ppt_y"/>
                                          </p:val>
                                        </p:tav>
                                      </p:tavLst>
                                    </p:anim>
                                    <p:anim calcmode="lin" valueType="num">
                                      <p:cBhvr>
                                        <p:cTn id="23" dur="500" fill="hold"/>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70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70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anim calcmode="lin" valueType="num">
                                      <p:cBhvr>
                                        <p:cTn id="4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1"/>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2"/>
                                        </p:tgtEl>
                                        <p:attrNameLst>
                                          <p:attrName>ppt_y</p:attrName>
                                        </p:attrNameLst>
                                      </p:cBhvr>
                                      <p:tavLst>
                                        <p:tav tm="0">
                                          <p:val>
                                            <p:strVal val="#ppt_y"/>
                                          </p:val>
                                        </p:tav>
                                        <p:tav tm="100000">
                                          <p:val>
                                            <p:strVal val="#ppt_y"/>
                                          </p:val>
                                        </p:tav>
                                      </p:tavLst>
                                    </p:anim>
                                    <p:anim calcmode="lin" valueType="num">
                                      <p:cBhvr>
                                        <p:cTn id="6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2"/>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3"/>
                                        </p:tgtEl>
                                        <p:attrNameLst>
                                          <p:attrName>ppt_y</p:attrName>
                                        </p:attrNameLst>
                                      </p:cBhvr>
                                      <p:tavLst>
                                        <p:tav tm="0">
                                          <p:val>
                                            <p:strVal val="#ppt_y"/>
                                          </p:val>
                                        </p:tav>
                                        <p:tav tm="100000">
                                          <p:val>
                                            <p:strVal val="#ppt_y"/>
                                          </p:val>
                                        </p:tav>
                                      </p:tavLst>
                                    </p:anim>
                                    <p:anim calcmode="lin" valueType="num">
                                      <p:cBhvr>
                                        <p:cTn id="8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3"/>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7"/>
                                        </p:tgtEl>
                                        <p:attrNameLst>
                                          <p:attrName>ppt_y</p:attrName>
                                        </p:attrNameLst>
                                      </p:cBhvr>
                                      <p:tavLst>
                                        <p:tav tm="0">
                                          <p:val>
                                            <p:strVal val="#ppt_y"/>
                                          </p:val>
                                        </p:tav>
                                        <p:tav tm="100000">
                                          <p:val>
                                            <p:strVal val="#ppt_y"/>
                                          </p:val>
                                        </p:tav>
                                      </p:tavLst>
                                    </p:anim>
                                    <p:anim calcmode="lin" valueType="num">
                                      <p:cBhvr>
                                        <p:cTn id="8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4"/>
                                        </p:tgtEl>
                                        <p:attrNameLst>
                                          <p:attrName>ppt_y</p:attrName>
                                        </p:attrNameLst>
                                      </p:cBhvr>
                                      <p:tavLst>
                                        <p:tav tm="0">
                                          <p:val>
                                            <p:strVal val="#ppt_y"/>
                                          </p:val>
                                        </p:tav>
                                        <p:tav tm="100000">
                                          <p:val>
                                            <p:strVal val="#ppt_y"/>
                                          </p:val>
                                        </p:tav>
                                      </p:tavLst>
                                    </p:anim>
                                    <p:anim calcmode="lin" valueType="num">
                                      <p:cBhvr>
                                        <p:cTn id="9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4"/>
                                        </p:tgtEl>
                                      </p:cBhvr>
                                    </p:animEffect>
                                  </p:childTnLst>
                                </p:cTn>
                              </p:par>
                              <p:par>
                                <p:cTn id="99" presetID="41" presetClass="entr" presetSubtype="0" fill="hold" grpId="0" nodeType="withEffect">
                                  <p:stCondLst>
                                    <p:cond delay="0"/>
                                  </p:stCondLst>
                                  <p:iterate type="lt">
                                    <p:tmPct val="10000"/>
                                  </p:iterate>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18"/>
                                        </p:tgtEl>
                                        <p:attrNameLst>
                                          <p:attrName>ppt_y</p:attrName>
                                        </p:attrNameLst>
                                      </p:cBhvr>
                                      <p:tavLst>
                                        <p:tav tm="0">
                                          <p:val>
                                            <p:strVal val="#ppt_y"/>
                                          </p:val>
                                        </p:tav>
                                        <p:tav tm="100000">
                                          <p:val>
                                            <p:strVal val="#ppt_y"/>
                                          </p:val>
                                        </p:tav>
                                      </p:tavLst>
                                    </p:anim>
                                    <p:anim calcmode="lin" valueType="num">
                                      <p:cBhvr>
                                        <p:cTn id="10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19"/>
                                        </p:tgtEl>
                                        <p:attrNameLst>
                                          <p:attrName>style.visibility</p:attrName>
                                        </p:attrNameLst>
                                      </p:cBhvr>
                                      <p:to>
                                        <p:strVal val="visible"/>
                                      </p:to>
                                    </p:set>
                                    <p:anim calcmode="lin" valueType="num">
                                      <p:cBhvr>
                                        <p:cTn id="11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19"/>
                                        </p:tgtEl>
                                        <p:attrNameLst>
                                          <p:attrName>ppt_y</p:attrName>
                                        </p:attrNameLst>
                                      </p:cBhvr>
                                      <p:tavLst>
                                        <p:tav tm="0">
                                          <p:val>
                                            <p:strVal val="#ppt_y"/>
                                          </p:val>
                                        </p:tav>
                                        <p:tav tm="100000">
                                          <p:val>
                                            <p:strVal val="#ppt_y"/>
                                          </p:val>
                                        </p:tav>
                                      </p:tavLst>
                                    </p:anim>
                                    <p:anim calcmode="lin" valueType="num">
                                      <p:cBhvr>
                                        <p:cTn id="11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19"/>
                                        </p:tgtEl>
                                      </p:cBhvr>
                                    </p:animEffect>
                                  </p:childTnLst>
                                </p:cTn>
                              </p:par>
                              <p:par>
                                <p:cTn id="115" presetID="41" presetClass="entr" presetSubtype="0" fill="hold" grpId="0" nodeType="withEffect">
                                  <p:stCondLst>
                                    <p:cond delay="0"/>
                                  </p:stCondLst>
                                  <p:iterate type="lt">
                                    <p:tmPct val="10000"/>
                                  </p:iterate>
                                  <p:childTnLst>
                                    <p:set>
                                      <p:cBhvr>
                                        <p:cTn id="116" dur="1" fill="hold">
                                          <p:stCondLst>
                                            <p:cond delay="0"/>
                                          </p:stCondLst>
                                        </p:cTn>
                                        <p:tgtEl>
                                          <p:spTgt spid="20"/>
                                        </p:tgtEl>
                                        <p:attrNameLst>
                                          <p:attrName>style.visibility</p:attrName>
                                        </p:attrNameLst>
                                      </p:cBhvr>
                                      <p:to>
                                        <p:strVal val="visible"/>
                                      </p:to>
                                    </p:set>
                                    <p:anim calcmode="lin" valueType="num">
                                      <p:cBhvr>
                                        <p:cTn id="11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20"/>
                                        </p:tgtEl>
                                        <p:attrNameLst>
                                          <p:attrName>ppt_y</p:attrName>
                                        </p:attrNameLst>
                                      </p:cBhvr>
                                      <p:tavLst>
                                        <p:tav tm="0">
                                          <p:val>
                                            <p:strVal val="#ppt_y"/>
                                          </p:val>
                                        </p:tav>
                                        <p:tav tm="100000">
                                          <p:val>
                                            <p:strVal val="#ppt_y"/>
                                          </p:val>
                                        </p:tav>
                                      </p:tavLst>
                                    </p:anim>
                                    <p:anim calcmode="lin" valueType="num">
                                      <p:cBhvr>
                                        <p:cTn id="11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41" presetClass="entr" presetSubtype="0" fill="hold" grpId="0" nodeType="clickEffect">
                                  <p:stCondLst>
                                    <p:cond delay="0"/>
                                  </p:stCondLst>
                                  <p:iterate type="lt">
                                    <p:tmPct val="10000"/>
                                  </p:iterate>
                                  <p:childTnLst>
                                    <p:set>
                                      <p:cBhvr>
                                        <p:cTn id="125" dur="1" fill="hold">
                                          <p:stCondLst>
                                            <p:cond delay="0"/>
                                          </p:stCondLst>
                                        </p:cTn>
                                        <p:tgtEl>
                                          <p:spTgt spid="21"/>
                                        </p:tgtEl>
                                        <p:attrNameLst>
                                          <p:attrName>style.visibility</p:attrName>
                                        </p:attrNameLst>
                                      </p:cBhvr>
                                      <p:to>
                                        <p:strVal val="visible"/>
                                      </p:to>
                                    </p:set>
                                    <p:anim calcmode="lin" valueType="num">
                                      <p:cBhvr>
                                        <p:cTn id="12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21"/>
                                        </p:tgtEl>
                                        <p:attrNameLst>
                                          <p:attrName>ppt_y</p:attrName>
                                        </p:attrNameLst>
                                      </p:cBhvr>
                                      <p:tavLst>
                                        <p:tav tm="0">
                                          <p:val>
                                            <p:strVal val="#ppt_y"/>
                                          </p:val>
                                        </p:tav>
                                        <p:tav tm="100000">
                                          <p:val>
                                            <p:strVal val="#ppt_y"/>
                                          </p:val>
                                        </p:tav>
                                      </p:tavLst>
                                    </p:anim>
                                    <p:anim calcmode="lin" valueType="num">
                                      <p:cBhvr>
                                        <p:cTn id="12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41" presetClass="entr" presetSubtype="0" fill="hold" grpId="0" nodeType="clickEffect">
                                  <p:stCondLst>
                                    <p:cond delay="0"/>
                                  </p:stCondLst>
                                  <p:iterate type="lt">
                                    <p:tmPct val="10000"/>
                                  </p:iterate>
                                  <p:childTnLst>
                                    <p:set>
                                      <p:cBhvr>
                                        <p:cTn id="134" dur="1" fill="hold">
                                          <p:stCondLst>
                                            <p:cond delay="0"/>
                                          </p:stCondLst>
                                        </p:cTn>
                                        <p:tgtEl>
                                          <p:spTgt spid="22"/>
                                        </p:tgtEl>
                                        <p:attrNameLst>
                                          <p:attrName>style.visibility</p:attrName>
                                        </p:attrNameLst>
                                      </p:cBhvr>
                                      <p:to>
                                        <p:strVal val="visible"/>
                                      </p:to>
                                    </p:set>
                                    <p:anim calcmode="lin" valueType="num">
                                      <p:cBhvr>
                                        <p:cTn id="13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36" dur="500" fill="hold"/>
                                        <p:tgtEl>
                                          <p:spTgt spid="22"/>
                                        </p:tgtEl>
                                        <p:attrNameLst>
                                          <p:attrName>ppt_y</p:attrName>
                                        </p:attrNameLst>
                                      </p:cBhvr>
                                      <p:tavLst>
                                        <p:tav tm="0">
                                          <p:val>
                                            <p:strVal val="#ppt_y"/>
                                          </p:val>
                                        </p:tav>
                                        <p:tav tm="100000">
                                          <p:val>
                                            <p:strVal val="#ppt_y"/>
                                          </p:val>
                                        </p:tav>
                                      </p:tavLst>
                                    </p:anim>
                                    <p:anim calcmode="lin" valueType="num">
                                      <p:cBhvr>
                                        <p:cTn id="13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3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0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875304" y="1081851"/>
            <a:ext cx="2011680" cy="384048"/>
          </a:xfrm>
        </p:spPr>
        <p:txBody>
          <a:bodyPr/>
          <a:lstStyle/>
          <a:p>
            <a:r>
              <a:rPr lang="fr-FR" smtClean="0"/>
              <a:t>10/11/2016</a:t>
            </a:r>
            <a:endParaRPr lang="fr-FR"/>
          </a:p>
        </p:txBody>
      </p:sp>
      <p:sp>
        <p:nvSpPr>
          <p:cNvPr id="3" name="Block Arc 2"/>
          <p:cNvSpPr/>
          <p:nvPr/>
        </p:nvSpPr>
        <p:spPr>
          <a:xfrm>
            <a:off x="2036118" y="870525"/>
            <a:ext cx="5643333" cy="5643333"/>
          </a:xfrm>
          <a:prstGeom prst="blockArc">
            <a:avLst>
              <a:gd name="adj1" fmla="val 11880000"/>
              <a:gd name="adj2" fmla="val 162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Block Arc 3"/>
          <p:cNvSpPr/>
          <p:nvPr/>
        </p:nvSpPr>
        <p:spPr>
          <a:xfrm>
            <a:off x="2036118" y="870525"/>
            <a:ext cx="5643333" cy="5643333"/>
          </a:xfrm>
          <a:prstGeom prst="blockArc">
            <a:avLst>
              <a:gd name="adj1" fmla="val 7560000"/>
              <a:gd name="adj2" fmla="val 1188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Block Arc 4"/>
          <p:cNvSpPr/>
          <p:nvPr/>
        </p:nvSpPr>
        <p:spPr>
          <a:xfrm>
            <a:off x="2036118" y="870525"/>
            <a:ext cx="5643333" cy="5643333"/>
          </a:xfrm>
          <a:prstGeom prst="blockArc">
            <a:avLst>
              <a:gd name="adj1" fmla="val 3240000"/>
              <a:gd name="adj2" fmla="val 756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Block Arc 5"/>
          <p:cNvSpPr/>
          <p:nvPr/>
        </p:nvSpPr>
        <p:spPr>
          <a:xfrm>
            <a:off x="2036118" y="870525"/>
            <a:ext cx="5643333" cy="5643333"/>
          </a:xfrm>
          <a:prstGeom prst="blockArc">
            <a:avLst>
              <a:gd name="adj1" fmla="val 20520000"/>
              <a:gd name="adj2" fmla="val 324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7" name="Block Arc 6"/>
          <p:cNvSpPr/>
          <p:nvPr/>
        </p:nvSpPr>
        <p:spPr>
          <a:xfrm>
            <a:off x="2036118" y="870525"/>
            <a:ext cx="5643333" cy="5643333"/>
          </a:xfrm>
          <a:prstGeom prst="blockArc">
            <a:avLst>
              <a:gd name="adj1" fmla="val 16200000"/>
              <a:gd name="adj2" fmla="val 2052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3143268" y="2024411"/>
            <a:ext cx="3429032" cy="3335562"/>
            <a:chOff x="2857483" y="2000243"/>
            <a:chExt cx="3429032" cy="3335562"/>
          </a:xfrm>
        </p:grpSpPr>
        <p:sp>
          <p:nvSpPr>
            <p:cNvPr id="24" name="Oval 23"/>
            <p:cNvSpPr/>
            <p:nvPr/>
          </p:nvSpPr>
          <p:spPr>
            <a:xfrm>
              <a:off x="2857483" y="2000243"/>
              <a:ext cx="3429032" cy="3335562"/>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Oval 9"/>
            <p:cNvSpPr/>
            <p:nvPr/>
          </p:nvSpPr>
          <p:spPr>
            <a:xfrm>
              <a:off x="3359653" y="2488724"/>
              <a:ext cx="2424692" cy="235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i="1" kern="1200" dirty="0" smtClean="0">
                  <a:latin typeface="Times New Roman" pitchFamily="18" charset="0"/>
                  <a:ea typeface="Arial" pitchFamily="34" charset="0"/>
                  <a:cs typeface="Times New Roman" pitchFamily="18" charset="0"/>
                </a:rPr>
                <a:t>L’analyse urbaine constitue une étape fondamentale du processus de projection urbaine</a:t>
              </a:r>
              <a:r>
                <a:rPr lang="fr-FR" sz="2400" kern="1200" dirty="0" smtClean="0">
                  <a:latin typeface="Times New Roman" pitchFamily="18" charset="0"/>
                  <a:ea typeface="Arial" pitchFamily="34" charset="0"/>
                  <a:cs typeface="Times New Roman" pitchFamily="18" charset="0"/>
                </a:rPr>
                <a:t>.</a:t>
              </a:r>
              <a:endParaRPr lang="en-GB" sz="2400" kern="1200" dirty="0"/>
            </a:p>
          </p:txBody>
        </p:sp>
      </p:grpSp>
      <p:grpSp>
        <p:nvGrpSpPr>
          <p:cNvPr id="9" name="Group 8"/>
          <p:cNvGrpSpPr/>
          <p:nvPr/>
        </p:nvGrpSpPr>
        <p:grpSpPr>
          <a:xfrm>
            <a:off x="3948296" y="26520"/>
            <a:ext cx="1818977" cy="1818977"/>
            <a:chOff x="3662511" y="2352"/>
            <a:chExt cx="1818977" cy="1818977"/>
          </a:xfrm>
        </p:grpSpPr>
        <p:sp>
          <p:nvSpPr>
            <p:cNvPr id="22" name="Oval 21"/>
            <p:cNvSpPr/>
            <p:nvPr/>
          </p:nvSpPr>
          <p:spPr>
            <a:xfrm>
              <a:off x="3662511" y="2352"/>
              <a:ext cx="1818977" cy="1818977"/>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Oval 11"/>
            <p:cNvSpPr/>
            <p:nvPr/>
          </p:nvSpPr>
          <p:spPr>
            <a:xfrm>
              <a:off x="3928894" y="268735"/>
              <a:ext cx="1286211" cy="1286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METHODE</a:t>
              </a:r>
            </a:p>
            <a:p>
              <a:pPr lvl="0" algn="ctr" defTabSz="666750">
                <a:lnSpc>
                  <a:spcPct val="90000"/>
                </a:lnSpc>
                <a:spcBef>
                  <a:spcPct val="0"/>
                </a:spcBef>
                <a:spcAft>
                  <a:spcPct val="35000"/>
                </a:spcAft>
              </a:pPr>
              <a:r>
                <a:rPr lang="fr-FR" sz="1500" b="1" kern="1200" dirty="0" smtClean="0"/>
                <a:t>ET </a:t>
              </a:r>
            </a:p>
            <a:p>
              <a:pPr lvl="0" algn="ctr" defTabSz="666750">
                <a:lnSpc>
                  <a:spcPct val="90000"/>
                </a:lnSpc>
                <a:spcBef>
                  <a:spcPct val="0"/>
                </a:spcBef>
                <a:spcAft>
                  <a:spcPct val="35000"/>
                </a:spcAft>
              </a:pPr>
              <a:r>
                <a:rPr lang="fr-FR" sz="1500" b="1" kern="1200" dirty="0" smtClean="0"/>
                <a:t>DEMARCHE</a:t>
              </a:r>
              <a:endParaRPr lang="en-GB" sz="1500" b="1" kern="1200" dirty="0"/>
            </a:p>
          </p:txBody>
        </p:sp>
      </p:grpSp>
      <p:grpSp>
        <p:nvGrpSpPr>
          <p:cNvPr id="10" name="Group 9"/>
          <p:cNvGrpSpPr/>
          <p:nvPr/>
        </p:nvGrpSpPr>
        <p:grpSpPr>
          <a:xfrm>
            <a:off x="6569582" y="1930996"/>
            <a:ext cx="1818977" cy="1818977"/>
            <a:chOff x="6283797" y="1906828"/>
            <a:chExt cx="1818977" cy="1818977"/>
          </a:xfrm>
        </p:grpSpPr>
        <p:sp>
          <p:nvSpPr>
            <p:cNvPr id="20" name="Oval 19"/>
            <p:cNvSpPr/>
            <p:nvPr/>
          </p:nvSpPr>
          <p:spPr>
            <a:xfrm>
              <a:off x="6283797" y="1906828"/>
              <a:ext cx="1818977" cy="1818977"/>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Oval 13"/>
            <p:cNvSpPr/>
            <p:nvPr/>
          </p:nvSpPr>
          <p:spPr>
            <a:xfrm>
              <a:off x="6550180" y="2173211"/>
              <a:ext cx="1286211" cy="1286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TYPES</a:t>
              </a:r>
              <a:endParaRPr lang="en-GB" sz="1500" b="1" kern="1200" dirty="0"/>
            </a:p>
          </p:txBody>
        </p:sp>
      </p:grpSp>
      <p:grpSp>
        <p:nvGrpSpPr>
          <p:cNvPr id="11" name="Group 10"/>
          <p:cNvGrpSpPr/>
          <p:nvPr/>
        </p:nvGrpSpPr>
        <p:grpSpPr>
          <a:xfrm>
            <a:off x="5568340" y="5012503"/>
            <a:ext cx="1818977" cy="1818977"/>
            <a:chOff x="5282555" y="4988335"/>
            <a:chExt cx="1818977" cy="1818977"/>
          </a:xfrm>
        </p:grpSpPr>
        <p:sp>
          <p:nvSpPr>
            <p:cNvPr id="18" name="Oval 17"/>
            <p:cNvSpPr/>
            <p:nvPr/>
          </p:nvSpPr>
          <p:spPr>
            <a:xfrm>
              <a:off x="5282555" y="4988335"/>
              <a:ext cx="1818977" cy="1818977"/>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Oval 15"/>
            <p:cNvSpPr/>
            <p:nvPr/>
          </p:nvSpPr>
          <p:spPr>
            <a:xfrm>
              <a:off x="5548938" y="5254718"/>
              <a:ext cx="1286211" cy="1286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LES DONNÉES</a:t>
              </a:r>
              <a:endParaRPr lang="en-GB" sz="1500" b="1" kern="1200" dirty="0"/>
            </a:p>
          </p:txBody>
        </p:sp>
      </p:grpSp>
      <p:grpSp>
        <p:nvGrpSpPr>
          <p:cNvPr id="12" name="Group 11"/>
          <p:cNvGrpSpPr/>
          <p:nvPr/>
        </p:nvGrpSpPr>
        <p:grpSpPr>
          <a:xfrm>
            <a:off x="2328252" y="5012503"/>
            <a:ext cx="1818977" cy="1818977"/>
            <a:chOff x="2042467" y="4988335"/>
            <a:chExt cx="1818977" cy="1818977"/>
          </a:xfrm>
        </p:grpSpPr>
        <p:sp>
          <p:nvSpPr>
            <p:cNvPr id="16" name="Oval 15"/>
            <p:cNvSpPr/>
            <p:nvPr/>
          </p:nvSpPr>
          <p:spPr>
            <a:xfrm>
              <a:off x="2042467" y="4988335"/>
              <a:ext cx="1818977" cy="1818977"/>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Oval 17"/>
            <p:cNvSpPr/>
            <p:nvPr/>
          </p:nvSpPr>
          <p:spPr>
            <a:xfrm>
              <a:off x="2308850" y="5254718"/>
              <a:ext cx="1286211" cy="1286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i="1" kern="1200" cap="none" spc="0" smtClean="0">
                  <a:ln w="1905"/>
                  <a:solidFill>
                    <a:srgbClr val="FF0000"/>
                  </a:solidFill>
                  <a:effectLst>
                    <a:innerShdw blurRad="69850" dist="43180" dir="5400000">
                      <a:srgbClr val="000000">
                        <a:alpha val="65000"/>
                      </a:srgbClr>
                    </a:innerShdw>
                  </a:effectLst>
                </a:rPr>
                <a:t>LES SUPORTS DE L’ANALYSE</a:t>
              </a:r>
              <a:endParaRPr lang="en-GB" sz="1500" kern="1200" dirty="0">
                <a:solidFill>
                  <a:srgbClr val="FF0000"/>
                </a:solidFill>
              </a:endParaRPr>
            </a:p>
          </p:txBody>
        </p:sp>
      </p:grpSp>
      <p:grpSp>
        <p:nvGrpSpPr>
          <p:cNvPr id="13" name="Group 12"/>
          <p:cNvGrpSpPr/>
          <p:nvPr/>
        </p:nvGrpSpPr>
        <p:grpSpPr>
          <a:xfrm>
            <a:off x="1327009" y="1930996"/>
            <a:ext cx="1818977" cy="1818977"/>
            <a:chOff x="1041224" y="1906828"/>
            <a:chExt cx="1818977" cy="1818977"/>
          </a:xfrm>
        </p:grpSpPr>
        <p:sp>
          <p:nvSpPr>
            <p:cNvPr id="14" name="Oval 13"/>
            <p:cNvSpPr/>
            <p:nvPr/>
          </p:nvSpPr>
          <p:spPr>
            <a:xfrm>
              <a:off x="1041224" y="1906828"/>
              <a:ext cx="1818977" cy="1818977"/>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Oval 19"/>
            <p:cNvSpPr/>
            <p:nvPr/>
          </p:nvSpPr>
          <p:spPr>
            <a:xfrm>
              <a:off x="1307607" y="2173211"/>
              <a:ext cx="1286211" cy="1286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i="1" kern="1200" cap="none" spc="0" smtClean="0">
                  <a:ln w="1905"/>
                  <a:solidFill>
                    <a:srgbClr val="FF0000"/>
                  </a:solidFill>
                  <a:effectLst>
                    <a:innerShdw blurRad="69850" dist="43180" dir="5400000">
                      <a:srgbClr val="000000">
                        <a:alpha val="65000"/>
                      </a:srgbClr>
                    </a:innerShdw>
                  </a:effectLst>
                </a:rPr>
                <a:t>LES INDICES </a:t>
              </a:r>
              <a:endParaRPr lang="en-GB" sz="1500" b="1" i="1" kern="1200" cap="none" spc="0" dirty="0" smtClean="0">
                <a:ln w="1905"/>
                <a:solidFill>
                  <a:srgbClr val="FF0000"/>
                </a:solidFill>
                <a:effectLst>
                  <a:innerShdw blurRad="69850" dist="43180" dir="5400000">
                    <a:srgbClr val="000000">
                      <a:alpha val="65000"/>
                    </a:srgbClr>
                  </a:innerShdw>
                </a:effectLst>
              </a:endParaRPr>
            </a:p>
          </p:txBody>
        </p:sp>
      </p:grpSp>
      <p:sp>
        <p:nvSpPr>
          <p:cNvPr id="26" name="TextBox 25"/>
          <p:cNvSpPr txBox="1"/>
          <p:nvPr/>
        </p:nvSpPr>
        <p:spPr>
          <a:xfrm>
            <a:off x="5786478" y="214290"/>
            <a:ext cx="2928958" cy="1477328"/>
          </a:xfrm>
          <a:prstGeom prst="rect">
            <a:avLst/>
          </a:prstGeom>
          <a:noFill/>
        </p:spPr>
        <p:txBody>
          <a:bodyPr wrap="square" rtlCol="0">
            <a:spAutoFit/>
          </a:bodyPr>
          <a:lstStyle/>
          <a:p>
            <a:pPr lvl="0" fontAlgn="base">
              <a:spcBef>
                <a:spcPct val="0"/>
              </a:spcBef>
              <a:spcAft>
                <a:spcPct val="0"/>
              </a:spcAft>
              <a:tabLst>
                <a:tab pos="822325" algn="l"/>
              </a:tabLst>
            </a:pPr>
            <a:r>
              <a:rPr lang="fr-FR" b="1" i="1" dirty="0" smtClean="0">
                <a:latin typeface="Times New Roman" pitchFamily="18" charset="0"/>
                <a:ea typeface="Arial" pitchFamily="34" charset="0"/>
                <a:cs typeface="Times New Roman" pitchFamily="18" charset="0"/>
              </a:rPr>
              <a:t>C’est l’ ensemble des procédures et des démarches adoptées  pour arriver à un résultat et atteindre des objectifs.</a:t>
            </a:r>
            <a:endParaRPr lang="en-GB" b="1" i="1" dirty="0" smtClean="0">
              <a:latin typeface="Times New Roman" pitchFamily="18" charset="0"/>
              <a:ea typeface="Arial" pitchFamily="34" charset="0"/>
              <a:cs typeface="Times New Roman" pitchFamily="18" charset="0"/>
            </a:endParaRPr>
          </a:p>
        </p:txBody>
      </p:sp>
      <p:sp>
        <p:nvSpPr>
          <p:cNvPr id="27" name="TextBox 26"/>
          <p:cNvSpPr txBox="1"/>
          <p:nvPr/>
        </p:nvSpPr>
        <p:spPr>
          <a:xfrm>
            <a:off x="6484298" y="3714752"/>
            <a:ext cx="2659702" cy="1477328"/>
          </a:xfrm>
          <a:prstGeom prst="rect">
            <a:avLst/>
          </a:prstGeom>
          <a:noFill/>
        </p:spPr>
        <p:txBody>
          <a:bodyPr wrap="none" rtlCol="0">
            <a:spAutoFit/>
          </a:bodyPr>
          <a:lstStyle/>
          <a:p>
            <a:r>
              <a:rPr lang="fr-FR" b="1" i="1" dirty="0" smtClean="0">
                <a:latin typeface="Times New Roman" pitchFamily="18" charset="0"/>
                <a:ea typeface="Arial" pitchFamily="34" charset="0"/>
                <a:cs typeface="Times New Roman" pitchFamily="18" charset="0"/>
              </a:rPr>
              <a:t>La connaissance générale</a:t>
            </a:r>
          </a:p>
          <a:p>
            <a:r>
              <a:rPr lang="fr-FR" b="1" i="1" dirty="0" smtClean="0">
                <a:latin typeface="Times New Roman" pitchFamily="18" charset="0"/>
                <a:ea typeface="Arial" pitchFamily="34" charset="0"/>
                <a:cs typeface="Times New Roman" pitchFamily="18" charset="0"/>
              </a:rPr>
              <a:t>la vérification </a:t>
            </a:r>
          </a:p>
          <a:p>
            <a:r>
              <a:rPr lang="fr-FR" b="1" i="1" dirty="0" smtClean="0">
                <a:latin typeface="Times New Roman" pitchFamily="18" charset="0"/>
                <a:ea typeface="Arial" pitchFamily="34" charset="0"/>
                <a:cs typeface="Times New Roman" pitchFamily="18" charset="0"/>
              </a:rPr>
              <a:t>la lecture des tissus </a:t>
            </a:r>
          </a:p>
          <a:p>
            <a:r>
              <a:rPr lang="fr-FR" b="1" i="1" dirty="0" smtClean="0">
                <a:latin typeface="Times New Roman" pitchFamily="18" charset="0"/>
                <a:ea typeface="Arial" pitchFamily="34" charset="0"/>
                <a:cs typeface="Times New Roman" pitchFamily="18" charset="0"/>
              </a:rPr>
              <a:t>la planification </a:t>
            </a:r>
          </a:p>
          <a:p>
            <a:r>
              <a:rPr lang="fr-FR" b="1" i="1" dirty="0" smtClean="0">
                <a:latin typeface="Times New Roman" pitchFamily="18" charset="0"/>
                <a:ea typeface="Arial" pitchFamily="34" charset="0"/>
                <a:cs typeface="Times New Roman" pitchFamily="18" charset="0"/>
              </a:rPr>
              <a:t> l’aménagement</a:t>
            </a:r>
            <a:endParaRPr lang="en-GB" dirty="0"/>
          </a:p>
        </p:txBody>
      </p:sp>
      <p:sp>
        <p:nvSpPr>
          <p:cNvPr id="28" name="TextBox 27"/>
          <p:cNvSpPr txBox="1"/>
          <p:nvPr/>
        </p:nvSpPr>
        <p:spPr>
          <a:xfrm>
            <a:off x="7054967" y="6211669"/>
            <a:ext cx="2089033" cy="646331"/>
          </a:xfrm>
          <a:prstGeom prst="rect">
            <a:avLst/>
          </a:prstGeom>
          <a:noFill/>
        </p:spPr>
        <p:txBody>
          <a:bodyPr wrap="none" rtlCol="0">
            <a:spAutoFit/>
          </a:bodyPr>
          <a:lstStyle/>
          <a:p>
            <a:pPr lvl="0"/>
            <a:r>
              <a:rPr lang="fr-FR" b="1" i="1" dirty="0" smtClean="0">
                <a:latin typeface="Times New Roman" pitchFamily="18" charset="0"/>
                <a:ea typeface="Arial" pitchFamily="34" charset="0"/>
                <a:cs typeface="Times New Roman" pitchFamily="18" charset="0"/>
              </a:rPr>
              <a:t>Données spatiales</a:t>
            </a:r>
          </a:p>
          <a:p>
            <a:r>
              <a:rPr lang="fr-FR" b="1" i="1" dirty="0" smtClean="0">
                <a:latin typeface="Times New Roman" pitchFamily="18" charset="0"/>
                <a:ea typeface="Arial" pitchFamily="34" charset="0"/>
                <a:cs typeface="Times New Roman" pitchFamily="18" charset="0"/>
              </a:rPr>
              <a:t>Données a-spatiales</a:t>
            </a:r>
          </a:p>
        </p:txBody>
      </p:sp>
      <p:grpSp>
        <p:nvGrpSpPr>
          <p:cNvPr id="29" name="Groupe 10"/>
          <p:cNvGrpSpPr/>
          <p:nvPr/>
        </p:nvGrpSpPr>
        <p:grpSpPr>
          <a:xfrm>
            <a:off x="285784" y="6072206"/>
            <a:ext cx="2214578" cy="571504"/>
            <a:chOff x="0" y="1163062"/>
            <a:chExt cx="1821505" cy="504912"/>
          </a:xfrm>
          <a:noFill/>
        </p:grpSpPr>
        <p:sp>
          <p:nvSpPr>
            <p:cNvPr id="30" name="Rectangle à coins arrondis 31"/>
            <p:cNvSpPr/>
            <p:nvPr/>
          </p:nvSpPr>
          <p:spPr>
            <a:xfrm>
              <a:off x="0" y="1163062"/>
              <a:ext cx="1821505" cy="504912"/>
            </a:xfrm>
            <a:prstGeom prst="rect">
              <a:avLst/>
            </a:prstGeom>
            <a:grpFill/>
            <a:ln>
              <a:no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14788" y="1177850"/>
              <a:ext cx="1791929" cy="47533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fr-FR" b="1" i="1" kern="1200" dirty="0" smtClean="0">
                  <a:latin typeface="Times New Roman" pitchFamily="18" charset="0"/>
                  <a:cs typeface="Times New Roman" pitchFamily="18" charset="0"/>
                </a:rPr>
                <a:t>La documentation écrite</a:t>
              </a:r>
            </a:p>
            <a:p>
              <a:pPr defTabSz="711200">
                <a:lnSpc>
                  <a:spcPct val="90000"/>
                </a:lnSpc>
                <a:spcBef>
                  <a:spcPct val="0"/>
                </a:spcBef>
                <a:spcAft>
                  <a:spcPct val="35000"/>
                </a:spcAft>
              </a:pPr>
              <a:r>
                <a:rPr lang="fr-FR" b="1" i="1" dirty="0" smtClean="0">
                  <a:latin typeface="Times New Roman" pitchFamily="18" charset="0"/>
                  <a:cs typeface="Times New Roman" pitchFamily="18" charset="0"/>
                </a:rPr>
                <a:t>La documentation graphique</a:t>
              </a:r>
            </a:p>
            <a:p>
              <a:pPr lvl="0" defTabSz="711200">
                <a:lnSpc>
                  <a:spcPct val="90000"/>
                </a:lnSpc>
                <a:spcBef>
                  <a:spcPct val="0"/>
                </a:spcBef>
                <a:spcAft>
                  <a:spcPct val="35000"/>
                </a:spcAft>
              </a:pPr>
              <a:endParaRPr lang="fr-FR" b="1" i="1" kern="1200" dirty="0">
                <a:latin typeface="Times New Roman" pitchFamily="18" charset="0"/>
                <a:cs typeface="Times New Roman" pitchFamily="18" charset="0"/>
              </a:endParaRPr>
            </a:p>
          </p:txBody>
        </p:sp>
      </p:grpSp>
      <p:sp>
        <p:nvSpPr>
          <p:cNvPr id="35" name="TextBox 34"/>
          <p:cNvSpPr txBox="1"/>
          <p:nvPr/>
        </p:nvSpPr>
        <p:spPr>
          <a:xfrm>
            <a:off x="0" y="714356"/>
            <a:ext cx="3500430" cy="4124206"/>
          </a:xfrm>
          <a:prstGeom prst="rect">
            <a:avLst/>
          </a:prstGeom>
          <a:noFill/>
        </p:spPr>
        <p:txBody>
          <a:bodyPr wrap="square" rtlCol="0">
            <a:spAutoFit/>
          </a:bodyPr>
          <a:lstStyle/>
          <a:p>
            <a:r>
              <a:rPr lang="fr-FR" b="1" i="1" dirty="0" smtClean="0">
                <a:solidFill>
                  <a:srgbClr val="FF0000"/>
                </a:solidFill>
                <a:latin typeface="Garamond" pitchFamily="18" charset="0"/>
                <a:ea typeface="Arial" pitchFamily="34" charset="0"/>
                <a:cs typeface="Times New Roman" pitchFamily="18" charset="0"/>
              </a:rPr>
              <a:t>Population:</a:t>
            </a:r>
            <a:r>
              <a:rPr lang="fr-FR" b="1" i="1" dirty="0" smtClean="0">
                <a:latin typeface="Times New Roman" pitchFamily="18" charset="0"/>
                <a:ea typeface="Arial" pitchFamily="34" charset="0"/>
                <a:cs typeface="Times New Roman" pitchFamily="18" charset="0"/>
              </a:rPr>
              <a:t> </a:t>
            </a:r>
            <a:r>
              <a:rPr lang="fr-FR" sz="1400" i="1" dirty="0" smtClean="0">
                <a:latin typeface="Times New Roman" pitchFamily="18" charset="0"/>
                <a:ea typeface="Arial" pitchFamily="34" charset="0"/>
                <a:cs typeface="Times New Roman" pitchFamily="18" charset="0"/>
              </a:rPr>
              <a:t>nombre, densité, taux….</a:t>
            </a:r>
          </a:p>
          <a:p>
            <a:r>
              <a:rPr lang="fr-FR" b="1" i="1" dirty="0" smtClean="0">
                <a:solidFill>
                  <a:srgbClr val="FF0000"/>
                </a:solidFill>
                <a:latin typeface="Garamond" pitchFamily="18" charset="0"/>
                <a:ea typeface="Arial" pitchFamily="34" charset="0"/>
                <a:cs typeface="Times New Roman" pitchFamily="18" charset="0"/>
              </a:rPr>
              <a:t>Activités set emploies: </a:t>
            </a:r>
            <a:r>
              <a:rPr lang="fr-FR" sz="1400" i="1" dirty="0" smtClean="0">
                <a:latin typeface="Times New Roman" pitchFamily="18" charset="0"/>
                <a:ea typeface="Arial" pitchFamily="34" charset="0"/>
                <a:cs typeface="Times New Roman" pitchFamily="18" charset="0"/>
              </a:rPr>
              <a:t>population actives, taux de chômage, revenues…</a:t>
            </a:r>
          </a:p>
          <a:p>
            <a:pPr lvl="0"/>
            <a:r>
              <a:rPr lang="fr-FR" b="1" i="1" dirty="0" smtClean="0">
                <a:solidFill>
                  <a:srgbClr val="FF0000"/>
                </a:solidFill>
                <a:latin typeface="Garamond" pitchFamily="18" charset="0"/>
                <a:ea typeface="Arial" pitchFamily="34" charset="0"/>
                <a:cs typeface="Times New Roman" pitchFamily="18" charset="0"/>
              </a:rPr>
              <a:t>le domaine foncier: </a:t>
            </a:r>
            <a:r>
              <a:rPr lang="fr-FR" sz="1400" dirty="0" smtClean="0">
                <a:latin typeface="Times New Roman" pitchFamily="18" charset="0"/>
                <a:cs typeface="Times New Roman" pitchFamily="18" charset="0"/>
              </a:rPr>
              <a:t>Sf, Srn,  COS, CES…</a:t>
            </a: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endParaRPr lang="fr-FR" sz="1400" dirty="0" smtClean="0">
              <a:latin typeface="Times New Roman" pitchFamily="18" charset="0"/>
              <a:cs typeface="Times New Roman" pitchFamily="18" charset="0"/>
            </a:endParaRPr>
          </a:p>
          <a:p>
            <a:pPr lvl="0"/>
            <a:r>
              <a:rPr lang="fr-FR" b="1" i="1" dirty="0" smtClean="0">
                <a:solidFill>
                  <a:srgbClr val="FF0000"/>
                </a:solidFill>
                <a:latin typeface="Garamond" pitchFamily="18" charset="0"/>
                <a:ea typeface="Arial" pitchFamily="34" charset="0"/>
                <a:cs typeface="Times New Roman" pitchFamily="18" charset="0"/>
              </a:rPr>
              <a:t>le logement: </a:t>
            </a:r>
            <a:r>
              <a:rPr lang="fr-FR" sz="1400" i="1" dirty="0" err="1" smtClean="0">
                <a:latin typeface="Times New Roman" pitchFamily="18" charset="0"/>
                <a:ea typeface="Arial" pitchFamily="34" charset="0"/>
                <a:cs typeface="Times New Roman" pitchFamily="18" charset="0"/>
              </a:rPr>
              <a:t>Nbre</a:t>
            </a:r>
            <a:r>
              <a:rPr lang="fr-FR" sz="1400" i="1" dirty="0" smtClean="0">
                <a:latin typeface="Times New Roman" pitchFamily="18" charset="0"/>
                <a:ea typeface="Arial" pitchFamily="34" charset="0"/>
                <a:cs typeface="Times New Roman" pitchFamily="18" charset="0"/>
              </a:rPr>
              <a:t> total de logements </a:t>
            </a:r>
            <a:r>
              <a:rPr lang="fr-FR" sz="1400" i="1" dirty="0" err="1" smtClean="0">
                <a:latin typeface="Times New Roman" pitchFamily="18" charset="0"/>
                <a:ea typeface="Arial" pitchFamily="34" charset="0"/>
                <a:cs typeface="Times New Roman" pitchFamily="18" charset="0"/>
              </a:rPr>
              <a:t>Sm.l</a:t>
            </a:r>
            <a:r>
              <a:rPr lang="fr-FR" sz="1400" i="1" dirty="0" smtClean="0">
                <a:latin typeface="Times New Roman" pitchFamily="18" charset="0"/>
                <a:ea typeface="Arial" pitchFamily="34" charset="0"/>
                <a:cs typeface="Times New Roman" pitchFamily="18" charset="0"/>
              </a:rPr>
              <a:t>, </a:t>
            </a:r>
            <a:r>
              <a:rPr lang="fr-FR" sz="1400" i="1" dirty="0" err="1" smtClean="0">
                <a:latin typeface="Times New Roman" pitchFamily="18" charset="0"/>
                <a:ea typeface="Arial" pitchFamily="34" charset="0"/>
                <a:cs typeface="Times New Roman" pitchFamily="18" charset="0"/>
              </a:rPr>
              <a:t>tol</a:t>
            </a:r>
            <a:r>
              <a:rPr lang="fr-FR" sz="1400" i="1" dirty="0" smtClean="0">
                <a:latin typeface="Times New Roman" pitchFamily="18" charset="0"/>
                <a:ea typeface="Arial" pitchFamily="34" charset="0"/>
                <a:cs typeface="Times New Roman" pitchFamily="18" charset="0"/>
              </a:rPr>
              <a:t> et top </a:t>
            </a:r>
            <a:r>
              <a:rPr lang="fr-FR" sz="1400" i="1" dirty="0" err="1" smtClean="0">
                <a:latin typeface="Times New Roman" pitchFamily="18" charset="0"/>
                <a:ea typeface="Arial" pitchFamily="34" charset="0"/>
                <a:cs typeface="Times New Roman" pitchFamily="18" charset="0"/>
              </a:rPr>
              <a:t>Sp</a:t>
            </a:r>
            <a:r>
              <a:rPr lang="fr-FR" sz="1400" i="1" dirty="0" smtClean="0">
                <a:latin typeface="Times New Roman" pitchFamily="18" charset="0"/>
                <a:ea typeface="Arial" pitchFamily="34" charset="0"/>
                <a:cs typeface="Times New Roman" pitchFamily="18" charset="0"/>
              </a:rPr>
              <a:t> totale…</a:t>
            </a:r>
          </a:p>
          <a:p>
            <a:r>
              <a:rPr lang="fr-FR" b="1" i="1" dirty="0" smtClean="0">
                <a:solidFill>
                  <a:srgbClr val="FF0000"/>
                </a:solidFill>
                <a:latin typeface="Garamond" pitchFamily="18" charset="0"/>
                <a:ea typeface="Arial" pitchFamily="34" charset="0"/>
                <a:cs typeface="Times New Roman" pitchFamily="18" charset="0"/>
              </a:rPr>
              <a:t>les équipements:</a:t>
            </a:r>
            <a:r>
              <a:rPr lang="fr-FR" b="1" i="1" dirty="0" smtClean="0">
                <a:latin typeface="Times New Roman" pitchFamily="18" charset="0"/>
                <a:ea typeface="Arial" pitchFamily="34" charset="0"/>
                <a:cs typeface="Times New Roman" pitchFamily="18" charset="0"/>
              </a:rPr>
              <a:t>….</a:t>
            </a:r>
          </a:p>
          <a:p>
            <a:pPr lvl="0"/>
            <a:r>
              <a:rPr lang="fr-FR" b="1" i="1" dirty="0" smtClean="0">
                <a:solidFill>
                  <a:srgbClr val="FF0000"/>
                </a:solidFill>
                <a:latin typeface="Garamond" pitchFamily="18" charset="0"/>
                <a:ea typeface="Arial" pitchFamily="34" charset="0"/>
                <a:cs typeface="Times New Roman" pitchFamily="18" charset="0"/>
              </a:rPr>
              <a:t>La circulation et le transport:</a:t>
            </a:r>
            <a:r>
              <a:rPr lang="fr-FR" b="1" i="1" dirty="0" smtClean="0">
                <a:latin typeface="Times New Roman" pitchFamily="18" charset="0"/>
                <a:ea typeface="Arial" pitchFamily="34" charset="0"/>
                <a:cs typeface="Times New Roman" pitchFamily="18" charset="0"/>
              </a:rPr>
              <a:t>…</a:t>
            </a:r>
            <a:endParaRPr lang="en-GB"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10/11/2016</a:t>
            </a:r>
            <a:endParaRPr lang="fr-FR"/>
          </a:p>
        </p:txBody>
      </p:sp>
      <p:graphicFrame>
        <p:nvGraphicFramePr>
          <p:cNvPr id="3" name="Diagram 2"/>
          <p:cNvGraphicFramePr/>
          <p:nvPr/>
        </p:nvGraphicFramePr>
        <p:xfrm>
          <a:off x="500034" y="1285860"/>
          <a:ext cx="778674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6"/>
          <p:cNvSpPr>
            <a:spLocks noChangeArrowheads="1"/>
          </p:cNvSpPr>
          <p:nvPr/>
        </p:nvSpPr>
        <p:spPr bwMode="auto">
          <a:xfrm>
            <a:off x="1071538" y="142852"/>
            <a:ext cx="7429552" cy="1200329"/>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La recherche de critères / indices facilitant et permettant la classification des entités autrement dit,</a:t>
            </a:r>
            <a:r>
              <a:rPr lang="fr-FR" sz="2400" i="1" dirty="0" smtClean="0">
                <a:latin typeface="Garamond" pitchFamily="18" charset="0"/>
                <a:ea typeface="Calibri" pitchFamily="34" charset="0"/>
                <a:cs typeface="Times New Roman" pitchFamily="18" charset="0"/>
              </a:rPr>
              <a:t> la recherche d’une typologie des entités urbaines.</a:t>
            </a:r>
            <a:endParaRPr kumimoji="0" lang="fr-FR" sz="2400" b="0" i="1" u="none" strike="noStrike" cap="none" normalizeH="0" baseline="0" dirty="0" smtClean="0">
              <a:ln>
                <a:noFill/>
              </a:ln>
              <a:solidFill>
                <a:schemeClr val="tx1"/>
              </a:solidFill>
              <a:effectLst/>
              <a:latin typeface="Garamond"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wipe(down)">
                                      <p:cBhvr>
                                        <p:cTn id="14" dur="290">
                                          <p:stCondLst>
                                            <p:cond delay="0"/>
                                          </p:stCondLst>
                                        </p:cTn>
                                        <p:tgtEl>
                                          <p:spTgt spid="3"/>
                                        </p:tgtEl>
                                      </p:cBhvr>
                                    </p:animEffect>
                                    <p:anim calcmode="lin" valueType="num">
                                      <p:cBhvr>
                                        <p:cTn id="15"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20" dur="13">
                                          <p:stCondLst>
                                            <p:cond delay="325"/>
                                          </p:stCondLst>
                                        </p:cTn>
                                        <p:tgtEl>
                                          <p:spTgt spid="3"/>
                                        </p:tgtEl>
                                      </p:cBhvr>
                                      <p:to x="100000" y="60000"/>
                                    </p:animScale>
                                    <p:animScale>
                                      <p:cBhvr>
                                        <p:cTn id="21" dur="83" decel="50000">
                                          <p:stCondLst>
                                            <p:cond delay="338"/>
                                          </p:stCondLst>
                                        </p:cTn>
                                        <p:tgtEl>
                                          <p:spTgt spid="3"/>
                                        </p:tgtEl>
                                      </p:cBhvr>
                                      <p:to x="100000" y="100000"/>
                                    </p:animScale>
                                    <p:animScale>
                                      <p:cBhvr>
                                        <p:cTn id="22" dur="13">
                                          <p:stCondLst>
                                            <p:cond delay="656"/>
                                          </p:stCondLst>
                                        </p:cTn>
                                        <p:tgtEl>
                                          <p:spTgt spid="3"/>
                                        </p:tgtEl>
                                      </p:cBhvr>
                                      <p:to x="100000" y="80000"/>
                                    </p:animScale>
                                    <p:animScale>
                                      <p:cBhvr>
                                        <p:cTn id="23" dur="83" decel="50000">
                                          <p:stCondLst>
                                            <p:cond delay="669"/>
                                          </p:stCondLst>
                                        </p:cTn>
                                        <p:tgtEl>
                                          <p:spTgt spid="3"/>
                                        </p:tgtEl>
                                      </p:cBhvr>
                                      <p:to x="100000" y="100000"/>
                                    </p:animScale>
                                    <p:animScale>
                                      <p:cBhvr>
                                        <p:cTn id="24" dur="13">
                                          <p:stCondLst>
                                            <p:cond delay="821"/>
                                          </p:stCondLst>
                                        </p:cTn>
                                        <p:tgtEl>
                                          <p:spTgt spid="3"/>
                                        </p:tgtEl>
                                      </p:cBhvr>
                                      <p:to x="100000" y="90000"/>
                                    </p:animScale>
                                    <p:animScale>
                                      <p:cBhvr>
                                        <p:cTn id="25" dur="83" decel="50000">
                                          <p:stCondLst>
                                            <p:cond delay="834"/>
                                          </p:stCondLst>
                                        </p:cTn>
                                        <p:tgtEl>
                                          <p:spTgt spid="3"/>
                                        </p:tgtEl>
                                      </p:cBhvr>
                                      <p:to x="100000" y="100000"/>
                                    </p:animScale>
                                    <p:animScale>
                                      <p:cBhvr>
                                        <p:cTn id="26" dur="13">
                                          <p:stCondLst>
                                            <p:cond delay="904"/>
                                          </p:stCondLst>
                                        </p:cTn>
                                        <p:tgtEl>
                                          <p:spTgt spid="3"/>
                                        </p:tgtEl>
                                      </p:cBhvr>
                                      <p:to x="100000" y="95000"/>
                                    </p:animScale>
                                    <p:animScale>
                                      <p:cBhvr>
                                        <p:cTn id="27"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p:bldAsOne/>
      </p:bldGraphic>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10/11/2016</a:t>
            </a:r>
            <a:endParaRPr lang="fr-FR"/>
          </a:p>
        </p:txBody>
      </p:sp>
      <p:grpSp>
        <p:nvGrpSpPr>
          <p:cNvPr id="3" name="Diagram group"/>
          <p:cNvGrpSpPr/>
          <p:nvPr/>
        </p:nvGrpSpPr>
        <p:grpSpPr>
          <a:xfrm>
            <a:off x="357158" y="550799"/>
            <a:ext cx="8429684" cy="5756401"/>
            <a:chOff x="0" y="50757"/>
            <a:chExt cx="8429684" cy="5756401"/>
          </a:xfrm>
          <a:scene3d>
            <a:camera prst="perspectiveLeft" zoom="91000"/>
            <a:lightRig rig="threePt" dir="t">
              <a:rot lat="0" lon="0" rev="20640000"/>
            </a:lightRig>
          </a:scene3d>
        </p:grpSpPr>
        <p:sp>
          <p:nvSpPr>
            <p:cNvPr id="4" name="Rectangle 3"/>
            <p:cNvSpPr/>
            <p:nvPr/>
          </p:nvSpPr>
          <p:spPr>
            <a:xfrm>
              <a:off x="0" y="434517"/>
              <a:ext cx="8429684" cy="655200"/>
            </a:xfrm>
            <a:prstGeom prst="rect">
              <a:avLst/>
            </a:prstGeom>
            <a:sp3d z="-161800" extrusionH="10600" prstMaterial="matte">
              <a:bevelT w="90600" h="18600" prst="softRound"/>
              <a:bevelB w="48600" h="8600" prst="relaxedInset"/>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421484" y="50757"/>
              <a:ext cx="5900778" cy="767520"/>
              <a:chOff x="421484" y="50757"/>
              <a:chExt cx="5900778" cy="767520"/>
            </a:xfrm>
          </p:grpSpPr>
          <p:sp>
            <p:nvSpPr>
              <p:cNvPr id="22" name="Rounded Rectangle 21"/>
              <p:cNvSpPr/>
              <p:nvPr/>
            </p:nvSpPr>
            <p:spPr>
              <a:xfrm>
                <a:off x="421484" y="50757"/>
                <a:ext cx="5900778" cy="767520"/>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3" name="Rounded Rectangle 5"/>
              <p:cNvSpPr/>
              <p:nvPr/>
            </p:nvSpPr>
            <p:spPr>
              <a:xfrm>
                <a:off x="458951" y="88224"/>
                <a:ext cx="5825844" cy="6925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données de l’analyse urbaine </a:t>
                </a:r>
                <a:endParaRPr lang="en-GB" sz="2400" kern="1200" dirty="0">
                  <a:latin typeface="Times New Roman" pitchFamily="18" charset="0"/>
                  <a:cs typeface="Times New Roman" pitchFamily="18" charset="0"/>
                </a:endParaRPr>
              </a:p>
            </p:txBody>
          </p:sp>
        </p:grpSp>
        <p:sp>
          <p:nvSpPr>
            <p:cNvPr id="6" name="Rectangle 5"/>
            <p:cNvSpPr/>
            <p:nvPr/>
          </p:nvSpPr>
          <p:spPr>
            <a:xfrm>
              <a:off x="0" y="1613877"/>
              <a:ext cx="8429684" cy="655200"/>
            </a:xfrm>
            <a:prstGeom prst="rect">
              <a:avLst/>
            </a:prstGeom>
            <a:sp3d z="-161800" extrusionH="10600" prstMaterial="matte">
              <a:bevelT w="90600" h="18600" prst="softRound"/>
              <a:bevelB w="48600" h="8600" prst="relaxedInset"/>
            </a:sp3d>
          </p:spPr>
          <p:style>
            <a:lnRef idx="1">
              <a:schemeClr val="accent4">
                <a:hueOff val="2603087"/>
                <a:satOff val="-14800"/>
                <a:lumOff val="47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421484" y="1230117"/>
              <a:ext cx="5900778" cy="767520"/>
              <a:chOff x="421484" y="1230117"/>
              <a:chExt cx="5900778" cy="767520"/>
            </a:xfrm>
          </p:grpSpPr>
          <p:sp>
            <p:nvSpPr>
              <p:cNvPr id="20" name="Rounded Rectangle 19"/>
              <p:cNvSpPr/>
              <p:nvPr/>
            </p:nvSpPr>
            <p:spPr>
              <a:xfrm>
                <a:off x="421484" y="1230117"/>
                <a:ext cx="5900778" cy="767520"/>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2603087"/>
                  <a:satOff val="-14800"/>
                  <a:lumOff val="4755"/>
                  <a:alphaOff val="0"/>
                </a:schemeClr>
              </a:fillRef>
              <a:effectRef idx="1">
                <a:schemeClr val="accent4">
                  <a:hueOff val="2603087"/>
                  <a:satOff val="-14800"/>
                  <a:lumOff val="4755"/>
                  <a:alphaOff val="0"/>
                </a:schemeClr>
              </a:effectRef>
              <a:fontRef idx="minor">
                <a:schemeClr val="dk1"/>
              </a:fontRef>
            </p:style>
          </p:sp>
          <p:sp>
            <p:nvSpPr>
              <p:cNvPr id="21" name="Rounded Rectangle 8"/>
              <p:cNvSpPr/>
              <p:nvPr/>
            </p:nvSpPr>
            <p:spPr>
              <a:xfrm>
                <a:off x="458951" y="1267584"/>
                <a:ext cx="5825844" cy="6925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supports de l’analyse urbaine</a:t>
                </a:r>
                <a:endParaRPr lang="en-GB" sz="2400" kern="1200" dirty="0">
                  <a:latin typeface="Times New Roman" pitchFamily="18" charset="0"/>
                  <a:cs typeface="Times New Roman" pitchFamily="18" charset="0"/>
                </a:endParaRPr>
              </a:p>
            </p:txBody>
          </p:sp>
        </p:grpSp>
        <p:sp>
          <p:nvSpPr>
            <p:cNvPr id="8" name="Rectangle 7"/>
            <p:cNvSpPr/>
            <p:nvPr/>
          </p:nvSpPr>
          <p:spPr>
            <a:xfrm>
              <a:off x="0" y="2793238"/>
              <a:ext cx="8429684" cy="655200"/>
            </a:xfrm>
            <a:prstGeom prst="rect">
              <a:avLst/>
            </a:prstGeom>
            <a:sp3d z="-161800" extrusionH="10600" prstMaterial="matte">
              <a:bevelT w="90600" h="18600" prst="softRound"/>
              <a:bevelB w="48600" h="8600" prst="relaxedInset"/>
            </a:sp3d>
          </p:spPr>
          <p:style>
            <a:lnRef idx="1">
              <a:schemeClr val="accent4">
                <a:hueOff val="5206174"/>
                <a:satOff val="-29601"/>
                <a:lumOff val="951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421484" y="2409478"/>
              <a:ext cx="5900778" cy="767520"/>
              <a:chOff x="421484" y="2409478"/>
              <a:chExt cx="5900778" cy="767520"/>
            </a:xfrm>
          </p:grpSpPr>
          <p:sp>
            <p:nvSpPr>
              <p:cNvPr id="18" name="Rounded Rectangle 17"/>
              <p:cNvSpPr/>
              <p:nvPr/>
            </p:nvSpPr>
            <p:spPr>
              <a:xfrm>
                <a:off x="421484" y="2409478"/>
                <a:ext cx="5900778" cy="767520"/>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5206174"/>
                  <a:satOff val="-29601"/>
                  <a:lumOff val="9510"/>
                  <a:alphaOff val="0"/>
                </a:schemeClr>
              </a:fillRef>
              <a:effectRef idx="1">
                <a:schemeClr val="accent4">
                  <a:hueOff val="5206174"/>
                  <a:satOff val="-29601"/>
                  <a:lumOff val="9510"/>
                  <a:alphaOff val="0"/>
                </a:schemeClr>
              </a:effectRef>
              <a:fontRef idx="minor">
                <a:schemeClr val="dk1"/>
              </a:fontRef>
            </p:style>
          </p:sp>
          <p:sp>
            <p:nvSpPr>
              <p:cNvPr id="19" name="Rounded Rectangle 11"/>
              <p:cNvSpPr/>
              <p:nvPr/>
            </p:nvSpPr>
            <p:spPr>
              <a:xfrm>
                <a:off x="458951" y="2446945"/>
                <a:ext cx="5825844" cy="6925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indices de l’analyse et de mesure de l’occupation du sol</a:t>
                </a:r>
                <a:endParaRPr lang="en-GB" sz="2400" kern="1200" dirty="0">
                  <a:latin typeface="Times New Roman" pitchFamily="18" charset="0"/>
                  <a:cs typeface="Times New Roman" pitchFamily="18" charset="0"/>
                </a:endParaRPr>
              </a:p>
            </p:txBody>
          </p:sp>
        </p:grpSp>
        <p:sp>
          <p:nvSpPr>
            <p:cNvPr id="10" name="Rectangle 9"/>
            <p:cNvSpPr/>
            <p:nvPr/>
          </p:nvSpPr>
          <p:spPr>
            <a:xfrm>
              <a:off x="0" y="3972598"/>
              <a:ext cx="8429684" cy="655200"/>
            </a:xfrm>
            <a:prstGeom prst="rect">
              <a:avLst/>
            </a:prstGeom>
            <a:sp3d z="-161800" extrusionH="10600" prstMaterial="matte">
              <a:bevelT w="90600" h="18600" prst="softRound"/>
              <a:bevelB w="48600" h="8600" prst="relaxedInset"/>
            </a:sp3d>
          </p:spPr>
          <p:style>
            <a:lnRef idx="1">
              <a:schemeClr val="accent4">
                <a:hueOff val="7809261"/>
                <a:satOff val="-44401"/>
                <a:lumOff val="142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460973" y="3690104"/>
              <a:ext cx="5900778" cy="767520"/>
              <a:chOff x="460973" y="3690104"/>
              <a:chExt cx="5900778" cy="767520"/>
            </a:xfrm>
          </p:grpSpPr>
          <p:sp>
            <p:nvSpPr>
              <p:cNvPr id="16" name="Rounded Rectangle 15"/>
              <p:cNvSpPr/>
              <p:nvPr/>
            </p:nvSpPr>
            <p:spPr>
              <a:xfrm>
                <a:off x="460973" y="3690104"/>
                <a:ext cx="5900778" cy="767520"/>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7809261"/>
                  <a:satOff val="-44401"/>
                  <a:lumOff val="14265"/>
                  <a:alphaOff val="0"/>
                </a:schemeClr>
              </a:fillRef>
              <a:effectRef idx="1">
                <a:schemeClr val="accent4">
                  <a:hueOff val="7809261"/>
                  <a:satOff val="-44401"/>
                  <a:lumOff val="14265"/>
                  <a:alphaOff val="0"/>
                </a:schemeClr>
              </a:effectRef>
              <a:fontRef idx="minor">
                <a:schemeClr val="dk1"/>
              </a:fontRef>
            </p:style>
          </p:sp>
          <p:sp>
            <p:nvSpPr>
              <p:cNvPr id="17" name="Rounded Rectangle 14"/>
              <p:cNvSpPr/>
              <p:nvPr/>
            </p:nvSpPr>
            <p:spPr>
              <a:xfrm>
                <a:off x="498440" y="3727571"/>
                <a:ext cx="5825844" cy="6925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Essai de typologie des entités urbaines</a:t>
                </a:r>
                <a:endParaRPr lang="en-GB" sz="2400" kern="1200" dirty="0">
                  <a:latin typeface="Times New Roman" pitchFamily="18" charset="0"/>
                  <a:cs typeface="Times New Roman" pitchFamily="18" charset="0"/>
                </a:endParaRPr>
              </a:p>
            </p:txBody>
          </p:sp>
        </p:grpSp>
        <p:sp>
          <p:nvSpPr>
            <p:cNvPr id="12" name="Rectangle 11"/>
            <p:cNvSpPr/>
            <p:nvPr/>
          </p:nvSpPr>
          <p:spPr>
            <a:xfrm>
              <a:off x="0" y="5151958"/>
              <a:ext cx="8429684" cy="655200"/>
            </a:xfrm>
            <a:prstGeom prst="rect">
              <a:avLst/>
            </a:prstGeom>
            <a:sp3d z="-161800" extrusionH="10600" prstMaterial="matte">
              <a:bevelT w="90600" h="18600" prst="softRound"/>
              <a:bevelB w="48600" h="8600" prst="relaxedInset"/>
            </a:sp3d>
          </p:spPr>
          <p:style>
            <a:lnRef idx="1">
              <a:schemeClr val="accent4">
                <a:hueOff val="10412348"/>
                <a:satOff val="-59202"/>
                <a:lumOff val="190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21484" y="4768198"/>
              <a:ext cx="5900778" cy="767520"/>
              <a:chOff x="421484" y="4768198"/>
              <a:chExt cx="5900778" cy="767520"/>
            </a:xfrm>
          </p:grpSpPr>
          <p:sp>
            <p:nvSpPr>
              <p:cNvPr id="14" name="Rounded Rectangle 13"/>
              <p:cNvSpPr/>
              <p:nvPr/>
            </p:nvSpPr>
            <p:spPr>
              <a:xfrm>
                <a:off x="421484" y="4768198"/>
                <a:ext cx="5900778" cy="767520"/>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10412348"/>
                  <a:satOff val="-59202"/>
                  <a:lumOff val="19020"/>
                  <a:alphaOff val="0"/>
                </a:schemeClr>
              </a:fillRef>
              <a:effectRef idx="1">
                <a:schemeClr val="accent4">
                  <a:hueOff val="10412348"/>
                  <a:satOff val="-59202"/>
                  <a:lumOff val="19020"/>
                  <a:alphaOff val="0"/>
                </a:schemeClr>
              </a:effectRef>
              <a:fontRef idx="minor">
                <a:schemeClr val="dk1"/>
              </a:fontRef>
            </p:style>
          </p:sp>
          <p:sp>
            <p:nvSpPr>
              <p:cNvPr id="15" name="Rounded Rectangle 17"/>
              <p:cNvSpPr/>
              <p:nvPr/>
            </p:nvSpPr>
            <p:spPr>
              <a:xfrm>
                <a:off x="458951" y="4805665"/>
                <a:ext cx="5825844" cy="6925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3035" tIns="0" rIns="223035" bIns="0" numCol="1" spcCol="1270" anchor="ctr" anchorCtr="0">
                <a:noAutofit/>
              </a:bodyPr>
              <a:lstStyle/>
              <a:p>
                <a:pPr lvl="0" algn="l" defTabSz="1066800">
                  <a:lnSpc>
                    <a:spcPct val="90000"/>
                  </a:lnSpc>
                  <a:spcBef>
                    <a:spcPct val="0"/>
                  </a:spcBef>
                  <a:spcAft>
                    <a:spcPct val="35000"/>
                  </a:spcAft>
                </a:pPr>
                <a:r>
                  <a:rPr lang="fr-FR" sz="2400" kern="1200" dirty="0" smtClean="0">
                    <a:latin typeface="Times New Roman" pitchFamily="18" charset="0"/>
                    <a:cs typeface="Times New Roman" pitchFamily="18" charset="0"/>
                  </a:rPr>
                  <a:t>Les types d’intervention</a:t>
                </a:r>
                <a:endParaRPr lang="en-GB" sz="2400" kern="1200" dirty="0">
                  <a:latin typeface="Times New Roman" pitchFamily="18" charset="0"/>
                  <a:cs typeface="Times New Roman" pitchFamily="18" charset="0"/>
                </a:endParaRPr>
              </a:p>
            </p:txBody>
          </p:sp>
        </p:grpSp>
      </p:grpSp>
      <p:sp>
        <p:nvSpPr>
          <p:cNvPr id="24" name="Striped Right Arrow 23"/>
          <p:cNvSpPr/>
          <p:nvPr/>
        </p:nvSpPr>
        <p:spPr>
          <a:xfrm>
            <a:off x="857224" y="3857628"/>
            <a:ext cx="571504" cy="1056136"/>
          </a:xfrm>
          <a:prstGeom prst="stripedRightArrow">
            <a:avLst/>
          </a:prstGeom>
          <a:solidFill>
            <a:schemeClr val="accent3"/>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ircle(in)">
                                      <p:cBhvr>
                                        <p:cTn id="11" dur="500"/>
                                        <p:tgtEl>
                                          <p:spTgt spid="24"/>
                                        </p:tgtEl>
                                      </p:cBhvr>
                                    </p:animEffect>
                                  </p:childTnLst>
                                </p:cTn>
                              </p:par>
                            </p:childTnLst>
                          </p:cTn>
                        </p:par>
                        <p:par>
                          <p:cTn id="12" fill="hold">
                            <p:stCondLst>
                              <p:cond delay="2500"/>
                            </p:stCondLst>
                            <p:childTnLst>
                              <p:par>
                                <p:cTn id="13" presetID="35" presetClass="emph" presetSubtype="0" repeatCount="indefinite" grpId="1" nodeType="afterEffect">
                                  <p:stCondLst>
                                    <p:cond delay="0"/>
                                  </p:stCondLst>
                                  <p:endCondLst>
                                    <p:cond evt="onNext" delay="0">
                                      <p:tgtEl>
                                        <p:sldTgt/>
                                      </p:tgtEl>
                                    </p:cond>
                                  </p:endCondLst>
                                  <p:childTnLst>
                                    <p:anim calcmode="discrete" valueType="str">
                                      <p:cBhvr>
                                        <p:cTn id="14"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p:cNvSpPr>
          <p:nvPr/>
        </p:nvSpPr>
        <p:spPr bwMode="auto">
          <a:xfrm>
            <a:off x="642910" y="214290"/>
            <a:ext cx="7429552" cy="306387"/>
          </a:xfrm>
          <a:prstGeom prst="borderCallout1">
            <a:avLst>
              <a:gd name="adj1" fmla="val 37269"/>
              <a:gd name="adj2" fmla="val -1231"/>
              <a:gd name="adj3" fmla="val 130847"/>
              <a:gd name="adj4" fmla="val -1231"/>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107763" dir="18900000" algn="ctr" rotWithShape="0">
              <a:srgbClr val="00B05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III. Essai de typologie des entités urbaines considérées en vue de l’aménagement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428596" y="642918"/>
            <a:ext cx="8286808" cy="6001643"/>
          </a:xfrm>
          <a:prstGeom prst="rect">
            <a:avLst/>
          </a:prstGeom>
          <a:solidFill>
            <a:schemeClr val="accent4">
              <a:lumMod val="20000"/>
              <a:lumOff val="80000"/>
            </a:scheme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finition des types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intervention est Le dessein et la finalit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toute proc</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nagement - qui est une tâche tr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compliqu</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nous aurons oblig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procurer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tablissement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typologie envisageable que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urbaniste peut être confront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la pratique de son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tier. Il existe cinq figures que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urbaniste peut les rencontr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lors de pratique de son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tier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228600" lvl="0" indent="-228600">
              <a:buFont typeface="+mj-lt"/>
              <a:buAutoNum type="arabicPeriod"/>
            </a:pPr>
            <a:r>
              <a:rPr lang="fr-FR" sz="2400" i="1" dirty="0" smtClean="0"/>
              <a:t>Entité à forte identité morphologique ;</a:t>
            </a:r>
          </a:p>
          <a:p>
            <a:pPr marL="228600" lvl="0" indent="-228600">
              <a:buFont typeface="+mj-lt"/>
              <a:buAutoNum type="arabicPeriod"/>
            </a:pPr>
            <a:endParaRPr lang="fr-FR" sz="2400" dirty="0" smtClean="0"/>
          </a:p>
          <a:p>
            <a:pPr marL="228600" lvl="0" indent="-228600">
              <a:buFont typeface="+mj-lt"/>
              <a:buAutoNum type="arabicPeriod"/>
            </a:pPr>
            <a:r>
              <a:rPr lang="fr-FR" sz="2400" i="1" dirty="0" smtClean="0"/>
              <a:t>Entité à forte identité culturelle et/ou architecturale ;</a:t>
            </a:r>
          </a:p>
          <a:p>
            <a:pPr marL="228600" lvl="0" indent="-228600">
              <a:buFont typeface="+mj-lt"/>
              <a:buAutoNum type="arabicPeriod"/>
            </a:pPr>
            <a:endParaRPr lang="fr-FR" sz="2400" dirty="0" smtClean="0"/>
          </a:p>
          <a:p>
            <a:pPr marL="228600" lvl="0" indent="-228600">
              <a:buFont typeface="+mj-lt"/>
              <a:buAutoNum type="arabicPeriod"/>
            </a:pPr>
            <a:r>
              <a:rPr lang="fr-FR" sz="2400" i="1" dirty="0" smtClean="0"/>
              <a:t>Entité rigide ;</a:t>
            </a:r>
          </a:p>
          <a:p>
            <a:pPr marL="228600" lvl="0" indent="-228600">
              <a:buFont typeface="+mj-lt"/>
              <a:buAutoNum type="arabicPeriod"/>
            </a:pPr>
            <a:endParaRPr lang="fr-FR" sz="2400" dirty="0" smtClean="0"/>
          </a:p>
          <a:p>
            <a:pPr marL="228600" lvl="0" indent="-228600">
              <a:buFont typeface="+mj-lt"/>
              <a:buAutoNum type="arabicPeriod"/>
            </a:pPr>
            <a:r>
              <a:rPr lang="fr-FR" sz="2400" i="1" dirty="0" smtClean="0"/>
              <a:t>Entité en formation ;</a:t>
            </a:r>
          </a:p>
          <a:p>
            <a:pPr marL="228600" lvl="0" indent="-228600">
              <a:buFont typeface="+mj-lt"/>
              <a:buAutoNum type="arabicPeriod"/>
            </a:pPr>
            <a:endParaRPr lang="fr-FR" sz="2400" dirty="0" smtClean="0"/>
          </a:p>
          <a:p>
            <a:pPr marL="228600" lvl="0" indent="-228600">
              <a:buFont typeface="+mj-lt"/>
              <a:buAutoNum type="arabicPeriod"/>
            </a:pPr>
            <a:r>
              <a:rPr lang="fr-FR" sz="2400" i="1" dirty="0" smtClean="0"/>
              <a:t>Entité non urbanisée ou déclassée. </a:t>
            </a:r>
            <a:endParaRPr kumimoji="0" lang="fr-FR" sz="2400" b="0" i="1" u="none" strike="noStrike" cap="none" normalizeH="0" baseline="0" dirty="0" smtClean="0">
              <a:ln>
                <a:noFill/>
              </a:ln>
              <a:solidFill>
                <a:schemeClr val="tx1"/>
              </a:solidFill>
              <a:effectLst/>
              <a:latin typeface="Arial" pitchFamily="34" charset="0"/>
              <a:cs typeface="Arial" pitchFamily="34" charset="0"/>
            </a:endParaRPr>
          </a:p>
        </p:txBody>
      </p:sp>
      <p:sp>
        <p:nvSpPr>
          <p:cNvPr id="6"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fr-FR" smtClean="0"/>
              <a:t>10/11/2016</a:t>
            </a:r>
            <a:endParaRPr lang="fr-F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54" presetClass="entr" presetSubtype="0" accel="100000" fill="hold" grpId="0"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strVal val="#ppt_w*0.05"/>
                                          </p:val>
                                        </p:tav>
                                        <p:tav tm="100000">
                                          <p:val>
                                            <p:strVal val="#ppt_w"/>
                                          </p:val>
                                        </p:tav>
                                      </p:tavLst>
                                    </p:anim>
                                    <p:anim calcmode="lin" valueType="num">
                                      <p:cBhvr>
                                        <p:cTn id="14" dur="500" fill="hold"/>
                                        <p:tgtEl>
                                          <p:spTgt spid="1026"/>
                                        </p:tgtEl>
                                        <p:attrNameLst>
                                          <p:attrName>ppt_h</p:attrName>
                                        </p:attrNameLst>
                                      </p:cBhvr>
                                      <p:tavLst>
                                        <p:tav tm="0">
                                          <p:val>
                                            <p:strVal val="#ppt_h"/>
                                          </p:val>
                                        </p:tav>
                                        <p:tav tm="100000">
                                          <p:val>
                                            <p:strVal val="#ppt_h"/>
                                          </p:val>
                                        </p:tav>
                                      </p:tavLst>
                                    </p:anim>
                                    <p:anim calcmode="lin" valueType="num">
                                      <p:cBhvr>
                                        <p:cTn id="15" dur="500" fill="hold"/>
                                        <p:tgtEl>
                                          <p:spTgt spid="1026"/>
                                        </p:tgtEl>
                                        <p:attrNameLst>
                                          <p:attrName>ppt_x</p:attrName>
                                        </p:attrNameLst>
                                      </p:cBhvr>
                                      <p:tavLst>
                                        <p:tav tm="0">
                                          <p:val>
                                            <p:strVal val="#ppt_x-.2"/>
                                          </p:val>
                                        </p:tav>
                                        <p:tav tm="100000">
                                          <p:val>
                                            <p:strVal val="#ppt_x"/>
                                          </p:val>
                                        </p:tav>
                                      </p:tavLst>
                                    </p:anim>
                                    <p:anim calcmode="lin" valueType="num">
                                      <p:cBhvr>
                                        <p:cTn id="16" dur="500" fill="hold"/>
                                        <p:tgtEl>
                                          <p:spTgt spid="1026"/>
                                        </p:tgtEl>
                                        <p:attrNameLst>
                                          <p:attrName>ppt_y</p:attrName>
                                        </p:attrNameLst>
                                      </p:cBhvr>
                                      <p:tavLst>
                                        <p:tav tm="0">
                                          <p:val>
                                            <p:strVal val="#ppt_y"/>
                                          </p:val>
                                        </p:tav>
                                        <p:tav tm="100000">
                                          <p:val>
                                            <p:strVal val="#ppt_y"/>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ox(in)">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6" name="AutoShape 122"/>
          <p:cNvSpPr>
            <a:spLocks noChangeArrowheads="1"/>
          </p:cNvSpPr>
          <p:nvPr/>
        </p:nvSpPr>
        <p:spPr bwMode="auto">
          <a:xfrm>
            <a:off x="1933584" y="214290"/>
            <a:ext cx="4567242" cy="857256"/>
          </a:xfrm>
          <a:prstGeom prst="roundRect">
            <a:avLst>
              <a:gd name="adj" fmla="val 16667"/>
            </a:avLst>
          </a:prstGeom>
          <a:solidFill>
            <a:schemeClr val="bg2">
              <a:lumMod val="75000"/>
            </a:schemeClr>
          </a:solidFill>
          <a:ln w="12700">
            <a:solidFill>
              <a:srgbClr val="0070C0"/>
            </a:solidFill>
            <a:round/>
            <a:headEnd/>
            <a:tailEnd/>
          </a:ln>
          <a:effectLst>
            <a:innerShdw blurRad="63500" dist="50800" dir="13500000">
              <a:prstClr val="black">
                <a:alpha val="50000"/>
              </a:prstClr>
            </a:innerShdw>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dirty="0" smtClean="0">
                <a:latin typeface="Times New Roman" pitchFamily="18" charset="0"/>
                <a:ea typeface="Arial" pitchFamily="34" charset="0"/>
                <a:cs typeface="Times New Roman" pitchFamily="18" charset="0"/>
              </a:rPr>
              <a:t>L’analyse urbaine constitue une étape fondamentale du processus de projection urbaine.</a:t>
            </a:r>
          </a:p>
        </p:txBody>
      </p:sp>
      <p:sp>
        <p:nvSpPr>
          <p:cNvPr id="7" name="Striped Right Arrow 6"/>
          <p:cNvSpPr/>
          <p:nvPr/>
        </p:nvSpPr>
        <p:spPr>
          <a:xfrm rot="5400000">
            <a:off x="3826691" y="892950"/>
            <a:ext cx="445768" cy="1088710"/>
          </a:xfrm>
          <a:prstGeom prst="stripedRightArrow">
            <a:avLst/>
          </a:prstGeom>
          <a:solidFill>
            <a:srgbClr val="FF0000"/>
          </a:solidFill>
          <a:ln>
            <a:noFill/>
          </a:ln>
          <a:effectLst>
            <a:softEdge rad="3175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122"/>
          <p:cNvSpPr>
            <a:spLocks noChangeArrowheads="1"/>
          </p:cNvSpPr>
          <p:nvPr/>
        </p:nvSpPr>
        <p:spPr bwMode="auto">
          <a:xfrm>
            <a:off x="1933584" y="1689941"/>
            <a:ext cx="4567242" cy="95324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dirty="0" smtClean="0">
                <a:latin typeface="Times New Roman" pitchFamily="18" charset="0"/>
                <a:ea typeface="Arial" pitchFamily="34" charset="0"/>
                <a:cs typeface="Times New Roman" pitchFamily="18" charset="0"/>
              </a:rPr>
              <a:t>Urbain un objet complexe , ce qu’exige une multitude d’approches et des méthodes afin d’aborder la problématique urbaine</a:t>
            </a:r>
          </a:p>
        </p:txBody>
      </p:sp>
      <p:sp>
        <p:nvSpPr>
          <p:cNvPr id="9" name="Striped Right Arrow 8"/>
          <p:cNvSpPr/>
          <p:nvPr/>
        </p:nvSpPr>
        <p:spPr>
          <a:xfrm rot="5400000">
            <a:off x="3862960" y="2368602"/>
            <a:ext cx="445768" cy="1088710"/>
          </a:xfrm>
          <a:prstGeom prst="stripedRightArrow">
            <a:avLst/>
          </a:prstGeom>
          <a:solidFill>
            <a:srgbClr val="FF0000"/>
          </a:solidFill>
          <a:ln>
            <a:noFill/>
          </a:ln>
          <a:effectLst>
            <a:softEdge rad="3175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122"/>
          <p:cNvSpPr>
            <a:spLocks noChangeArrowheads="1"/>
          </p:cNvSpPr>
          <p:nvPr/>
        </p:nvSpPr>
        <p:spPr bwMode="auto">
          <a:xfrm>
            <a:off x="571472" y="3190138"/>
            <a:ext cx="7929618" cy="2953505"/>
          </a:xfrm>
          <a:prstGeom prst="roundRect">
            <a:avLst>
              <a:gd name="adj" fmla="val 16667"/>
            </a:avLst>
          </a:prstGeom>
          <a:solidFill>
            <a:schemeClr val="accent2">
              <a:lumMod val="20000"/>
              <a:lumOff val="80000"/>
            </a:schemeClr>
          </a:solidFill>
          <a:ln>
            <a:headEnd/>
            <a:tailEnd/>
          </a:ln>
          <a:effectLst>
            <a:softEdge rad="31750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 typeface="Arial" pitchFamily="34" charset="0"/>
              <a:buChar char="•"/>
              <a:tabLst/>
            </a:pPr>
            <a:r>
              <a:rPr lang="fr-FR" sz="2400" b="1" i="1" dirty="0" smtClean="0">
                <a:latin typeface="Times New Roman" pitchFamily="18" charset="0"/>
                <a:ea typeface="Arial" pitchFamily="34" charset="0"/>
                <a:cs typeface="Times New Roman" pitchFamily="18" charset="0"/>
              </a:rPr>
              <a:t> analyse qui vise une connaissance générale;</a:t>
            </a:r>
          </a:p>
          <a:p>
            <a:pPr marR="0" lvl="0" indent="0" algn="just" fontAlgn="base">
              <a:lnSpc>
                <a:spcPct val="100000"/>
              </a:lnSpc>
              <a:spcBef>
                <a:spcPct val="0"/>
              </a:spcBef>
              <a:spcAft>
                <a:spcPts val="1000"/>
              </a:spcAft>
              <a:buClrTx/>
              <a:buSzTx/>
              <a:buFont typeface="Arial" pitchFamily="34" charset="0"/>
              <a:buChar char="•"/>
              <a:tabLst/>
            </a:pPr>
            <a:r>
              <a:rPr lang="fr-FR" sz="2400" b="1" i="1" dirty="0" smtClean="0">
                <a:latin typeface="Times New Roman" pitchFamily="18" charset="0"/>
                <a:ea typeface="Arial" pitchFamily="34" charset="0"/>
                <a:cs typeface="Times New Roman" pitchFamily="18" charset="0"/>
              </a:rPr>
              <a:t> analyse qui vise la vérification d’instruments théoriques;</a:t>
            </a:r>
          </a:p>
          <a:p>
            <a:pPr marR="0" lvl="0" indent="0" algn="just" fontAlgn="base">
              <a:lnSpc>
                <a:spcPct val="100000"/>
              </a:lnSpc>
              <a:spcBef>
                <a:spcPct val="0"/>
              </a:spcBef>
              <a:spcAft>
                <a:spcPts val="1000"/>
              </a:spcAft>
              <a:buClrTx/>
              <a:buSzTx/>
              <a:buFont typeface="Arial" pitchFamily="34" charset="0"/>
              <a:buChar char="•"/>
              <a:tabLst/>
            </a:pPr>
            <a:r>
              <a:rPr lang="fr-FR" sz="2400" b="1" i="1" dirty="0" smtClean="0">
                <a:latin typeface="Times New Roman" pitchFamily="18" charset="0"/>
                <a:ea typeface="Arial" pitchFamily="34" charset="0"/>
                <a:cs typeface="Times New Roman" pitchFamily="18" charset="0"/>
              </a:rPr>
              <a:t> analyse qui vise la lecture des tissus et structures urbaines;</a:t>
            </a:r>
          </a:p>
          <a:p>
            <a:pPr marR="0" lvl="0" indent="0" algn="just" fontAlgn="base">
              <a:lnSpc>
                <a:spcPct val="100000"/>
              </a:lnSpc>
              <a:spcBef>
                <a:spcPct val="0"/>
              </a:spcBef>
              <a:spcAft>
                <a:spcPts val="1000"/>
              </a:spcAft>
              <a:buClrTx/>
              <a:buSzTx/>
              <a:buFont typeface="Arial" pitchFamily="34" charset="0"/>
              <a:buChar char="•"/>
              <a:tabLst/>
            </a:pPr>
            <a:r>
              <a:rPr lang="fr-FR" sz="2400" b="1" i="1" dirty="0" smtClean="0">
                <a:latin typeface="Times New Roman" pitchFamily="18" charset="0"/>
                <a:ea typeface="Arial" pitchFamily="34" charset="0"/>
                <a:cs typeface="Times New Roman" pitchFamily="18" charset="0"/>
              </a:rPr>
              <a:t> analyse qui vise la planification urbaine;</a:t>
            </a:r>
          </a:p>
          <a:p>
            <a:pPr marR="0" lvl="0" indent="0" algn="just" fontAlgn="base">
              <a:lnSpc>
                <a:spcPct val="100000"/>
              </a:lnSpc>
              <a:spcBef>
                <a:spcPct val="0"/>
              </a:spcBef>
              <a:spcAft>
                <a:spcPts val="1000"/>
              </a:spcAft>
              <a:buClrTx/>
              <a:buSzTx/>
              <a:buFont typeface="Arial" pitchFamily="34" charset="0"/>
              <a:buChar char="•"/>
              <a:tabLst/>
            </a:pPr>
            <a:r>
              <a:rPr lang="fr-FR" sz="2400" b="1" i="1" dirty="0" smtClean="0">
                <a:latin typeface="Times New Roman" pitchFamily="18" charset="0"/>
                <a:ea typeface="Arial" pitchFamily="34" charset="0"/>
                <a:cs typeface="Times New Roman" pitchFamily="18" charset="0"/>
              </a:rPr>
              <a:t> analyse qui vise l’aménagement urbain et l’intervention. </a:t>
            </a:r>
          </a:p>
        </p:txBody>
      </p:sp>
      <p:sp>
        <p:nvSpPr>
          <p:cNvPr id="11" name="TextBox 10"/>
          <p:cNvSpPr txBox="1"/>
          <p:nvPr/>
        </p:nvSpPr>
        <p:spPr>
          <a:xfrm>
            <a:off x="1214414" y="2786057"/>
            <a:ext cx="5371983" cy="338554"/>
          </a:xfrm>
          <a:prstGeom prst="rect">
            <a:avLst/>
          </a:prstGeom>
          <a:noFill/>
        </p:spPr>
        <p:txBody>
          <a:bodyPr wrap="none" rtlCol="0">
            <a:spAutoFit/>
          </a:bodyPr>
          <a:lstStyle/>
          <a:p>
            <a:r>
              <a:rPr lang="fr-FR" sz="1600" dirty="0" smtClean="0"/>
              <a:t>On distingue  plusieurs                     niveaux d’analyse:</a:t>
            </a:r>
            <a:endParaRPr lang="en-GB" sz="1600" dirty="0"/>
          </a:p>
        </p:txBody>
      </p:sp>
      <p:sp>
        <p:nvSpPr>
          <p:cNvPr id="12"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Horizontal)">
                                      <p:cBhvr>
                                        <p:cTn id="18" dur="500"/>
                                        <p:tgtEl>
                                          <p:spTgt spid="7"/>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Horizontal)">
                                      <p:cBhvr>
                                        <p:cTn id="32" dur="500"/>
                                        <p:tgtEl>
                                          <p:spTgt spid="11"/>
                                        </p:tgtEl>
                                      </p:cBhvr>
                                    </p:animEffect>
                                  </p:childTnLst>
                                </p:cTn>
                              </p:par>
                            </p:childTnLst>
                          </p:cTn>
                        </p:par>
                        <p:par>
                          <p:cTn id="33" fill="hold">
                            <p:stCondLst>
                              <p:cond delay="5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srcRect/>
          <a:stretch>
            <a:fillRect/>
          </a:stretch>
        </p:blipFill>
        <p:spPr bwMode="auto">
          <a:xfrm>
            <a:off x="285720" y="2786058"/>
            <a:ext cx="5273757" cy="3622800"/>
          </a:xfrm>
          <a:prstGeom prst="rect">
            <a:avLst/>
          </a:prstGeom>
          <a:noFill/>
          <a:ln w="9525">
            <a:noFill/>
            <a:miter lim="800000"/>
            <a:headEnd/>
            <a:tailEnd/>
          </a:ln>
          <a:effectLst/>
        </p:spPr>
      </p:pic>
      <p:sp>
        <p:nvSpPr>
          <p:cNvPr id="22530" name="AutoShape 2"/>
          <p:cNvSpPr>
            <a:spLocks/>
          </p:cNvSpPr>
          <p:nvPr/>
        </p:nvSpPr>
        <p:spPr bwMode="auto">
          <a:xfrm>
            <a:off x="1000100" y="214290"/>
            <a:ext cx="4357718" cy="288925"/>
          </a:xfrm>
          <a:prstGeom prst="borderCallout1">
            <a:avLst>
              <a:gd name="adj1" fmla="val -3385"/>
              <a:gd name="adj2" fmla="val -7604"/>
              <a:gd name="adj3" fmla="val 109832"/>
              <a:gd name="adj4" fmla="val -7390"/>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800100" lvl="1" algn="just" fontAlgn="base">
              <a:spcBef>
                <a:spcPct val="0"/>
              </a:spcBef>
              <a:spcAft>
                <a:spcPts val="1000"/>
              </a:spcAft>
              <a:buClr>
                <a:srgbClr val="FF0000"/>
              </a:buClr>
            </a:pPr>
            <a:r>
              <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1. Entité à forte identité morphologique :</a:t>
            </a:r>
          </a:p>
          <a:p>
            <a:pPr marL="0" lvl="0" algn="l" fontAlgn="base">
              <a:spcBef>
                <a:spcPct val="0"/>
              </a:spcBef>
              <a:spcAft>
                <a:spcPct val="0"/>
              </a:spcAft>
              <a:buClrTx/>
              <a:buFontTx/>
              <a:buNone/>
            </a:pPr>
            <a:endPar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endParaRPr>
          </a:p>
        </p:txBody>
      </p:sp>
      <p:sp>
        <p:nvSpPr>
          <p:cNvPr id="22531" name="AutoShape 3"/>
          <p:cNvSpPr>
            <a:spLocks noChangeArrowheads="1"/>
          </p:cNvSpPr>
          <p:nvPr/>
        </p:nvSpPr>
        <p:spPr bwMode="auto">
          <a:xfrm>
            <a:off x="1643042" y="571480"/>
            <a:ext cx="5016516" cy="2368569"/>
          </a:xfrm>
          <a:prstGeom prst="flowChartDocument">
            <a:avLst/>
          </a:prstGeom>
          <a:solidFill>
            <a:schemeClr val="bg2">
              <a:lumMod val="75000"/>
            </a:schemeClr>
          </a:solid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C’est le cas des entités centrales à forte densité et à organisation complexe des activités (commerces, services, logement, édifices publics…),  dont le cadre bâti présente une grande unité, un bon niveau d’ordonnancement. Présentant une structure urbaine particulièrement ordonnée et des espaces publics composés et contribuant à la mise en valeur d’architecture respectant un minimum de règles communes (places, placettes, rue piétonnières) ; alors que la typologie architecturale y est généralement facilement identifiable.    </a:t>
            </a:r>
          </a:p>
        </p:txBody>
      </p:sp>
      <p:sp>
        <p:nvSpPr>
          <p:cNvPr id="22532" name="AutoShape 4"/>
          <p:cNvSpPr>
            <a:spLocks noChangeArrowheads="1"/>
          </p:cNvSpPr>
          <p:nvPr/>
        </p:nvSpPr>
        <p:spPr bwMode="auto">
          <a:xfrm>
            <a:off x="5643570" y="2928934"/>
            <a:ext cx="3071834" cy="1000132"/>
          </a:xfrm>
          <a:prstGeom prst="rect">
            <a:avLst/>
          </a:prstGeom>
          <a:solidFill>
            <a:srgbClr val="92D050"/>
          </a:solidFill>
          <a:ln w="12700">
            <a:solidFill>
              <a:schemeClr val="tx1">
                <a:lumMod val="85000"/>
                <a:lumOff val="15000"/>
              </a:schemeClr>
            </a:solidFill>
            <a:miter lim="800000"/>
            <a:headEnd/>
            <a:tailEnd/>
          </a:ln>
          <a:effectLst>
            <a:glow rad="101600">
              <a:schemeClr val="accent3">
                <a:satMod val="175000"/>
                <a:alpha val="40000"/>
              </a:schemeClr>
            </a:glow>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Ce type d’entité n’autorise pas de transformations radicales du tissu existant, du point de vue du tracé et de l’occupation du sol. </a:t>
            </a:r>
          </a:p>
        </p:txBody>
      </p:sp>
      <p:sp>
        <p:nvSpPr>
          <p:cNvPr id="22533" name="AutoShape 5"/>
          <p:cNvSpPr>
            <a:spLocks noChangeArrowheads="1"/>
          </p:cNvSpPr>
          <p:nvPr/>
        </p:nvSpPr>
        <p:spPr bwMode="auto">
          <a:xfrm rot="5400000">
            <a:off x="4284527" y="2597145"/>
            <a:ext cx="209550" cy="301625"/>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22534" name="AutoShape 6"/>
          <p:cNvSpPr>
            <a:spLocks noChangeArrowheads="1"/>
          </p:cNvSpPr>
          <p:nvPr/>
        </p:nvSpPr>
        <p:spPr bwMode="auto">
          <a:xfrm rot="3187806">
            <a:off x="4452802" y="2920996"/>
            <a:ext cx="207962" cy="303212"/>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22535" name="AutoShape 7"/>
          <p:cNvSpPr>
            <a:spLocks noChangeArrowheads="1"/>
          </p:cNvSpPr>
          <p:nvPr/>
        </p:nvSpPr>
        <p:spPr bwMode="auto">
          <a:xfrm rot="1939411">
            <a:off x="4708389" y="3176583"/>
            <a:ext cx="207963" cy="303213"/>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22536" name="AutoShape 8"/>
          <p:cNvSpPr>
            <a:spLocks noChangeArrowheads="1"/>
          </p:cNvSpPr>
          <p:nvPr/>
        </p:nvSpPr>
        <p:spPr bwMode="auto">
          <a:xfrm>
            <a:off x="5051289" y="3221033"/>
            <a:ext cx="207963" cy="303213"/>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1"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r>
              <a:rPr lang="fr-FR" smtClean="0"/>
              <a:t>10/11/2016</a:t>
            </a:r>
            <a:endParaRPr lang="fr-F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530"/>
                                        </p:tgtEl>
                                        <p:attrNameLst>
                                          <p:attrName>style.visibility</p:attrName>
                                        </p:attrNameLst>
                                      </p:cBhvr>
                                      <p:to>
                                        <p:strVal val="visible"/>
                                      </p:to>
                                    </p:set>
                                    <p:anim calcmode="lin" valueType="num">
                                      <p:cBhvr>
                                        <p:cTn id="14" dur="5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530"/>
                                        </p:tgtEl>
                                        <p:attrNameLst>
                                          <p:attrName>ppt_y</p:attrName>
                                        </p:attrNameLst>
                                      </p:cBhvr>
                                      <p:tavLst>
                                        <p:tav tm="0">
                                          <p:val>
                                            <p:strVal val="#ppt_y"/>
                                          </p:val>
                                        </p:tav>
                                        <p:tav tm="100000">
                                          <p:val>
                                            <p:strVal val="#ppt_y"/>
                                          </p:val>
                                        </p:tav>
                                      </p:tavLst>
                                    </p:anim>
                                    <p:anim calcmode="lin" valueType="num">
                                      <p:cBhvr>
                                        <p:cTn id="16" dur="5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530"/>
                                        </p:tgtEl>
                                      </p:cBhvr>
                                    </p:animEffect>
                                  </p:childTnLst>
                                </p:cTn>
                              </p:par>
                            </p:childTnLst>
                          </p:cTn>
                        </p:par>
                        <p:par>
                          <p:cTn id="19" fill="hold">
                            <p:stCondLst>
                              <p:cond delay="2250"/>
                            </p:stCondLst>
                            <p:childTnLst>
                              <p:par>
                                <p:cTn id="20" presetID="3" presetClass="entr" presetSubtype="5" fill="hold" grpId="0" nodeType="after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blinds(vertical)">
                                      <p:cBhvr>
                                        <p:cTn id="22" dur="500"/>
                                        <p:tgtEl>
                                          <p:spTgt spid="2253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533"/>
                                        </p:tgtEl>
                                        <p:attrNameLst>
                                          <p:attrName>style.visibility</p:attrName>
                                        </p:attrNameLst>
                                      </p:cBhvr>
                                      <p:to>
                                        <p:strVal val="visible"/>
                                      </p:to>
                                    </p:set>
                                    <p:animEffect transition="in" filter="circle(in)">
                                      <p:cBhvr>
                                        <p:cTn id="32" dur="1000"/>
                                        <p:tgtEl>
                                          <p:spTgt spid="2253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2534"/>
                                        </p:tgtEl>
                                        <p:attrNameLst>
                                          <p:attrName>style.visibility</p:attrName>
                                        </p:attrNameLst>
                                      </p:cBhvr>
                                      <p:to>
                                        <p:strVal val="visible"/>
                                      </p:to>
                                    </p:set>
                                    <p:animEffect transition="in" filter="circle(in)">
                                      <p:cBhvr>
                                        <p:cTn id="35" dur="1000"/>
                                        <p:tgtEl>
                                          <p:spTgt spid="2253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2535"/>
                                        </p:tgtEl>
                                        <p:attrNameLst>
                                          <p:attrName>style.visibility</p:attrName>
                                        </p:attrNameLst>
                                      </p:cBhvr>
                                      <p:to>
                                        <p:strVal val="visible"/>
                                      </p:to>
                                    </p:set>
                                    <p:animEffect transition="in" filter="circle(in)">
                                      <p:cBhvr>
                                        <p:cTn id="38" dur="1000"/>
                                        <p:tgtEl>
                                          <p:spTgt spid="225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2536"/>
                                        </p:tgtEl>
                                        <p:attrNameLst>
                                          <p:attrName>style.visibility</p:attrName>
                                        </p:attrNameLst>
                                      </p:cBhvr>
                                      <p:to>
                                        <p:strVal val="visible"/>
                                      </p:to>
                                    </p:set>
                                    <p:animEffect transition="in" filter="circle(in)">
                                      <p:cBhvr>
                                        <p:cTn id="41" dur="1000"/>
                                        <p:tgtEl>
                                          <p:spTgt spid="22536"/>
                                        </p:tgtEl>
                                      </p:cBhvr>
                                    </p:animEffect>
                                  </p:childTnLst>
                                </p:cTn>
                              </p:par>
                            </p:childTnLst>
                          </p:cTn>
                        </p:par>
                        <p:par>
                          <p:cTn id="42" fill="hold">
                            <p:stCondLst>
                              <p:cond delay="1000"/>
                            </p:stCondLst>
                            <p:childTnLst>
                              <p:par>
                                <p:cTn id="43" presetID="20" presetClass="entr" presetSubtype="0" fill="hold" grpId="0" nodeType="afterEffect">
                                  <p:stCondLst>
                                    <p:cond delay="0"/>
                                  </p:stCondLst>
                                  <p:childTnLst>
                                    <p:set>
                                      <p:cBhvr>
                                        <p:cTn id="44" dur="1" fill="hold">
                                          <p:stCondLst>
                                            <p:cond delay="0"/>
                                          </p:stCondLst>
                                        </p:cTn>
                                        <p:tgtEl>
                                          <p:spTgt spid="22532"/>
                                        </p:tgtEl>
                                        <p:attrNameLst>
                                          <p:attrName>style.visibility</p:attrName>
                                        </p:attrNameLst>
                                      </p:cBhvr>
                                      <p:to>
                                        <p:strVal val="visible"/>
                                      </p:to>
                                    </p:set>
                                    <p:animEffect transition="in" filter="wedge">
                                      <p:cBhvr>
                                        <p:cTn id="45"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descr="Photo059oi88m 001"/>
          <p:cNvPicPr>
            <a:picLocks noChangeAspect="1" noChangeArrowheads="1"/>
          </p:cNvPicPr>
          <p:nvPr/>
        </p:nvPicPr>
        <p:blipFill>
          <a:blip r:embed="rId2"/>
          <a:srcRect/>
          <a:stretch>
            <a:fillRect/>
          </a:stretch>
        </p:blipFill>
        <p:spPr bwMode="auto">
          <a:xfrm>
            <a:off x="4429124" y="3557586"/>
            <a:ext cx="4402210" cy="3300414"/>
          </a:xfrm>
          <a:prstGeom prst="rect">
            <a:avLst/>
          </a:prstGeom>
          <a:noFill/>
        </p:spPr>
      </p:pic>
      <p:pic>
        <p:nvPicPr>
          <p:cNvPr id="2050" name="Picture 2" descr="H:\cours analy\Tissu-urbain-traditionnel-743850.jpg"/>
          <p:cNvPicPr>
            <a:picLocks noChangeAspect="1" noChangeArrowheads="1"/>
          </p:cNvPicPr>
          <p:nvPr/>
        </p:nvPicPr>
        <p:blipFill>
          <a:blip r:embed="rId3"/>
          <a:srcRect l="42292" t="11918" r="668" b="19323"/>
          <a:stretch>
            <a:fillRect/>
          </a:stretch>
        </p:blipFill>
        <p:spPr bwMode="auto">
          <a:xfrm>
            <a:off x="142844" y="1571612"/>
            <a:ext cx="4357718" cy="3827748"/>
          </a:xfrm>
          <a:prstGeom prst="rect">
            <a:avLst/>
          </a:prstGeom>
          <a:ln>
            <a:noFill/>
          </a:ln>
          <a:effectLst>
            <a:softEdge rad="112500"/>
          </a:effectLst>
        </p:spPr>
      </p:pic>
      <p:sp>
        <p:nvSpPr>
          <p:cNvPr id="23651" name="AutoShape 99"/>
          <p:cNvSpPr>
            <a:spLocks/>
          </p:cNvSpPr>
          <p:nvPr/>
        </p:nvSpPr>
        <p:spPr bwMode="auto">
          <a:xfrm>
            <a:off x="928662" y="-24"/>
            <a:ext cx="5857916" cy="290513"/>
          </a:xfrm>
          <a:prstGeom prst="borderCallout1">
            <a:avLst>
              <a:gd name="adj1" fmla="val 39472"/>
              <a:gd name="adj2" fmla="val 102060"/>
              <a:gd name="adj3" fmla="val 126315"/>
              <a:gd name="adj4" fmla="val 102060"/>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800100" lvl="1" algn="just" fontAlgn="base">
              <a:spcBef>
                <a:spcPct val="0"/>
              </a:spcBef>
              <a:spcAft>
                <a:spcPts val="1000"/>
              </a:spcAft>
              <a:buClr>
                <a:srgbClr val="FF0000"/>
              </a:buClr>
            </a:pPr>
            <a:r>
              <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2. Entité à forte identité culturelle et/ou architecturale :</a:t>
            </a:r>
          </a:p>
          <a:p>
            <a:pPr marL="0" lvl="0" algn="l" fontAlgn="base">
              <a:spcBef>
                <a:spcPct val="0"/>
              </a:spcBef>
              <a:spcAft>
                <a:spcPct val="0"/>
              </a:spcAft>
              <a:buClrTx/>
              <a:buFontTx/>
              <a:buNone/>
            </a:pPr>
            <a:endPar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endParaRPr>
          </a:p>
        </p:txBody>
      </p:sp>
      <p:sp>
        <p:nvSpPr>
          <p:cNvPr id="23652" name="AutoShape 100"/>
          <p:cNvSpPr>
            <a:spLocks noChangeArrowheads="1"/>
          </p:cNvSpPr>
          <p:nvPr/>
        </p:nvSpPr>
        <p:spPr bwMode="auto">
          <a:xfrm>
            <a:off x="3654438" y="428604"/>
            <a:ext cx="4308506" cy="1214446"/>
          </a:xfrm>
          <a:prstGeom prst="flowChartDocument">
            <a:avLst/>
          </a:prstGeom>
          <a:solidFill>
            <a:schemeClr val="bg2">
              <a:lumMod val="75000"/>
            </a:schemeClr>
          </a:solid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C’est les entités contiennent un cadre bâti ayant une valeur historique et symbolique, témoignant des évolutions de l’espace urbain, autrement dit des patrimoines urbains qui constitues une mémoire vivante des citadins.    </a:t>
            </a:r>
          </a:p>
        </p:txBody>
      </p:sp>
      <p:sp>
        <p:nvSpPr>
          <p:cNvPr id="23653" name="AutoShape 101"/>
          <p:cNvSpPr>
            <a:spLocks noChangeArrowheads="1"/>
          </p:cNvSpPr>
          <p:nvPr/>
        </p:nvSpPr>
        <p:spPr bwMode="auto">
          <a:xfrm>
            <a:off x="5654702" y="1785926"/>
            <a:ext cx="3132140" cy="1143008"/>
          </a:xfrm>
          <a:prstGeom prst="rect">
            <a:avLst/>
          </a:prstGeom>
          <a:solidFill>
            <a:srgbClr val="92D050"/>
          </a:solidFill>
          <a:ln w="12700">
            <a:solidFill>
              <a:schemeClr val="tx1">
                <a:lumMod val="85000"/>
                <a:lumOff val="15000"/>
              </a:schemeClr>
            </a:solidFill>
            <a:miter lim="800000"/>
            <a:headEnd/>
            <a:tailEnd/>
          </a:ln>
          <a:effectLst>
            <a:glow rad="101600">
              <a:schemeClr val="accent3">
                <a:satMod val="175000"/>
                <a:alpha val="40000"/>
              </a:schemeClr>
            </a:glow>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L’action urbanistique dans ce cas est souvent soumise à des règles très strictes, sinon prohibée. C’est le cas des tissus traditionnels. </a:t>
            </a:r>
          </a:p>
        </p:txBody>
      </p:sp>
      <p:sp>
        <p:nvSpPr>
          <p:cNvPr id="23654" name="AutoShape 102"/>
          <p:cNvSpPr>
            <a:spLocks noChangeArrowheads="1"/>
          </p:cNvSpPr>
          <p:nvPr/>
        </p:nvSpPr>
        <p:spPr bwMode="auto">
          <a:xfrm rot="5400000">
            <a:off x="4368682" y="1738661"/>
            <a:ext cx="207963" cy="303212"/>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23655" name="AutoShape 103"/>
          <p:cNvSpPr>
            <a:spLocks/>
          </p:cNvSpPr>
          <p:nvPr/>
        </p:nvSpPr>
        <p:spPr bwMode="auto">
          <a:xfrm>
            <a:off x="928662" y="428604"/>
            <a:ext cx="1643088" cy="288925"/>
          </a:xfrm>
          <a:prstGeom prst="borderCallout1">
            <a:avLst>
              <a:gd name="adj1" fmla="val 39472"/>
              <a:gd name="adj2" fmla="val 106069"/>
              <a:gd name="adj3" fmla="val 126315"/>
              <a:gd name="adj4" fmla="val 106069"/>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lvl="0" algn="just" fontAlgn="base">
              <a:spcBef>
                <a:spcPct val="0"/>
              </a:spcBef>
              <a:spcAft>
                <a:spcPts val="1000"/>
              </a:spcAft>
              <a:buClrTx/>
              <a:buFontTx/>
              <a:buNone/>
            </a:pPr>
            <a:r>
              <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Entité culturelle:</a:t>
            </a:r>
          </a:p>
          <a:p>
            <a:pPr marL="0" lvl="0" algn="l" fontAlgn="base">
              <a:spcBef>
                <a:spcPct val="0"/>
              </a:spcBef>
              <a:spcAft>
                <a:spcPct val="0"/>
              </a:spcAft>
              <a:buClrTx/>
              <a:buFontTx/>
              <a:buNone/>
            </a:pPr>
            <a:endPar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endParaRPr>
          </a:p>
        </p:txBody>
      </p:sp>
      <p:sp>
        <p:nvSpPr>
          <p:cNvPr id="23659" name="AutoShape 107"/>
          <p:cNvSpPr>
            <a:spLocks noChangeArrowheads="1"/>
          </p:cNvSpPr>
          <p:nvPr/>
        </p:nvSpPr>
        <p:spPr bwMode="auto">
          <a:xfrm rot="3187806">
            <a:off x="4535370" y="2062510"/>
            <a:ext cx="207963" cy="303213"/>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23660" name="AutoShape 108"/>
          <p:cNvSpPr>
            <a:spLocks noChangeArrowheads="1"/>
          </p:cNvSpPr>
          <p:nvPr/>
        </p:nvSpPr>
        <p:spPr bwMode="auto">
          <a:xfrm rot="1939411">
            <a:off x="4790958" y="2318098"/>
            <a:ext cx="207962" cy="303212"/>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23661" name="AutoShape 109"/>
          <p:cNvSpPr>
            <a:spLocks noChangeArrowheads="1"/>
          </p:cNvSpPr>
          <p:nvPr/>
        </p:nvSpPr>
        <p:spPr bwMode="auto">
          <a:xfrm>
            <a:off x="5133858" y="2364135"/>
            <a:ext cx="207962" cy="301625"/>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9"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r>
              <a:rPr lang="fr-FR" smtClean="0"/>
              <a:t>10/11/2016</a:t>
            </a:r>
            <a:endParaRPr lang="fr-F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3651"/>
                                        </p:tgtEl>
                                        <p:attrNameLst>
                                          <p:attrName>style.visibility</p:attrName>
                                        </p:attrNameLst>
                                      </p:cBhvr>
                                      <p:to>
                                        <p:strVal val="visible"/>
                                      </p:to>
                                    </p:set>
                                    <p:anim calcmode="lin" valueType="num">
                                      <p:cBhvr>
                                        <p:cTn id="13" dur="500" fill="hold"/>
                                        <p:tgtEl>
                                          <p:spTgt spid="2365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651"/>
                                        </p:tgtEl>
                                        <p:attrNameLst>
                                          <p:attrName>ppt_y</p:attrName>
                                        </p:attrNameLst>
                                      </p:cBhvr>
                                      <p:tavLst>
                                        <p:tav tm="0">
                                          <p:val>
                                            <p:strVal val="#ppt_y"/>
                                          </p:val>
                                        </p:tav>
                                        <p:tav tm="100000">
                                          <p:val>
                                            <p:strVal val="#ppt_y"/>
                                          </p:val>
                                        </p:tav>
                                      </p:tavLst>
                                    </p:anim>
                                    <p:anim calcmode="lin" valueType="num">
                                      <p:cBhvr>
                                        <p:cTn id="15" dur="500" fill="hold"/>
                                        <p:tgtEl>
                                          <p:spTgt spid="2365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65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365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3655"/>
                                        </p:tgtEl>
                                        <p:attrNameLst>
                                          <p:attrName>style.visibility</p:attrName>
                                        </p:attrNameLst>
                                      </p:cBhvr>
                                      <p:to>
                                        <p:strVal val="visible"/>
                                      </p:to>
                                    </p:set>
                                    <p:animEffect transition="in" filter="wedge">
                                      <p:cBhvr>
                                        <p:cTn id="22" dur="1000"/>
                                        <p:tgtEl>
                                          <p:spTgt spid="23655"/>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23652"/>
                                        </p:tgtEl>
                                        <p:attrNameLst>
                                          <p:attrName>style.visibility</p:attrName>
                                        </p:attrNameLst>
                                      </p:cBhvr>
                                      <p:to>
                                        <p:strVal val="visible"/>
                                      </p:to>
                                    </p:set>
                                    <p:animEffect transition="in" filter="circle(out)">
                                      <p:cBhvr>
                                        <p:cTn id="25" dur="1000"/>
                                        <p:tgtEl>
                                          <p:spTgt spid="23652"/>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strVal val="4*#ppt_w"/>
                                          </p:val>
                                        </p:tav>
                                        <p:tav tm="100000">
                                          <p:val>
                                            <p:strVal val="#ppt_w"/>
                                          </p:val>
                                        </p:tav>
                                      </p:tavLst>
                                    </p:anim>
                                    <p:anim calcmode="lin" valueType="num">
                                      <p:cBhvr>
                                        <p:cTn id="31" dur="500" fill="hold"/>
                                        <p:tgtEl>
                                          <p:spTgt spid="2050"/>
                                        </p:tgtEl>
                                        <p:attrNameLst>
                                          <p:attrName>ppt_h</p:attrName>
                                        </p:attrNameLst>
                                      </p:cBhvr>
                                      <p:tavLst>
                                        <p:tav tm="0">
                                          <p:val>
                                            <p:strVal val="4*#ppt_h"/>
                                          </p:val>
                                        </p:tav>
                                        <p:tav tm="100000">
                                          <p:val>
                                            <p:strVal val="#ppt_h"/>
                                          </p:val>
                                        </p:tav>
                                      </p:tavLst>
                                    </p:anim>
                                  </p:childTnLst>
                                </p:cTn>
                              </p:par>
                            </p:childTnLst>
                          </p:cTn>
                        </p:par>
                        <p:par>
                          <p:cTn id="32" fill="hold">
                            <p:stCondLst>
                              <p:cond delay="500"/>
                            </p:stCondLst>
                            <p:childTnLst>
                              <p:par>
                                <p:cTn id="33" presetID="3" presetClass="entr" presetSubtype="5"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654"/>
                                        </p:tgtEl>
                                        <p:attrNameLst>
                                          <p:attrName>style.visibility</p:attrName>
                                        </p:attrNameLst>
                                      </p:cBhvr>
                                      <p:to>
                                        <p:strVal val="visible"/>
                                      </p:to>
                                    </p:set>
                                    <p:animEffect transition="in" filter="circle(in)">
                                      <p:cBhvr>
                                        <p:cTn id="40" dur="1000"/>
                                        <p:tgtEl>
                                          <p:spTgt spid="2365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3659"/>
                                        </p:tgtEl>
                                        <p:attrNameLst>
                                          <p:attrName>style.visibility</p:attrName>
                                        </p:attrNameLst>
                                      </p:cBhvr>
                                      <p:to>
                                        <p:strVal val="visible"/>
                                      </p:to>
                                    </p:set>
                                    <p:animEffect transition="in" filter="circle(in)">
                                      <p:cBhvr>
                                        <p:cTn id="43" dur="1000"/>
                                        <p:tgtEl>
                                          <p:spTgt spid="2365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660"/>
                                        </p:tgtEl>
                                        <p:attrNameLst>
                                          <p:attrName>style.visibility</p:attrName>
                                        </p:attrNameLst>
                                      </p:cBhvr>
                                      <p:to>
                                        <p:strVal val="visible"/>
                                      </p:to>
                                    </p:set>
                                    <p:animEffect transition="in" filter="circle(in)">
                                      <p:cBhvr>
                                        <p:cTn id="46" dur="1000"/>
                                        <p:tgtEl>
                                          <p:spTgt spid="2366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3661"/>
                                        </p:tgtEl>
                                        <p:attrNameLst>
                                          <p:attrName>style.visibility</p:attrName>
                                        </p:attrNameLst>
                                      </p:cBhvr>
                                      <p:to>
                                        <p:strVal val="visible"/>
                                      </p:to>
                                    </p:set>
                                    <p:animEffect transition="in" filter="circle(in)">
                                      <p:cBhvr>
                                        <p:cTn id="49" dur="1000"/>
                                        <p:tgtEl>
                                          <p:spTgt spid="23661"/>
                                        </p:tgtEl>
                                      </p:cBhvr>
                                    </p:animEffect>
                                  </p:childTnLst>
                                </p:cTn>
                              </p:par>
                            </p:childTnLst>
                          </p:cTn>
                        </p:par>
                        <p:par>
                          <p:cTn id="50" fill="hold">
                            <p:stCondLst>
                              <p:cond delay="1000"/>
                            </p:stCondLst>
                            <p:childTnLst>
                              <p:par>
                                <p:cTn id="51" presetID="3" presetClass="entr" presetSubtype="5" fill="hold" grpId="0" nodeType="afterEffect">
                                  <p:stCondLst>
                                    <p:cond delay="0"/>
                                  </p:stCondLst>
                                  <p:childTnLst>
                                    <p:set>
                                      <p:cBhvr>
                                        <p:cTn id="52" dur="1" fill="hold">
                                          <p:stCondLst>
                                            <p:cond delay="0"/>
                                          </p:stCondLst>
                                        </p:cTn>
                                        <p:tgtEl>
                                          <p:spTgt spid="23653"/>
                                        </p:tgtEl>
                                        <p:attrNameLst>
                                          <p:attrName>style.visibility</p:attrName>
                                        </p:attrNameLst>
                                      </p:cBhvr>
                                      <p:to>
                                        <p:strVal val="visible"/>
                                      </p:to>
                                    </p:set>
                                    <p:animEffect transition="in" filter="blinds(vertical)">
                                      <p:cBhvr>
                                        <p:cTn id="53" dur="500"/>
                                        <p:tgtEl>
                                          <p:spTgt spid="23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1" grpId="0" animBg="1"/>
      <p:bldP spid="23652" grpId="0" animBg="1"/>
      <p:bldP spid="23653" grpId="0" animBg="1"/>
      <p:bldP spid="23654" grpId="0" animBg="1"/>
      <p:bldP spid="23655" grpId="0" animBg="1"/>
      <p:bldP spid="23659" grpId="0" animBg="1"/>
      <p:bldP spid="23660" grpId="0" animBg="1"/>
      <p:bldP spid="23661"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cours analy\naDr5n74EyXOgu4ddNLPGTl72eJkfbmt4t8yenImKBVvK0kTmF0xjctABnaLJIm9.jpg"/>
          <p:cNvPicPr>
            <a:picLocks noChangeAspect="1" noChangeArrowheads="1"/>
          </p:cNvPicPr>
          <p:nvPr/>
        </p:nvPicPr>
        <p:blipFill>
          <a:blip r:embed="rId2"/>
          <a:srcRect b="16594"/>
          <a:stretch>
            <a:fillRect/>
          </a:stretch>
        </p:blipFill>
        <p:spPr bwMode="auto">
          <a:xfrm>
            <a:off x="214281" y="142852"/>
            <a:ext cx="3939953" cy="3286148"/>
          </a:xfrm>
          <a:prstGeom prst="rect">
            <a:avLst/>
          </a:prstGeom>
          <a:noFill/>
        </p:spPr>
      </p:pic>
      <p:pic>
        <p:nvPicPr>
          <p:cNvPr id="1028" name="Picture 4" descr="H:\cours analy\Capture-d’écran-2016-03-02-à-18.15.32-e1456939035989.png"/>
          <p:cNvPicPr>
            <a:picLocks noChangeAspect="1" noChangeArrowheads="1"/>
          </p:cNvPicPr>
          <p:nvPr/>
        </p:nvPicPr>
        <p:blipFill>
          <a:blip r:embed="rId3"/>
          <a:srcRect/>
          <a:stretch>
            <a:fillRect/>
          </a:stretch>
        </p:blipFill>
        <p:spPr bwMode="auto">
          <a:xfrm>
            <a:off x="4643438" y="3786190"/>
            <a:ext cx="4026290" cy="3071810"/>
          </a:xfrm>
          <a:prstGeom prst="rect">
            <a:avLst/>
          </a:prstGeom>
          <a:noFill/>
        </p:spPr>
      </p:pic>
      <p:sp>
        <p:nvSpPr>
          <p:cNvPr id="4"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5" name="AutoShape 104"/>
          <p:cNvSpPr>
            <a:spLocks noChangeArrowheads="1"/>
          </p:cNvSpPr>
          <p:nvPr/>
        </p:nvSpPr>
        <p:spPr bwMode="auto">
          <a:xfrm>
            <a:off x="5438800" y="1884355"/>
            <a:ext cx="2776538" cy="1214446"/>
          </a:xfrm>
          <a:prstGeom prst="rect">
            <a:avLst/>
          </a:prstGeom>
          <a:solidFill>
            <a:srgbClr val="92D050"/>
          </a:solidFill>
          <a:ln w="12700">
            <a:solidFill>
              <a:schemeClr val="tx1">
                <a:lumMod val="85000"/>
                <a:lumOff val="15000"/>
              </a:schemeClr>
            </a:solidFill>
            <a:miter lim="800000"/>
            <a:headEnd/>
            <a:tailEnd/>
          </a:ln>
          <a:effectLst>
            <a:glow rad="101600">
              <a:schemeClr val="accent3">
                <a:satMod val="175000"/>
                <a:alpha val="40000"/>
              </a:schemeClr>
            </a:glow>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L’action urbanistique se résume ou se traduise par le fait de conserver cette entité et la considère comme source d’inspiration pour les futures aménagements.  </a:t>
            </a:r>
          </a:p>
        </p:txBody>
      </p:sp>
      <p:sp>
        <p:nvSpPr>
          <p:cNvPr id="6" name="AutoShape 105"/>
          <p:cNvSpPr>
            <a:spLocks noChangeArrowheads="1"/>
          </p:cNvSpPr>
          <p:nvPr/>
        </p:nvSpPr>
        <p:spPr bwMode="auto">
          <a:xfrm>
            <a:off x="4224354" y="741347"/>
            <a:ext cx="3778250" cy="1006475"/>
          </a:xfrm>
          <a:prstGeom prst="flowChartDocument">
            <a:avLst/>
          </a:prstGeom>
          <a:solidFill>
            <a:schemeClr val="bg2">
              <a:lumMod val="75000"/>
            </a:schemeClr>
          </a:solid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Des formes architecturales présentent une spécificité remarquable par rapport au langage architectural dominant qui caractérise une ère particulière de la production architecturale.     </a:t>
            </a:r>
          </a:p>
        </p:txBody>
      </p:sp>
      <p:sp>
        <p:nvSpPr>
          <p:cNvPr id="7" name="AutoShape 106"/>
          <p:cNvSpPr>
            <a:spLocks/>
          </p:cNvSpPr>
          <p:nvPr/>
        </p:nvSpPr>
        <p:spPr bwMode="auto">
          <a:xfrm>
            <a:off x="2500298" y="214290"/>
            <a:ext cx="1857387" cy="288925"/>
          </a:xfrm>
          <a:prstGeom prst="borderCallout1">
            <a:avLst>
              <a:gd name="adj1" fmla="val 39472"/>
              <a:gd name="adj2" fmla="val 105097"/>
              <a:gd name="adj3" fmla="val 126315"/>
              <a:gd name="adj4" fmla="val 105097"/>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lvl="0" algn="just" fontAlgn="base">
              <a:spcBef>
                <a:spcPct val="0"/>
              </a:spcBef>
              <a:spcAft>
                <a:spcPts val="1000"/>
              </a:spcAft>
              <a:buClrTx/>
              <a:buFontTx/>
              <a:buNone/>
            </a:pPr>
            <a:r>
              <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Entité architecturale:</a:t>
            </a:r>
          </a:p>
          <a:p>
            <a:pPr marL="0" lvl="0" algn="l" fontAlgn="base">
              <a:spcBef>
                <a:spcPct val="0"/>
              </a:spcBef>
              <a:spcAft>
                <a:spcPct val="0"/>
              </a:spcAft>
              <a:buClrTx/>
              <a:buFontTx/>
              <a:buNone/>
            </a:pPr>
            <a:endPar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endParaRPr>
          </a:p>
        </p:txBody>
      </p:sp>
      <p:sp>
        <p:nvSpPr>
          <p:cNvPr id="8" name="AutoShape 110"/>
          <p:cNvSpPr>
            <a:spLocks noChangeArrowheads="1"/>
          </p:cNvSpPr>
          <p:nvPr/>
        </p:nvSpPr>
        <p:spPr bwMode="auto">
          <a:xfrm rot="5400000">
            <a:off x="4294440" y="1764981"/>
            <a:ext cx="207963" cy="301625"/>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9" name="AutoShape 111"/>
          <p:cNvSpPr>
            <a:spLocks noChangeArrowheads="1"/>
          </p:cNvSpPr>
          <p:nvPr/>
        </p:nvSpPr>
        <p:spPr bwMode="auto">
          <a:xfrm rot="3187806">
            <a:off x="4461128" y="2088831"/>
            <a:ext cx="209550" cy="303212"/>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0" name="AutoShape 112"/>
          <p:cNvSpPr>
            <a:spLocks noChangeArrowheads="1"/>
          </p:cNvSpPr>
          <p:nvPr/>
        </p:nvSpPr>
        <p:spPr bwMode="auto">
          <a:xfrm rot="1939411">
            <a:off x="4717509" y="2345212"/>
            <a:ext cx="207963" cy="301625"/>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1" name="AutoShape 113"/>
          <p:cNvSpPr>
            <a:spLocks noChangeArrowheads="1"/>
          </p:cNvSpPr>
          <p:nvPr/>
        </p:nvSpPr>
        <p:spPr bwMode="auto">
          <a:xfrm>
            <a:off x="5060409" y="2389662"/>
            <a:ext cx="207963" cy="303213"/>
          </a:xfrm>
          <a:prstGeom prst="chevron">
            <a:avLst>
              <a:gd name="adj" fmla="val 25000"/>
            </a:avLst>
          </a:prstGeom>
          <a:ln w="12700">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pic>
        <p:nvPicPr>
          <p:cNvPr id="1026" name="Picture 2" descr="H:\cours analy\lc-devant-maquette.jpg"/>
          <p:cNvPicPr>
            <a:picLocks noChangeAspect="1" noChangeArrowheads="1"/>
          </p:cNvPicPr>
          <p:nvPr/>
        </p:nvPicPr>
        <p:blipFill>
          <a:blip r:embed="rId4"/>
          <a:srcRect/>
          <a:stretch>
            <a:fillRect/>
          </a:stretch>
        </p:blipFill>
        <p:spPr bwMode="auto">
          <a:xfrm>
            <a:off x="214282" y="3071810"/>
            <a:ext cx="3929090" cy="2881333"/>
          </a:xfrm>
          <a:prstGeom prst="rect">
            <a:avLst/>
          </a:prstGeom>
          <a:noFill/>
        </p:spPr>
      </p:pic>
      <p:sp>
        <p:nvSpPr>
          <p:cNvPr id="14" name="Date Placeholder 13"/>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500"/>
                            </p:stCondLst>
                            <p:childTnLst>
                              <p:par>
                                <p:cTn id="20" presetID="3" presetClass="entr" presetSubtype="5"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vertical)">
                                      <p:cBhvr>
                                        <p:cTn id="22" dur="500"/>
                                        <p:tgtEl>
                                          <p:spTgt spid="6"/>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ircle(out)">
                                      <p:cBhvr>
                                        <p:cTn id="26" dur="1000"/>
                                        <p:tgtEl>
                                          <p:spTgt spid="1026"/>
                                        </p:tgtEl>
                                      </p:cBhvr>
                                    </p:animEffect>
                                  </p:childTnLst>
                                </p:cTn>
                              </p:par>
                            </p:childTnLst>
                          </p:cTn>
                        </p:par>
                        <p:par>
                          <p:cTn id="27" fill="hold">
                            <p:stCondLst>
                              <p:cond delay="3000"/>
                            </p:stCondLst>
                            <p:childTnLst>
                              <p:par>
                                <p:cTn id="28" presetID="6" presetClass="entr" presetSubtype="32"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circle(out)">
                                      <p:cBhvr>
                                        <p:cTn id="30" dur="1000"/>
                                        <p:tgtEl>
                                          <p:spTgt spid="1028"/>
                                        </p:tgtEl>
                                      </p:cBhvr>
                                    </p:animEffect>
                                  </p:childTnLst>
                                </p:cTn>
                              </p:par>
                            </p:childTnLst>
                          </p:cTn>
                        </p:par>
                        <p:par>
                          <p:cTn id="31" fill="hold">
                            <p:stCondLst>
                              <p:cond delay="4000"/>
                            </p:stCondLst>
                            <p:childTnLst>
                              <p:par>
                                <p:cTn id="32" presetID="6" presetClass="entr" presetSubtype="32" fill="hold" nodeType="after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circle(out)">
                                      <p:cBhvr>
                                        <p:cTn id="34" dur="1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500"/>
                                        <p:tgtEl>
                                          <p:spTgt spid="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500"/>
                                        <p:tgtEl>
                                          <p:spTgt spid="9"/>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500"/>
                                        <p:tgtEl>
                                          <p:spTgt spid="1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500"/>
                                        <p:tgtEl>
                                          <p:spTgt spid="11"/>
                                        </p:tgtEl>
                                      </p:cBhvr>
                                    </p:animEffect>
                                  </p:childTnLst>
                                </p:cTn>
                              </p:par>
                            </p:childTnLst>
                          </p:cTn>
                        </p:par>
                        <p:par>
                          <p:cTn id="49" fill="hold">
                            <p:stCondLst>
                              <p:cond delay="500"/>
                            </p:stCondLst>
                            <p:childTnLst>
                              <p:par>
                                <p:cTn id="50" presetID="3" presetClass="entr" presetSubtype="5"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p:cNvSpPr>
          <p:nvPr/>
        </p:nvSpPr>
        <p:spPr bwMode="auto">
          <a:xfrm>
            <a:off x="500034" y="357166"/>
            <a:ext cx="2095510" cy="288925"/>
          </a:xfrm>
          <a:prstGeom prst="borderCallout1">
            <a:avLst>
              <a:gd name="adj1" fmla="val 39472"/>
              <a:gd name="adj2" fmla="val 105764"/>
              <a:gd name="adj3" fmla="val 126315"/>
              <a:gd name="adj4" fmla="val 105764"/>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457200" lvl="1" algn="just" fontAlgn="base">
              <a:spcBef>
                <a:spcPct val="0"/>
              </a:spcBef>
              <a:spcAft>
                <a:spcPts val="1000"/>
              </a:spcAft>
              <a:buClr>
                <a:srgbClr val="FF0000"/>
              </a:buClr>
            </a:pPr>
            <a:r>
              <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3. Entité rigide :</a:t>
            </a:r>
          </a:p>
          <a:p>
            <a:pPr marL="0" lvl="0" algn="l" fontAlgn="base">
              <a:spcBef>
                <a:spcPct val="0"/>
              </a:spcBef>
              <a:spcAft>
                <a:spcPct val="0"/>
              </a:spcAft>
              <a:buClrTx/>
              <a:buFontTx/>
              <a:buNone/>
            </a:pPr>
            <a:endPar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endParaRPr>
          </a:p>
        </p:txBody>
      </p:sp>
      <p:sp>
        <p:nvSpPr>
          <p:cNvPr id="24579" name="AutoShape 3"/>
          <p:cNvSpPr>
            <a:spLocks noChangeArrowheads="1"/>
          </p:cNvSpPr>
          <p:nvPr/>
        </p:nvSpPr>
        <p:spPr bwMode="auto">
          <a:xfrm>
            <a:off x="2714612" y="785794"/>
            <a:ext cx="4357718" cy="2571768"/>
          </a:xfrm>
          <a:prstGeom prst="flowChartDocument">
            <a:avLst/>
          </a:prstGeom>
          <a:solidFill>
            <a:schemeClr val="bg2">
              <a:lumMod val="75000"/>
            </a:schemeClr>
          </a:solid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C’est le cas des entités présentant une grande rigidité fonctionnelle, souvent accentuée par une rigidité morphologique et réglementaire. Cela se traduit par une mono-fonctionnalité ou une spécialisation fonctionnelle poussée d’entité généralement administrées par des pouvoirs gestionnaires sectoriels (emprises militaires, ferroviaires, portuaires ou aéroportuaires…). On peut ajouter le cas de lotissement qui est engendré par un procès unitaire de production de l’espace urbain </a:t>
            </a:r>
          </a:p>
          <a:p>
            <a:pPr algn="just" fontAlgn="base">
              <a:spcBef>
                <a:spcPct val="0"/>
              </a:spcBef>
              <a:spcAft>
                <a:spcPts val="1000"/>
              </a:spcAft>
            </a:pPr>
            <a:endParaRPr lang="fr-FR" sz="1400" dirty="0" smtClean="0">
              <a:latin typeface="Times New Roman" pitchFamily="18" charset="0"/>
              <a:ea typeface="Arial" pitchFamily="34" charset="0"/>
              <a:cs typeface="Times New Roman" pitchFamily="18" charset="0"/>
            </a:endParaRPr>
          </a:p>
        </p:txBody>
      </p:sp>
      <p:sp>
        <p:nvSpPr>
          <p:cNvPr id="6"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pic>
        <p:nvPicPr>
          <p:cNvPr id="3074" name="Picture 2" descr="H:\cours analy\da29a6cddf1ae84faf428b43d712ffa9.jpg"/>
          <p:cNvPicPr>
            <a:picLocks noChangeAspect="1" noChangeArrowheads="1"/>
          </p:cNvPicPr>
          <p:nvPr/>
        </p:nvPicPr>
        <p:blipFill>
          <a:blip r:embed="rId2"/>
          <a:srcRect/>
          <a:stretch>
            <a:fillRect/>
          </a:stretch>
        </p:blipFill>
        <p:spPr bwMode="auto">
          <a:xfrm>
            <a:off x="0" y="3668432"/>
            <a:ext cx="4238628" cy="3189568"/>
          </a:xfrm>
          <a:prstGeom prst="rect">
            <a:avLst/>
          </a:prstGeom>
          <a:noFill/>
        </p:spPr>
      </p:pic>
      <p:pic>
        <p:nvPicPr>
          <p:cNvPr id="3075" name="Picture 3" descr="H:\cours analy\emprise férroviaire.jpg"/>
          <p:cNvPicPr>
            <a:picLocks noChangeAspect="1" noChangeArrowheads="1"/>
          </p:cNvPicPr>
          <p:nvPr/>
        </p:nvPicPr>
        <p:blipFill>
          <a:blip r:embed="rId3"/>
          <a:srcRect/>
          <a:stretch>
            <a:fillRect/>
          </a:stretch>
        </p:blipFill>
        <p:spPr bwMode="auto">
          <a:xfrm>
            <a:off x="4500562" y="3857628"/>
            <a:ext cx="4352781" cy="2886083"/>
          </a:xfrm>
          <a:prstGeom prst="rect">
            <a:avLst/>
          </a:prstGeom>
          <a:noFill/>
        </p:spPr>
      </p:pic>
      <p:sp>
        <p:nvSpPr>
          <p:cNvPr id="8" name="Date Placeholder 7"/>
          <p:cNvSpPr>
            <a:spLocks noGrp="1"/>
          </p:cNvSpPr>
          <p:nvPr>
            <p:ph type="dt" sz="half" idx="10"/>
          </p:nvPr>
        </p:nvSpPr>
        <p:spPr/>
        <p:txBody>
          <a:bodyPr/>
          <a:lstStyle/>
          <a:p>
            <a:r>
              <a:rPr lang="fr-FR" smtClean="0"/>
              <a:t>10/11/2016</a:t>
            </a:r>
            <a:endParaRPr lang="fr-F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4578"/>
                                        </p:tgtEl>
                                        <p:attrNameLst>
                                          <p:attrName>style.visibility</p:attrName>
                                        </p:attrNameLst>
                                      </p:cBhvr>
                                      <p:to>
                                        <p:strVal val="visible"/>
                                      </p:to>
                                    </p:set>
                                    <p:anim calcmode="lin" valueType="num">
                                      <p:cBhvr>
                                        <p:cTn id="12"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578"/>
                                        </p:tgtEl>
                                        <p:attrNameLst>
                                          <p:attrName>ppt_y</p:attrName>
                                        </p:attrNameLst>
                                      </p:cBhvr>
                                      <p:tavLst>
                                        <p:tav tm="0">
                                          <p:val>
                                            <p:strVal val="#ppt_y"/>
                                          </p:val>
                                        </p:tav>
                                        <p:tav tm="100000">
                                          <p:val>
                                            <p:strVal val="#ppt_y"/>
                                          </p:val>
                                        </p:tav>
                                      </p:tavLst>
                                    </p:anim>
                                    <p:anim calcmode="lin" valueType="num">
                                      <p:cBhvr>
                                        <p:cTn id="14"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57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4579"/>
                                        </p:tgtEl>
                                        <p:attrNameLst>
                                          <p:attrName>style.visibility</p:attrName>
                                        </p:attrNameLst>
                                      </p:cBhvr>
                                      <p:to>
                                        <p:strVal val="visible"/>
                                      </p:to>
                                    </p:set>
                                    <p:animEffect transition="in" filter="box(in)">
                                      <p:cBhvr>
                                        <p:cTn id="21" dur="500"/>
                                        <p:tgtEl>
                                          <p:spTgt spid="24579"/>
                                        </p:tgtEl>
                                      </p:cBhvr>
                                    </p:animEffect>
                                  </p:childTnLst>
                                </p:cTn>
                              </p:par>
                            </p:childTnLst>
                          </p:cTn>
                        </p:par>
                        <p:par>
                          <p:cTn id="22" fill="hold">
                            <p:stCondLst>
                              <p:cond delay="500"/>
                            </p:stCondLst>
                            <p:childTnLst>
                              <p:par>
                                <p:cTn id="23" presetID="6" presetClass="entr" presetSubtype="32"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circle(out)">
                                      <p:cBhvr>
                                        <p:cTn id="25" dur="1000"/>
                                        <p:tgtEl>
                                          <p:spTgt spid="3074"/>
                                        </p:tgtEl>
                                      </p:cBhvr>
                                    </p:animEffect>
                                  </p:childTnLst>
                                </p:cTn>
                              </p:par>
                              <p:par>
                                <p:cTn id="26" presetID="6" presetClass="entr" presetSubtype="32"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circle(out)">
                                      <p:cBhvr>
                                        <p:cTn id="2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p:cNvSpPr>
          <p:nvPr/>
        </p:nvSpPr>
        <p:spPr bwMode="auto">
          <a:xfrm>
            <a:off x="920748" y="1035049"/>
            <a:ext cx="2579681" cy="288925"/>
          </a:xfrm>
          <a:prstGeom prst="borderCallout1">
            <a:avLst>
              <a:gd name="adj1" fmla="val 39472"/>
              <a:gd name="adj2" fmla="val 104514"/>
              <a:gd name="adj3" fmla="val 126315"/>
              <a:gd name="adj4" fmla="val 104514"/>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457200" lvl="1" algn="just" fontAlgn="base">
              <a:spcBef>
                <a:spcPct val="0"/>
              </a:spcBef>
              <a:spcAft>
                <a:spcPts val="1000"/>
              </a:spcAft>
              <a:buClr>
                <a:srgbClr val="FF0000"/>
              </a:buClr>
            </a:pPr>
            <a:r>
              <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4. Entité en formation :</a:t>
            </a:r>
          </a:p>
          <a:p>
            <a:pPr marL="0" lvl="0" algn="l" fontAlgn="base">
              <a:spcBef>
                <a:spcPct val="0"/>
              </a:spcBef>
              <a:spcAft>
                <a:spcPct val="0"/>
              </a:spcAft>
              <a:buClrTx/>
              <a:buFontTx/>
              <a:buNone/>
            </a:pPr>
            <a:endParaRPr lang="fr-FR"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endParaRPr>
          </a:p>
        </p:txBody>
      </p:sp>
      <p:sp>
        <p:nvSpPr>
          <p:cNvPr id="25603" name="AutoShape 3"/>
          <p:cNvSpPr>
            <a:spLocks noChangeArrowheads="1"/>
          </p:cNvSpPr>
          <p:nvPr/>
        </p:nvSpPr>
        <p:spPr bwMode="auto">
          <a:xfrm>
            <a:off x="1730374" y="1524000"/>
            <a:ext cx="4984766" cy="2619380"/>
          </a:xfrm>
          <a:prstGeom prst="flowChartDocument">
            <a:avLst/>
          </a:prstGeom>
          <a:solidFill>
            <a:schemeClr val="bg2">
              <a:lumMod val="75000"/>
            </a:schemeClr>
          </a:solid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L’espace présente des caractéristiques morphologiques et fonctionnelles en voie de constitution (c’est un espace nouvellement construit), nous constatons que ses alentours son mal définis.</a:t>
            </a:r>
          </a:p>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En l’occurrence ; l’action urbanistique et souhaitable dans le dessein de valoriser l’existant, de sa densification et de son intégration dans l’ensemble de la ville. </a:t>
            </a:r>
          </a:p>
          <a:p>
            <a:pPr algn="just" fontAlgn="base">
              <a:spcBef>
                <a:spcPct val="0"/>
              </a:spcBef>
              <a:spcAft>
                <a:spcPts val="1000"/>
              </a:spcAft>
            </a:pPr>
            <a:r>
              <a:rPr lang="fr-FR" sz="1400" dirty="0" smtClean="0">
                <a:latin typeface="Times New Roman" pitchFamily="18" charset="0"/>
                <a:ea typeface="Arial" pitchFamily="34" charset="0"/>
                <a:cs typeface="Times New Roman" pitchFamily="18" charset="0"/>
              </a:rPr>
              <a:t>N.B ces entités se trouvent de façon générale à la périphérie des villes telles que les zones d’extension urbaine.</a:t>
            </a:r>
          </a:p>
          <a:p>
            <a:pPr algn="just" fontAlgn="base">
              <a:spcBef>
                <a:spcPct val="0"/>
              </a:spcBef>
              <a:spcAft>
                <a:spcPts val="1000"/>
              </a:spcAft>
            </a:pPr>
            <a:endParaRPr lang="fr-FR" sz="1400" dirty="0" smtClean="0">
              <a:latin typeface="Times New Roman" pitchFamily="18" charset="0"/>
              <a:ea typeface="Arial" pitchFamily="34" charset="0"/>
              <a:cs typeface="Times New Roman" pitchFamily="18" charset="0"/>
            </a:endParaRPr>
          </a:p>
        </p:txBody>
      </p:sp>
      <p:sp>
        <p:nvSpPr>
          <p:cNvPr id="6"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fr-FR" smtClean="0"/>
              <a:t>10/11/2016</a:t>
            </a:r>
            <a:endParaRPr lang="fr-F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5602"/>
                                        </p:tgtEl>
                                        <p:attrNameLst>
                                          <p:attrName>style.visibility</p:attrName>
                                        </p:attrNameLst>
                                      </p:cBhvr>
                                      <p:to>
                                        <p:strVal val="visible"/>
                                      </p:to>
                                    </p:set>
                                    <p:anim calcmode="lin" valueType="num">
                                      <p:cBhvr>
                                        <p:cTn id="14"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5602"/>
                                        </p:tgtEl>
                                        <p:attrNameLst>
                                          <p:attrName>ppt_y</p:attrName>
                                        </p:attrNameLst>
                                      </p:cBhvr>
                                      <p:tavLst>
                                        <p:tav tm="0">
                                          <p:val>
                                            <p:strVal val="#ppt_y"/>
                                          </p:val>
                                        </p:tav>
                                        <p:tav tm="100000">
                                          <p:val>
                                            <p:strVal val="#ppt_y"/>
                                          </p:val>
                                        </p:tav>
                                      </p:tavLst>
                                    </p:anim>
                                    <p:anim calcmode="lin" valueType="num">
                                      <p:cBhvr>
                                        <p:cTn id="16"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5602"/>
                                        </p:tgtEl>
                                      </p:cBhvr>
                                    </p:animEffect>
                                  </p:childTnLst>
                                </p:cTn>
                              </p:par>
                            </p:childTnLst>
                          </p:cTn>
                        </p:par>
                        <p:par>
                          <p:cTn id="19" fill="hold">
                            <p:stCondLst>
                              <p:cond delay="1450"/>
                            </p:stCondLst>
                            <p:childTnLst>
                              <p:par>
                                <p:cTn id="20" presetID="3" presetClass="entr" presetSubtype="5" fill="hold" grpId="0" nodeType="afterEffect">
                                  <p:stCondLst>
                                    <p:cond delay="0"/>
                                  </p:stCondLst>
                                  <p:childTnLst>
                                    <p:set>
                                      <p:cBhvr>
                                        <p:cTn id="21" dur="1" fill="hold">
                                          <p:stCondLst>
                                            <p:cond delay="0"/>
                                          </p:stCondLst>
                                        </p:cTn>
                                        <p:tgtEl>
                                          <p:spTgt spid="25603"/>
                                        </p:tgtEl>
                                        <p:attrNameLst>
                                          <p:attrName>style.visibility</p:attrName>
                                        </p:attrNameLst>
                                      </p:cBhvr>
                                      <p:to>
                                        <p:strVal val="visible"/>
                                      </p:to>
                                    </p:set>
                                    <p:animEffect transition="in" filter="blinds(vertical)">
                                      <p:cBhvr>
                                        <p:cTn id="2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cours analy\201104301164.jpg"/>
          <p:cNvPicPr>
            <a:picLocks noChangeAspect="1" noChangeArrowheads="1"/>
          </p:cNvPicPr>
          <p:nvPr/>
        </p:nvPicPr>
        <p:blipFill>
          <a:blip r:embed="rId2"/>
          <a:srcRect/>
          <a:stretch>
            <a:fillRect/>
          </a:stretch>
        </p:blipFill>
        <p:spPr bwMode="auto">
          <a:xfrm>
            <a:off x="4766929" y="3571876"/>
            <a:ext cx="3924633" cy="2756477"/>
          </a:xfrm>
          <a:prstGeom prst="rect">
            <a:avLst/>
          </a:prstGeom>
          <a:noFill/>
        </p:spPr>
      </p:pic>
      <p:sp>
        <p:nvSpPr>
          <p:cNvPr id="26626" name="AutoShape 2"/>
          <p:cNvSpPr>
            <a:spLocks/>
          </p:cNvSpPr>
          <p:nvPr/>
        </p:nvSpPr>
        <p:spPr bwMode="auto">
          <a:xfrm>
            <a:off x="214282" y="214290"/>
            <a:ext cx="3919540" cy="288925"/>
          </a:xfrm>
          <a:prstGeom prst="borderCallout1">
            <a:avLst>
              <a:gd name="adj1" fmla="val 26285"/>
              <a:gd name="adj2" fmla="val 102625"/>
              <a:gd name="adj3" fmla="val 126315"/>
              <a:gd name="adj4" fmla="val 103000"/>
            </a:avLst>
          </a:prstGeom>
          <a:noFill/>
          <a:ln w="1270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ts val="1000"/>
              </a:spcAft>
              <a:buClr>
                <a:srgbClr val="FF0000"/>
              </a:buClr>
              <a:buSzTx/>
              <a:tabLst/>
            </a:pPr>
            <a:r>
              <a:rPr kumimoji="0" lang="fr-FR" sz="1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5. Entité non urbanisée ou déclassée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26627" name="AutoShape 3"/>
          <p:cNvSpPr>
            <a:spLocks noChangeArrowheads="1"/>
          </p:cNvSpPr>
          <p:nvPr/>
        </p:nvSpPr>
        <p:spPr bwMode="auto">
          <a:xfrm>
            <a:off x="3643306" y="785794"/>
            <a:ext cx="4752989" cy="2368570"/>
          </a:xfrm>
          <a:prstGeom prst="flowChartDocument">
            <a:avLst/>
          </a:prstGeom>
          <a:solidFill>
            <a:schemeClr val="bg2">
              <a:lumMod val="75000"/>
            </a:schemeClr>
          </a:solid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1400" dirty="0" smtClean="0">
                <a:latin typeface="Times New Roman" pitchFamily="18" charset="0"/>
                <a:ea typeface="Arial" pitchFamily="34" charset="0"/>
                <a:cs typeface="Times New Roman" pitchFamily="18" charset="0"/>
              </a:rPr>
              <a:t>Se présentent comme des secteurs non densifiés à l’intérieur du tissu urbain ou à sa périphérie (à cause de nécessités fonctionnelles), c’est le cas des emprises ferroviaires ou militaires à l’intérieur des villes. La désaffectation de ces emprises constitue une opportunité d’urbanisation pour des villes où les assiettes foncières se font rares ;</a:t>
            </a:r>
          </a:p>
          <a:p>
            <a:pPr marR="0" lvl="0" indent="0" algn="just" fontAlgn="base">
              <a:lnSpc>
                <a:spcPct val="100000"/>
              </a:lnSpc>
              <a:spcBef>
                <a:spcPct val="0"/>
              </a:spcBef>
              <a:spcAft>
                <a:spcPts val="1000"/>
              </a:spcAft>
              <a:buClrTx/>
              <a:buSzTx/>
              <a:buFontTx/>
              <a:buNone/>
              <a:tabLst/>
            </a:pPr>
            <a:r>
              <a:rPr lang="fr-FR" sz="1400" dirty="0" smtClean="0">
                <a:latin typeface="Times New Roman" pitchFamily="18" charset="0"/>
                <a:ea typeface="Arial" pitchFamily="34" charset="0"/>
                <a:cs typeface="Times New Roman" pitchFamily="18" charset="0"/>
              </a:rPr>
              <a:t>A Alger, le déclassement des fortifications de 1846 a permis la réalisation de l’actuel boulevard Khemesti.    </a:t>
            </a:r>
          </a:p>
          <a:p>
            <a:pPr marR="0" lvl="0" indent="0" algn="just" fontAlgn="base">
              <a:lnSpc>
                <a:spcPct val="100000"/>
              </a:lnSpc>
              <a:spcBef>
                <a:spcPct val="0"/>
              </a:spcBef>
              <a:spcAft>
                <a:spcPts val="1000"/>
              </a:spcAft>
              <a:buClrTx/>
              <a:buSzTx/>
              <a:buFontTx/>
              <a:buNone/>
              <a:tabLst/>
            </a:pPr>
            <a:endParaRPr lang="fr-FR" sz="1400" dirty="0" smtClean="0">
              <a:latin typeface="Times New Roman" pitchFamily="18" charset="0"/>
              <a:ea typeface="Arial" pitchFamily="34" charset="0"/>
              <a:cs typeface="Times New Roman" pitchFamily="18" charset="0"/>
            </a:endParaRPr>
          </a:p>
        </p:txBody>
      </p:sp>
      <p:sp>
        <p:nvSpPr>
          <p:cNvPr id="7"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pic>
        <p:nvPicPr>
          <p:cNvPr id="4098" name="Picture 2" descr="H:\cours analy\friche.JPG"/>
          <p:cNvPicPr>
            <a:picLocks noChangeAspect="1" noChangeArrowheads="1"/>
          </p:cNvPicPr>
          <p:nvPr/>
        </p:nvPicPr>
        <p:blipFill>
          <a:blip r:embed="rId3" cstate="print"/>
          <a:srcRect/>
          <a:stretch>
            <a:fillRect/>
          </a:stretch>
        </p:blipFill>
        <p:spPr bwMode="auto">
          <a:xfrm>
            <a:off x="285720" y="3571876"/>
            <a:ext cx="3643338" cy="2732504"/>
          </a:xfrm>
          <a:prstGeom prst="rect">
            <a:avLst/>
          </a:prstGeom>
          <a:noFill/>
        </p:spPr>
      </p:pic>
      <p:sp>
        <p:nvSpPr>
          <p:cNvPr id="8" name="Date Placeholder 7"/>
          <p:cNvSpPr>
            <a:spLocks noGrp="1"/>
          </p:cNvSpPr>
          <p:nvPr>
            <p:ph type="dt" sz="half" idx="10"/>
          </p:nvPr>
        </p:nvSpPr>
        <p:spPr/>
        <p:txBody>
          <a:bodyPr/>
          <a:lstStyle/>
          <a:p>
            <a:r>
              <a:rPr lang="fr-FR" smtClean="0"/>
              <a:t>10/11/2016</a:t>
            </a:r>
            <a:endParaRPr lang="fr-F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6626"/>
                                        </p:tgtEl>
                                        <p:attrNameLst>
                                          <p:attrName>style.visibility</p:attrName>
                                        </p:attrNameLst>
                                      </p:cBhvr>
                                      <p:to>
                                        <p:strVal val="visible"/>
                                      </p:to>
                                    </p:set>
                                    <p:anim calcmode="lin" valueType="num">
                                      <p:cBhvr>
                                        <p:cTn id="14"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6626"/>
                                        </p:tgtEl>
                                        <p:attrNameLst>
                                          <p:attrName>ppt_y</p:attrName>
                                        </p:attrNameLst>
                                      </p:cBhvr>
                                      <p:tavLst>
                                        <p:tav tm="0">
                                          <p:val>
                                            <p:strVal val="#ppt_y"/>
                                          </p:val>
                                        </p:tav>
                                        <p:tav tm="100000">
                                          <p:val>
                                            <p:strVal val="#ppt_y"/>
                                          </p:val>
                                        </p:tav>
                                      </p:tavLst>
                                    </p:anim>
                                    <p:anim calcmode="lin" valueType="num">
                                      <p:cBhvr>
                                        <p:cTn id="16"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6626"/>
                                        </p:tgtEl>
                                      </p:cBhvr>
                                    </p:animEffect>
                                  </p:childTnLst>
                                </p:cTn>
                              </p:par>
                            </p:childTnLst>
                          </p:cTn>
                        </p:par>
                        <p:par>
                          <p:cTn id="19" fill="hold">
                            <p:stCondLst>
                              <p:cond delay="2000"/>
                            </p:stCondLst>
                            <p:childTnLst>
                              <p:par>
                                <p:cTn id="20" presetID="3" presetClass="entr" presetSubtype="5" fill="hold" grpId="0" nodeType="afterEffect">
                                  <p:stCondLst>
                                    <p:cond delay="0"/>
                                  </p:stCondLst>
                                  <p:childTnLst>
                                    <p:set>
                                      <p:cBhvr>
                                        <p:cTn id="21" dur="1" fill="hold">
                                          <p:stCondLst>
                                            <p:cond delay="0"/>
                                          </p:stCondLst>
                                        </p:cTn>
                                        <p:tgtEl>
                                          <p:spTgt spid="26627"/>
                                        </p:tgtEl>
                                        <p:attrNameLst>
                                          <p:attrName>style.visibility</p:attrName>
                                        </p:attrNameLst>
                                      </p:cBhvr>
                                      <p:to>
                                        <p:strVal val="visible"/>
                                      </p:to>
                                    </p:set>
                                    <p:animEffect transition="in" filter="blinds(vertical)">
                                      <p:cBhvr>
                                        <p:cTn id="22" dur="500"/>
                                        <p:tgtEl>
                                          <p:spTgt spid="266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ircle(out)">
                                      <p:cBhvr>
                                        <p:cTn id="27" dur="1000"/>
                                        <p:tgtEl>
                                          <p:spTgt spid="4098"/>
                                        </p:tgtEl>
                                      </p:cBhvr>
                                    </p:animEffect>
                                  </p:childTnLst>
                                </p:cTn>
                              </p:par>
                            </p:childTnLst>
                          </p:cTn>
                        </p:par>
                        <p:par>
                          <p:cTn id="28" fill="hold">
                            <p:stCondLst>
                              <p:cond delay="1000"/>
                            </p:stCondLst>
                            <p:childTnLst>
                              <p:par>
                                <p:cTn id="29" presetID="6" presetClass="entr" presetSubtype="32" fill="hold" nodeType="after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circle(out)">
                                      <p:cBhvr>
                                        <p:cTn id="31"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642910" y="500042"/>
            <a:ext cx="8072494" cy="2714644"/>
          </a:xfrm>
          <a:prstGeom prst="snip2DiagRect">
            <a:avLst/>
          </a:prstGeom>
          <a:solidFill>
            <a:schemeClr val="bg2">
              <a:lumMod val="75000"/>
            </a:schemeClr>
          </a:solidFill>
          <a:ln w="12700">
            <a:solidFill>
              <a:srgbClr val="C0504D"/>
            </a:solid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Arial" pitchFamily="34" charset="0"/>
                <a:cs typeface="Times New Roman" pitchFamily="18" charset="0"/>
              </a:rPr>
              <a:t>  Chacun des cas de figure correspond un degré de facilité ou de difficulté d’intervention , a cet effet, les caractéristiques dégagés lors de la synthèse préliminaire ou approfondie permettent d’apprécier la nécessité ou non d’une intervention.</a:t>
            </a:r>
          </a:p>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Arial" pitchFamily="34" charset="0"/>
                <a:cs typeface="Times New Roman" pitchFamily="18" charset="0"/>
              </a:rPr>
              <a:t>L’urbaniste effectue des choix d’intervention plus au moins radicaux, selon les contraintes observées lors de l’analyse et de la synthèse et le classement de l’entité considérée dans la typologie des entités urbaines. </a:t>
            </a:r>
          </a:p>
        </p:txBody>
      </p:sp>
      <p:sp>
        <p:nvSpPr>
          <p:cNvPr id="5" name="AutoShape 3"/>
          <p:cNvSpPr>
            <a:spLocks/>
          </p:cNvSpPr>
          <p:nvPr/>
        </p:nvSpPr>
        <p:spPr bwMode="auto">
          <a:xfrm>
            <a:off x="642910" y="142852"/>
            <a:ext cx="3500462" cy="322954"/>
          </a:xfrm>
          <a:prstGeom prst="borderCallout1">
            <a:avLst>
              <a:gd name="adj1" fmla="val 37269"/>
              <a:gd name="adj2" fmla="val -1361"/>
              <a:gd name="adj3" fmla="val 130847"/>
              <a:gd name="adj4" fmla="val -1361"/>
            </a:avLst>
          </a:prstGeom>
          <a:solidFill>
            <a:schemeClr val="accent2">
              <a:lumMod val="20000"/>
              <a:lumOff val="80000"/>
            </a:schemeClr>
          </a:solidFill>
          <a:ln w="12700">
            <a:solidFill>
              <a:srgbClr val="4BACC6"/>
            </a:solidFill>
            <a:miter lim="800000"/>
            <a:headEnd/>
            <a:tailEnd/>
          </a:ln>
          <a:effectLst>
            <a:outerShdw dist="107763" dir="18900000" algn="ctr" rotWithShape="0">
              <a:srgbClr val="00B050">
                <a:alpha val="50000"/>
              </a:srgbClr>
            </a:outerShdw>
          </a:effectLst>
        </p:spPr>
        <p:txBody>
          <a:bodyPr vert="horz" wrap="square" lIns="91440" tIns="45720" rIns="91440" bIns="45720" numCol="1" anchor="t" anchorCtr="0" compatLnSpc="1">
            <a:prstTxWarp prst="textNoShape">
              <a:avLst/>
            </a:prstTxWarp>
          </a:bodyPr>
          <a:lstStyle/>
          <a:p>
            <a:pPr lvl="2" algn="just" fontAlgn="base">
              <a:spcBef>
                <a:spcPct val="0"/>
              </a:spcBef>
              <a:spcAft>
                <a:spcPts val="1000"/>
              </a:spcAft>
              <a:buClr>
                <a:srgbClr val="FF0000"/>
              </a:buClr>
            </a:pPr>
            <a:r>
              <a:rPr kumimoji="0" lang="fr-FR" sz="1600" b="1" i="1"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Types d’intervention</a:t>
            </a:r>
            <a:endParaRPr lang="fr-FR" sz="1400" b="1" i="1" dirty="0" smtClean="0">
              <a:solidFill>
                <a:srgbClr val="FF0000"/>
              </a:solidFill>
              <a:latin typeface="Times New Roman" pitchFamily="18" charset="0"/>
              <a:ea typeface="Arial" pitchFamily="34" charset="0"/>
              <a:cs typeface="Arial" pitchFamily="34" charset="0"/>
            </a:endParaRPr>
          </a:p>
        </p:txBody>
      </p:sp>
      <p:sp>
        <p:nvSpPr>
          <p:cNvPr id="6" name="AutoShape 3"/>
          <p:cNvSpPr>
            <a:spLocks noChangeArrowheads="1"/>
          </p:cNvSpPr>
          <p:nvPr/>
        </p:nvSpPr>
        <p:spPr bwMode="auto">
          <a:xfrm>
            <a:off x="214282" y="3357562"/>
            <a:ext cx="8572560" cy="1214446"/>
          </a:xfrm>
          <a:prstGeom prst="snip2DiagRect">
            <a:avLst/>
          </a:prstGeom>
          <a:solidFill>
            <a:srgbClr val="00FFCC">
              <a:alpha val="81961"/>
            </a:srgbClr>
          </a:solidFill>
          <a:ln w="76200">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3200" i="1" dirty="0" smtClean="0">
                <a:latin typeface="Times New Roman" pitchFamily="18" charset="0"/>
                <a:ea typeface="Arial" pitchFamily="34" charset="0"/>
                <a:cs typeface="Times New Roman" pitchFamily="18" charset="0"/>
              </a:rPr>
              <a:t>  dans quelle mesure pouvons-nous et devons-nous transformer une réalité urbaine donnée?</a:t>
            </a:r>
          </a:p>
        </p:txBody>
      </p:sp>
      <p:sp>
        <p:nvSpPr>
          <p:cNvPr id="8"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2400"/>
                            </p:stCondLst>
                            <p:childTnLst>
                              <p:par>
                                <p:cTn id="19" presetID="3" presetClass="entr" presetSubtype="5"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par>
                          <p:cTn id="27" fill="hold">
                            <p:stCondLst>
                              <p:cond delay="500"/>
                            </p:stCondLst>
                            <p:childTnLst>
                              <p:par>
                                <p:cTn id="28" presetID="3" presetClass="entr" presetSubtype="5" fill="hold" grpId="0" nodeType="after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Effect transition="in" filter="blinds(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mph" presetSubtype="1" grpId="1" nodeType="clickEffect">
                                  <p:stCondLst>
                                    <p:cond delay="0"/>
                                  </p:stCondLst>
                                  <p:iterate type="lt">
                                    <p:tmAbs val="0"/>
                                  </p:iterate>
                                  <p:childTnLst>
                                    <p:set>
                                      <p:cBhvr override="childStyle">
                                        <p:cTn id="34" dur="indefinite"/>
                                        <p:tgtEl>
                                          <p:spTgt spid="6"/>
                                        </p:tgtEl>
                                        <p:attrNameLst>
                                          <p:attrName>style.fontStyle</p:attrName>
                                        </p:attrNameLst>
                                      </p:cBhvr>
                                      <p:to>
                                        <p:strVal val="normal"/>
                                      </p:to>
                                    </p:set>
                                    <p:set>
                                      <p:cBhvr override="childStyle">
                                        <p:cTn id="35" dur="indefinite"/>
                                        <p:tgtEl>
                                          <p:spTgt spid="6"/>
                                        </p:tgtEl>
                                        <p:attrNameLst>
                                          <p:attrName>style.fontWeight</p:attrName>
                                        </p:attrNameLst>
                                      </p:cBhvr>
                                      <p:to>
                                        <p:strVal val="bold"/>
                                      </p:to>
                                    </p:set>
                                    <p:set>
                                      <p:cBhvr override="childStyle">
                                        <p:cTn id="36" dur="indefinite"/>
                                        <p:tgtEl>
                                          <p:spTgt spid="6"/>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714348" y="857232"/>
            <a:ext cx="7643866" cy="4286280"/>
          </a:xfrm>
          <a:prstGeom prst="round2SameRect">
            <a:avLst/>
          </a:prstGeom>
          <a:blipFill>
            <a:blip r:embed="rId2"/>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Arial" pitchFamily="34" charset="0"/>
                <a:cs typeface="Times New Roman" pitchFamily="18" charset="0"/>
              </a:rPr>
              <a:t>Actions superficielles non radicales afin d’améliorer la réalité urbaine, elle ne bouleverse pas la situation préexistante :</a:t>
            </a:r>
          </a:p>
          <a:p>
            <a:pPr marR="0" lvl="0" indent="0" algn="just" fontAlgn="base">
              <a:lnSpc>
                <a:spcPct val="100000"/>
              </a:lnSpc>
              <a:spcBef>
                <a:spcPct val="0"/>
              </a:spcBef>
              <a:spcAft>
                <a:spcPts val="1000"/>
              </a:spcAft>
              <a:buClrTx/>
              <a:buSzTx/>
              <a:buFontTx/>
              <a:buChar char="-"/>
              <a:tabLst/>
            </a:pPr>
            <a:r>
              <a:rPr lang="fr-FR" sz="2000" dirty="0" smtClean="0">
                <a:latin typeface="Times New Roman" pitchFamily="18" charset="0"/>
                <a:ea typeface="Arial" pitchFamily="34" charset="0"/>
                <a:cs typeface="Times New Roman" pitchFamily="18" charset="0"/>
              </a:rPr>
              <a:t>Aménagement d’espaces résiduels insérés dans le cadre bâti existant ( création d’un aire de jeux, utilisation ou construction d’un terrain pour répondre à un besoin…)</a:t>
            </a:r>
          </a:p>
          <a:p>
            <a:pPr marR="0" lvl="0" indent="0" algn="just" fontAlgn="base">
              <a:lnSpc>
                <a:spcPct val="100000"/>
              </a:lnSpc>
              <a:spcBef>
                <a:spcPct val="0"/>
              </a:spcBef>
              <a:spcAft>
                <a:spcPts val="1000"/>
              </a:spcAft>
              <a:buClrTx/>
              <a:buSzTx/>
              <a:buFontTx/>
              <a:buChar char="-"/>
              <a:tabLst/>
            </a:pPr>
            <a:r>
              <a:rPr lang="fr-FR" sz="2000" dirty="0" smtClean="0">
                <a:latin typeface="Times New Roman" pitchFamily="18" charset="0"/>
                <a:ea typeface="Arial" pitchFamily="34" charset="0"/>
                <a:cs typeface="Times New Roman" pitchFamily="18" charset="0"/>
              </a:rPr>
              <a:t> la récupération des locaux abandonnés afin de les affecter à un usage collectif;</a:t>
            </a:r>
          </a:p>
          <a:p>
            <a:pPr marR="0" lvl="0" indent="0" algn="just" fontAlgn="base">
              <a:lnSpc>
                <a:spcPct val="100000"/>
              </a:lnSpc>
              <a:spcBef>
                <a:spcPct val="0"/>
              </a:spcBef>
              <a:spcAft>
                <a:spcPts val="1000"/>
              </a:spcAft>
              <a:buClrTx/>
              <a:buSzTx/>
              <a:buFontTx/>
              <a:buChar char="-"/>
              <a:tabLst/>
            </a:pPr>
            <a:r>
              <a:rPr lang="fr-FR" sz="2000" dirty="0" smtClean="0">
                <a:latin typeface="Times New Roman" pitchFamily="18" charset="0"/>
                <a:ea typeface="Arial" pitchFamily="34" charset="0"/>
                <a:cs typeface="Times New Roman" pitchFamily="18" charset="0"/>
              </a:rPr>
              <a:t> la réorganisation de la circulation (création de secteurs piétonniers, réglementation du stationnement, réorganisation des lignes de transport en commun). </a:t>
            </a:r>
          </a:p>
        </p:txBody>
      </p:sp>
      <p:sp>
        <p:nvSpPr>
          <p:cNvPr id="7" name="Rectangle 6"/>
          <p:cNvSpPr/>
          <p:nvPr/>
        </p:nvSpPr>
        <p:spPr>
          <a:xfrm>
            <a:off x="1214414" y="285728"/>
            <a:ext cx="3953326"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1- la réorganisation urbaine:</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fr-FR" smtClean="0"/>
              <a:t>10/11/2016</a:t>
            </a:r>
            <a:endParaRPr lang="fr-F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1428728" y="714380"/>
            <a:ext cx="6858048" cy="2357430"/>
          </a:xfrm>
          <a:prstGeom prst="round2SameRect">
            <a:avLst/>
          </a:prstGeom>
          <a:blipFill>
            <a:blip r:embed="rId3"/>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2000" dirty="0" smtClean="0"/>
              <a:t>C’est l’ensemble des dispositions et des actions administratives, juridiques, financières, techniques arrêtées en vue de réaliser la remise en état, la requalification et le réaménagement du cadre bâti spatial d’une zone ancienne ou d’une zone dégradée sans modifications majeurs du caractères de l’espace social et du tissu et de la qualité architecturale de l’environnement. </a:t>
            </a:r>
            <a:endParaRPr lang="fr-FR" sz="2000" dirty="0" smtClean="0">
              <a:latin typeface="Times New Roman" pitchFamily="18" charset="0"/>
              <a:ea typeface="Arial" pitchFamily="34" charset="0"/>
              <a:cs typeface="Times New Roman" pitchFamily="18" charset="0"/>
            </a:endParaRPr>
          </a:p>
        </p:txBody>
      </p:sp>
      <p:sp>
        <p:nvSpPr>
          <p:cNvPr id="5" name="Rectangle 4"/>
          <p:cNvSpPr/>
          <p:nvPr/>
        </p:nvSpPr>
        <p:spPr>
          <a:xfrm>
            <a:off x="1214414" y="285728"/>
            <a:ext cx="3457998"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2- la rénovation urbaine:</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AutoShape 3"/>
          <p:cNvSpPr>
            <a:spLocks noChangeArrowheads="1"/>
          </p:cNvSpPr>
          <p:nvPr/>
        </p:nvSpPr>
        <p:spPr bwMode="auto">
          <a:xfrm>
            <a:off x="3143272" y="3286124"/>
            <a:ext cx="5572132" cy="1857388"/>
          </a:xfrm>
          <a:prstGeom prst="round2SameRect">
            <a:avLst/>
          </a:prstGeom>
          <a:solidFill>
            <a:schemeClr val="accent3">
              <a:lumMod val="60000"/>
              <a:lumOff val="40000"/>
            </a:schemeClr>
          </a:solidFill>
          <a:ln w="12700">
            <a:solidFill>
              <a:srgbClr val="C0504D"/>
            </a:solidFill>
            <a:miter lim="800000"/>
            <a:headEnd/>
            <a:tailEnd/>
          </a:ln>
          <a:effectLst>
            <a:softEdge rad="635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i="1"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dirty="0" smtClean="0">
                <a:latin typeface="Times New Roman" pitchFamily="18" charset="0"/>
                <a:ea typeface="Arial" pitchFamily="34" charset="0"/>
                <a:cs typeface="Times New Roman" pitchFamily="18" charset="0"/>
              </a:rPr>
              <a:t>Ce type d’intervention à pour but d’adapter une entité à des nouvelles conditions d’hygiène, de confort, de fonctionnement…</a:t>
            </a:r>
            <a:r>
              <a:rPr lang="fr-FR" dirty="0" err="1" smtClean="0">
                <a:latin typeface="Times New Roman" pitchFamily="18" charset="0"/>
                <a:ea typeface="Arial" pitchFamily="34" charset="0"/>
                <a:cs typeface="Times New Roman" pitchFamily="18" charset="0"/>
              </a:rPr>
              <a:t>etc</a:t>
            </a:r>
            <a:r>
              <a:rPr lang="fr-FR" dirty="0" smtClean="0">
                <a:latin typeface="Times New Roman" pitchFamily="18" charset="0"/>
                <a:ea typeface="Arial" pitchFamily="34" charset="0"/>
                <a:cs typeface="Times New Roman" pitchFamily="18" charset="0"/>
              </a:rPr>
              <a:t> .</a:t>
            </a:r>
          </a:p>
        </p:txBody>
      </p:sp>
      <p:sp>
        <p:nvSpPr>
          <p:cNvPr id="8" name="AutoShape 102"/>
          <p:cNvSpPr>
            <a:spLocks noChangeArrowheads="1"/>
          </p:cNvSpPr>
          <p:nvPr/>
        </p:nvSpPr>
        <p:spPr bwMode="auto">
          <a:xfrm rot="5400000">
            <a:off x="2127551" y="3413445"/>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9" name="AutoShape 107"/>
          <p:cNvSpPr>
            <a:spLocks noChangeArrowheads="1"/>
          </p:cNvSpPr>
          <p:nvPr/>
        </p:nvSpPr>
        <p:spPr bwMode="auto">
          <a:xfrm rot="3187806">
            <a:off x="2294239" y="3737294"/>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0" name="AutoShape 108"/>
          <p:cNvSpPr>
            <a:spLocks noChangeArrowheads="1"/>
          </p:cNvSpPr>
          <p:nvPr/>
        </p:nvSpPr>
        <p:spPr bwMode="auto">
          <a:xfrm rot="1939411">
            <a:off x="2549827" y="3992882"/>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1" name="AutoShape 109"/>
          <p:cNvSpPr>
            <a:spLocks noChangeArrowheads="1"/>
          </p:cNvSpPr>
          <p:nvPr/>
        </p:nvSpPr>
        <p:spPr bwMode="auto">
          <a:xfrm>
            <a:off x="2892727" y="4038919"/>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2" name="AutoShape 102"/>
          <p:cNvSpPr>
            <a:spLocks noChangeArrowheads="1"/>
          </p:cNvSpPr>
          <p:nvPr/>
        </p:nvSpPr>
        <p:spPr bwMode="auto">
          <a:xfrm rot="5400000">
            <a:off x="2056113" y="3413445"/>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3" name="AutoShape 107"/>
          <p:cNvSpPr>
            <a:spLocks noChangeArrowheads="1"/>
          </p:cNvSpPr>
          <p:nvPr/>
        </p:nvSpPr>
        <p:spPr bwMode="auto">
          <a:xfrm rot="3187806">
            <a:off x="2222801" y="3737294"/>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4" name="AutoShape 108"/>
          <p:cNvSpPr>
            <a:spLocks noChangeArrowheads="1"/>
          </p:cNvSpPr>
          <p:nvPr/>
        </p:nvSpPr>
        <p:spPr bwMode="auto">
          <a:xfrm rot="1939411">
            <a:off x="2478389" y="3992882"/>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5" name="AutoShape 109"/>
          <p:cNvSpPr>
            <a:spLocks noChangeArrowheads="1"/>
          </p:cNvSpPr>
          <p:nvPr/>
        </p:nvSpPr>
        <p:spPr bwMode="auto">
          <a:xfrm>
            <a:off x="2821289" y="4038919"/>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6" name="Date Placeholder 1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1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1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1000"/>
                                        <p:tgtEl>
                                          <p:spTgt spid="1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1000"/>
                                        <p:tgtEl>
                                          <p:spTgt spid="1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0" descr="C:\Documents and Settings\KARIM\Local Settings\Temporary Internet Files\0a03c.bmp"/>
          <p:cNvPicPr>
            <a:picLocks noChangeAspect="1" noChangeArrowheads="1"/>
          </p:cNvPicPr>
          <p:nvPr/>
        </p:nvPicPr>
        <p:blipFill>
          <a:blip r:embed="rId2"/>
          <a:srcRect b="7042"/>
          <a:stretch>
            <a:fillRect/>
          </a:stretch>
        </p:blipFill>
        <p:spPr bwMode="auto">
          <a:xfrm>
            <a:off x="109367" y="357166"/>
            <a:ext cx="9034633" cy="4714908"/>
          </a:xfrm>
          <a:prstGeom prst="rect">
            <a:avLst/>
          </a:prstGeom>
          <a:noFill/>
          <a:ln w="9525">
            <a:noFill/>
            <a:miter lim="800000"/>
            <a:headEnd/>
            <a:tailEnd/>
          </a:ln>
        </p:spPr>
      </p:pic>
      <p:sp>
        <p:nvSpPr>
          <p:cNvPr id="4" name="Espace réservé du numéro de diapositive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5" name="AutoShape 3"/>
          <p:cNvSpPr>
            <a:spLocks noChangeArrowheads="1"/>
          </p:cNvSpPr>
          <p:nvPr/>
        </p:nvSpPr>
        <p:spPr bwMode="auto">
          <a:xfrm>
            <a:off x="1000100" y="857232"/>
            <a:ext cx="6858048" cy="2071702"/>
          </a:xfrm>
          <a:prstGeom prst="round2SameRect">
            <a:avLst/>
          </a:prstGeom>
          <a:blipFill>
            <a:blip r:embed="rId3"/>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2000"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Arial" pitchFamily="34" charset="0"/>
                <a:cs typeface="Times New Roman" pitchFamily="18" charset="0"/>
              </a:rPr>
              <a:t>Cette intervention se limite au cas de figure d’une entité à identité culturelle et / ou architecturelle menacées, qui réclame des mesures de sauvegarde.</a:t>
            </a:r>
          </a:p>
        </p:txBody>
      </p:sp>
      <p:sp>
        <p:nvSpPr>
          <p:cNvPr id="6" name="Rectangle 5"/>
          <p:cNvSpPr/>
          <p:nvPr/>
        </p:nvSpPr>
        <p:spPr>
          <a:xfrm>
            <a:off x="1214414" y="285728"/>
            <a:ext cx="2569934"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3- la restauration :</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8" name="AutoShape 3"/>
          <p:cNvSpPr>
            <a:spLocks noChangeArrowheads="1"/>
          </p:cNvSpPr>
          <p:nvPr/>
        </p:nvSpPr>
        <p:spPr bwMode="auto">
          <a:xfrm>
            <a:off x="3786182" y="2500306"/>
            <a:ext cx="5357818" cy="2286376"/>
          </a:xfrm>
          <a:prstGeom prst="round2SameRect">
            <a:avLst/>
          </a:prstGeom>
          <a:solidFill>
            <a:schemeClr val="accent3">
              <a:lumMod val="60000"/>
              <a:lumOff val="40000"/>
            </a:schemeClr>
          </a:solidFill>
          <a:ln w="12700">
            <a:solidFill>
              <a:srgbClr val="C0504D"/>
            </a:solidFill>
            <a:miter lim="800000"/>
            <a:headEnd/>
            <a:tailEnd/>
          </a:ln>
          <a:effectLst>
            <a:softEdge rad="635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i="1"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i="1" dirty="0" smtClean="0">
                <a:latin typeface="Times New Roman" pitchFamily="18" charset="0"/>
                <a:ea typeface="Arial" pitchFamily="34" charset="0"/>
                <a:cs typeface="Times New Roman" pitchFamily="18" charset="0"/>
              </a:rPr>
              <a:t>À titre d’exemple, le monuments ou secteurs protégés par la collectivité publique ou susceptible de l’être, en vertu de la législation existante, en matière de classement et de préservation et de mise en valeur du patrimoine.</a:t>
            </a:r>
          </a:p>
        </p:txBody>
      </p:sp>
      <p:sp>
        <p:nvSpPr>
          <p:cNvPr id="9" name="AutoShape 102"/>
          <p:cNvSpPr>
            <a:spLocks noChangeArrowheads="1"/>
          </p:cNvSpPr>
          <p:nvPr/>
        </p:nvSpPr>
        <p:spPr bwMode="auto">
          <a:xfrm rot="5400000">
            <a:off x="2285882" y="2952748"/>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0" name="AutoShape 107"/>
          <p:cNvSpPr>
            <a:spLocks noChangeArrowheads="1"/>
          </p:cNvSpPr>
          <p:nvPr/>
        </p:nvSpPr>
        <p:spPr bwMode="auto">
          <a:xfrm rot="3187806">
            <a:off x="2452570" y="3276597"/>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1" name="AutoShape 108"/>
          <p:cNvSpPr>
            <a:spLocks noChangeArrowheads="1"/>
          </p:cNvSpPr>
          <p:nvPr/>
        </p:nvSpPr>
        <p:spPr bwMode="auto">
          <a:xfrm rot="1939411">
            <a:off x="2708158" y="3532185"/>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2" name="AutoShape 109"/>
          <p:cNvSpPr>
            <a:spLocks noChangeArrowheads="1"/>
          </p:cNvSpPr>
          <p:nvPr/>
        </p:nvSpPr>
        <p:spPr bwMode="auto">
          <a:xfrm>
            <a:off x="3051058" y="3578222"/>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10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1000"/>
                                        <p:tgtEl>
                                          <p:spTgt spid="1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1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42910" y="214290"/>
            <a:ext cx="5572164" cy="71438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000" b="0" i="0" u="none" strike="noStrike" kern="1200" cap="small" spc="0" normalizeH="0" baseline="0" noProof="0" dirty="0" smtClean="0">
                <a:ln>
                  <a:noFill/>
                </a:ln>
                <a:solidFill>
                  <a:schemeClr val="tx2"/>
                </a:solidFill>
                <a:effectLst>
                  <a:glow rad="63500">
                    <a:schemeClr val="accent1">
                      <a:satMod val="175000"/>
                      <a:alpha val="40000"/>
                    </a:schemeClr>
                  </a:glow>
                  <a:reflection blurRad="6350" stA="55000" endA="300" endPos="45500" dir="5400000" sy="-100000" algn="bl" rotWithShape="0"/>
                </a:effectLst>
                <a:uLnTx/>
                <a:uFillTx/>
                <a:latin typeface="+mj-lt"/>
                <a:ea typeface="+mj-ea"/>
                <a:cs typeface="+mj-cs"/>
              </a:rPr>
              <a:t>Méthode d’analyse urbaine</a:t>
            </a:r>
            <a:endParaRPr kumimoji="0" lang="fr-FR" sz="3000" b="0" i="0" u="none" strike="noStrike" kern="1200" cap="small" spc="0" normalizeH="0" baseline="0" noProof="0" dirty="0">
              <a:ln>
                <a:noFill/>
              </a:ln>
              <a:solidFill>
                <a:schemeClr val="tx2"/>
              </a:solidFill>
              <a:effectLst>
                <a:glow rad="63500">
                  <a:schemeClr val="accent1">
                    <a:satMod val="175000"/>
                    <a:alpha val="40000"/>
                  </a:schemeClr>
                </a:glow>
                <a:reflection blurRad="6350" stA="55000" endA="300" endPos="45500" dir="5400000" sy="-100000" algn="bl" rotWithShape="0"/>
              </a:effectLst>
              <a:uLnTx/>
              <a:uFillTx/>
              <a:latin typeface="+mj-lt"/>
              <a:ea typeface="+mj-ea"/>
              <a:cs typeface="+mj-cs"/>
            </a:endParaRPr>
          </a:p>
        </p:txBody>
      </p:sp>
      <p:sp>
        <p:nvSpPr>
          <p:cNvPr id="7" name="Rectangle 1"/>
          <p:cNvSpPr>
            <a:spLocks noChangeArrowheads="1"/>
          </p:cNvSpPr>
          <p:nvPr/>
        </p:nvSpPr>
        <p:spPr bwMode="auto">
          <a:xfrm>
            <a:off x="357158" y="1142984"/>
            <a:ext cx="80010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822325" algn="l"/>
              </a:tabLst>
            </a:pPr>
            <a:r>
              <a:rPr kumimoji="0" lang="fr-FR" sz="2000" i="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la méthode :  Un ensemble des procédures et des démarches adoptées</a:t>
            </a:r>
          </a:p>
          <a:p>
            <a:pPr marL="0" marR="0" lvl="0" indent="0" algn="just" defTabSz="914400" rtl="0" eaLnBrk="1" fontAlgn="base" latinLnBrk="0" hangingPunct="1">
              <a:lnSpc>
                <a:spcPct val="100000"/>
              </a:lnSpc>
              <a:spcBef>
                <a:spcPct val="0"/>
              </a:spcBef>
              <a:spcAft>
                <a:spcPct val="0"/>
              </a:spcAft>
              <a:buClrTx/>
              <a:buSzTx/>
              <a:tabLst>
                <a:tab pos="822325" algn="l"/>
              </a:tabLst>
            </a:pPr>
            <a:r>
              <a:rPr kumimoji="0" lang="fr-FR" sz="2000" i="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pour arriver à un résultat et atteindre des objectifs.</a:t>
            </a:r>
            <a:endParaRPr kumimoji="0" lang="fr-FR" sz="2000" i="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6" name="TextBox 15"/>
          <p:cNvSpPr txBox="1"/>
          <p:nvPr/>
        </p:nvSpPr>
        <p:spPr>
          <a:xfrm>
            <a:off x="357158" y="2714620"/>
            <a:ext cx="1170513" cy="369332"/>
          </a:xfrm>
          <a:prstGeom prst="rect">
            <a:avLst/>
          </a:prstGeom>
          <a:solidFill>
            <a:schemeClr val="accent4">
              <a:lumMod val="40000"/>
              <a:lumOff val="60000"/>
            </a:schemeClr>
          </a:solidFill>
        </p:spPr>
        <p:txBody>
          <a:bodyPr wrap="none" rtlCol="0">
            <a:spAutoFit/>
          </a:bodyPr>
          <a:lstStyle/>
          <a:p>
            <a:r>
              <a:rPr lang="fr-FR"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Constat </a:t>
            </a:r>
            <a:endParaRPr lang="en-GB"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8" name="Straight Connector 17"/>
          <p:cNvCxnSpPr/>
          <p:nvPr/>
        </p:nvCxnSpPr>
        <p:spPr>
          <a:xfrm>
            <a:off x="1071538" y="3500438"/>
            <a:ext cx="4857784" cy="1588"/>
          </a:xfrm>
          <a:prstGeom prst="line">
            <a:avLst/>
          </a:prstGeom>
          <a:ln w="127000" cmpd="tri">
            <a:prstDash val="dashDot"/>
          </a:ln>
          <a:effectLst>
            <a:glow rad="101600">
              <a:schemeClr val="accent4">
                <a:satMod val="175000"/>
                <a:alpha val="40000"/>
              </a:schemeClr>
            </a:glow>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Chevron 20"/>
          <p:cNvSpPr/>
          <p:nvPr/>
        </p:nvSpPr>
        <p:spPr>
          <a:xfrm>
            <a:off x="5929322" y="3214686"/>
            <a:ext cx="556070" cy="556070"/>
          </a:xfrm>
          <a:prstGeom prst="chevron">
            <a:avLst/>
          </a:prstGeom>
          <a:ln w="95250">
            <a:noFill/>
          </a:ln>
          <a:effectLst>
            <a:glow rad="139700">
              <a:schemeClr val="accent4">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p:cNvSpPr/>
          <p:nvPr/>
        </p:nvSpPr>
        <p:spPr>
          <a:xfrm>
            <a:off x="714348" y="3371668"/>
            <a:ext cx="285752" cy="271458"/>
          </a:xfrm>
          <a:prstGeom prst="rect">
            <a:avLst/>
          </a:prstGeom>
          <a:ln>
            <a:noFill/>
          </a:ln>
          <a:effectLst>
            <a:glow rad="139700">
              <a:schemeClr val="accent4">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357422" y="3322125"/>
            <a:ext cx="3231975" cy="369332"/>
          </a:xfrm>
          <a:prstGeom prst="rect">
            <a:avLst/>
          </a:prstGeom>
          <a:solidFill>
            <a:schemeClr val="accent4">
              <a:lumMod val="40000"/>
              <a:lumOff val="60000"/>
            </a:schemeClr>
          </a:solidFill>
        </p:spPr>
        <p:txBody>
          <a:bodyPr wrap="none" rtlCol="0">
            <a:spAutoFit/>
          </a:bodyPr>
          <a:lstStyle/>
          <a:p>
            <a:r>
              <a:rPr lang="fr-FR"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Formulation du problème</a:t>
            </a:r>
            <a:endParaRPr lang="en-GB"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Rectangle 23"/>
          <p:cNvSpPr/>
          <p:nvPr/>
        </p:nvSpPr>
        <p:spPr>
          <a:xfrm>
            <a:off x="4572000" y="4500570"/>
            <a:ext cx="4254691" cy="584775"/>
          </a:xfrm>
          <a:prstGeom prst="rect">
            <a:avLst/>
          </a:prstGeom>
          <a:solidFill>
            <a:schemeClr val="accent2">
              <a:lumMod val="20000"/>
              <a:lumOff val="80000"/>
            </a:schemeClr>
          </a:solidFill>
        </p:spPr>
        <p:txBody>
          <a:bodyPr wrap="none">
            <a:spAutoFit/>
          </a:bodyPr>
          <a:lstStyle/>
          <a:p>
            <a:r>
              <a:rPr lang="fr-FR"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rPr>
              <a:t>la prise de décision</a:t>
            </a:r>
            <a:endParaRPr lang="en-GB" sz="3200" dirty="0"/>
          </a:p>
        </p:txBody>
      </p:sp>
      <p:sp>
        <p:nvSpPr>
          <p:cNvPr id="25" name="Rectangle 24"/>
          <p:cNvSpPr/>
          <p:nvPr/>
        </p:nvSpPr>
        <p:spPr>
          <a:xfrm>
            <a:off x="5286380" y="6072206"/>
            <a:ext cx="3049233" cy="584775"/>
          </a:xfrm>
          <a:prstGeom prst="rect">
            <a:avLst/>
          </a:prstGeom>
          <a:solidFill>
            <a:schemeClr val="accent2">
              <a:lumMod val="20000"/>
              <a:lumOff val="80000"/>
            </a:schemeClr>
          </a:solidFill>
        </p:spPr>
        <p:txBody>
          <a:bodyPr wrap="none">
            <a:spAutoFit/>
          </a:bodyPr>
          <a:lstStyle/>
          <a:p>
            <a:r>
              <a:rPr lang="fr-FR"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rPr>
              <a:t>l’intervention</a:t>
            </a:r>
            <a:endParaRPr lang="en-GB"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reflection blurRad="6350" stA="60000" endA="900" endPos="58000" dir="5400000" sy="-100000" algn="bl" rotWithShape="0"/>
              </a:effectLst>
            </a:endParaRPr>
          </a:p>
        </p:txBody>
      </p:sp>
      <p:sp>
        <p:nvSpPr>
          <p:cNvPr id="26" name="TextBox 25"/>
          <p:cNvSpPr txBox="1"/>
          <p:nvPr/>
        </p:nvSpPr>
        <p:spPr>
          <a:xfrm>
            <a:off x="357158" y="3916924"/>
            <a:ext cx="1744388" cy="369332"/>
          </a:xfrm>
          <a:prstGeom prst="rect">
            <a:avLst/>
          </a:prstGeom>
          <a:solidFill>
            <a:schemeClr val="accent4">
              <a:lumMod val="40000"/>
              <a:lumOff val="60000"/>
            </a:schemeClr>
          </a:solidFill>
        </p:spPr>
        <p:txBody>
          <a:bodyPr wrap="none" rtlCol="0">
            <a:spAutoFit/>
          </a:bodyPr>
          <a:lstStyle/>
          <a:p>
            <a:r>
              <a:rPr lang="fr-FR"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observations </a:t>
            </a:r>
            <a:endParaRPr lang="en-GB"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Rectangle 26"/>
          <p:cNvSpPr/>
          <p:nvPr/>
        </p:nvSpPr>
        <p:spPr>
          <a:xfrm>
            <a:off x="6572264" y="3286124"/>
            <a:ext cx="966931" cy="369332"/>
          </a:xfrm>
          <a:prstGeom prst="rect">
            <a:avLst/>
          </a:prstGeom>
          <a:solidFill>
            <a:schemeClr val="accent4">
              <a:lumMod val="40000"/>
              <a:lumOff val="60000"/>
            </a:schemeClr>
          </a:solidFill>
        </p:spPr>
        <p:txBody>
          <a:bodyPr wrap="none">
            <a:spAutoFit/>
          </a:bodyPr>
          <a:lstStyle/>
          <a:p>
            <a:r>
              <a:rPr lang="fr-FR"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objectifs</a:t>
            </a:r>
            <a:endParaRPr lang="en-GB" dirty="0"/>
          </a:p>
        </p:txBody>
      </p:sp>
      <p:sp>
        <p:nvSpPr>
          <p:cNvPr id="19" name="Striped Right Arrow 18"/>
          <p:cNvSpPr/>
          <p:nvPr/>
        </p:nvSpPr>
        <p:spPr>
          <a:xfrm rot="5400000">
            <a:off x="6786578" y="4572008"/>
            <a:ext cx="517206" cy="1945966"/>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643834" y="3429000"/>
            <a:ext cx="142876" cy="128582"/>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8" name="Oval 27"/>
          <p:cNvSpPr/>
          <p:nvPr/>
        </p:nvSpPr>
        <p:spPr>
          <a:xfrm>
            <a:off x="7929586" y="3429000"/>
            <a:ext cx="214314" cy="200020"/>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9" name="Oval 28"/>
          <p:cNvSpPr/>
          <p:nvPr/>
        </p:nvSpPr>
        <p:spPr>
          <a:xfrm>
            <a:off x="8215338" y="3571876"/>
            <a:ext cx="285752" cy="271458"/>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0" name="Oval 29"/>
          <p:cNvSpPr/>
          <p:nvPr/>
        </p:nvSpPr>
        <p:spPr>
          <a:xfrm>
            <a:off x="8358214" y="3857628"/>
            <a:ext cx="357190" cy="271458"/>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2" name="Chevron 31"/>
          <p:cNvSpPr/>
          <p:nvPr/>
        </p:nvSpPr>
        <p:spPr>
          <a:xfrm rot="5721788">
            <a:off x="8267760" y="3928971"/>
            <a:ext cx="484632" cy="690077"/>
          </a:xfrm>
          <a:prstGeom prst="chevron">
            <a:avLst/>
          </a:prstGeom>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31" name="Date Placeholder 30"/>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ppt_w</p:attrName>
                                        </p:attrNameLst>
                                      </p:cBhvr>
                                      <p:tavLst>
                                        <p:tav tm="0" fmla="#ppt_w*sin(2.5*pi*$)">
                                          <p:val>
                                            <p:fltVal val="0"/>
                                          </p:val>
                                        </p:tav>
                                        <p:tav tm="100000">
                                          <p:val>
                                            <p:fltVal val="1"/>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1600"/>
                            </p:stCondLst>
                            <p:childTnLst>
                              <p:par>
                                <p:cTn id="18" presetID="45"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ppt_w</p:attrName>
                                        </p:attrNameLst>
                                      </p:cBhvr>
                                      <p:tavLst>
                                        <p:tav tm="0" fmla="#ppt_w*sin(2.5*pi*$)">
                                          <p:val>
                                            <p:fltVal val="0"/>
                                          </p:val>
                                        </p:tav>
                                        <p:tav tm="100000">
                                          <p:val>
                                            <p:fltVal val="1"/>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ox(in)">
                                      <p:cBhvr>
                                        <p:cTn id="30" dur="500"/>
                                        <p:tgtEl>
                                          <p:spTgt spid="2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ox(i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par>
                          <p:cTn id="39" fill="hold">
                            <p:stCondLst>
                              <p:cond delay="500"/>
                            </p:stCondLst>
                            <p:childTnLst>
                              <p:par>
                                <p:cTn id="40" presetID="13" presetClass="entr" presetSubtype="1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plus(in)">
                                      <p:cBhvr>
                                        <p:cTn id="42" dur="500"/>
                                        <p:tgtEl>
                                          <p:spTgt spid="23"/>
                                        </p:tgtEl>
                                      </p:cBhvr>
                                    </p:animEffect>
                                  </p:childTnLst>
                                </p:cTn>
                              </p:par>
                            </p:childTnLst>
                          </p:cTn>
                        </p:par>
                        <p:par>
                          <p:cTn id="43" fill="hold">
                            <p:stCondLst>
                              <p:cond delay="1000"/>
                            </p:stCondLst>
                            <p:childTnLst>
                              <p:par>
                                <p:cTn id="44" presetID="24"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to="" calcmode="lin" valueType="num">
                                      <p:cBhvr>
                                        <p:cTn id="46" dur="1" fill="hold"/>
                                        <p:tgtEl>
                                          <p:spTgt spid="21"/>
                                        </p:tgtEl>
                                        <p:attrNameLst>
                                          <p:attrName/>
                                        </p:attrNameLst>
                                      </p:cBhvr>
                                    </p:anim>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par>
                                <p:cTn id="79" presetID="53" presetClass="entr" presetSubtype="0" fill="hold" grpId="1"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500"/>
                            </p:stCondLst>
                            <p:childTnLst>
                              <p:par>
                                <p:cTn id="85" presetID="4" presetClass="entr" presetSubtype="16"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box(in)">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6" grpId="0" animBg="1"/>
      <p:bldP spid="21" grpId="0" animBg="1"/>
      <p:bldP spid="22" grpId="0" animBg="1"/>
      <p:bldP spid="23" grpId="0" animBg="1"/>
      <p:bldP spid="24" grpId="0" animBg="1"/>
      <p:bldP spid="25" grpId="0" animBg="1"/>
      <p:bldP spid="26" grpId="0" animBg="1"/>
      <p:bldP spid="27" grpId="0" animBg="1"/>
      <p:bldP spid="19" grpId="0" animBg="1"/>
      <p:bldP spid="20" grpId="0" animBg="1"/>
      <p:bldP spid="28" grpId="0" animBg="1"/>
      <p:bldP spid="29" grpId="0" animBg="1"/>
      <p:bldP spid="30" grpId="0" animBg="1"/>
      <p:bldP spid="32" grpId="0" animBg="1"/>
      <p:bldP spid="3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LondonClayLane.jpg"/>
          <p:cNvPicPr>
            <a:picLocks noChangeAspect="1" noChangeArrowheads="1"/>
          </p:cNvPicPr>
          <p:nvPr/>
        </p:nvPicPr>
        <p:blipFill>
          <a:blip r:embed="rId2"/>
          <a:srcRect/>
          <a:stretch>
            <a:fillRect/>
          </a:stretch>
        </p:blipFill>
        <p:spPr bwMode="auto">
          <a:xfrm>
            <a:off x="0" y="0"/>
            <a:ext cx="9148258" cy="6072206"/>
          </a:xfrm>
          <a:prstGeom prst="rect">
            <a:avLst/>
          </a:prstGeom>
          <a:noFill/>
        </p:spPr>
      </p:pic>
      <p:sp>
        <p:nvSpPr>
          <p:cNvPr id="4"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5" name="Espace réservé du numéro de diapositive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6" name="AutoShape 3"/>
          <p:cNvSpPr>
            <a:spLocks noChangeArrowheads="1"/>
          </p:cNvSpPr>
          <p:nvPr/>
        </p:nvSpPr>
        <p:spPr bwMode="auto">
          <a:xfrm>
            <a:off x="142844" y="714356"/>
            <a:ext cx="6858048" cy="2000264"/>
          </a:xfrm>
          <a:prstGeom prst="round2SameRect">
            <a:avLst/>
          </a:prstGeom>
          <a:blipFill>
            <a:blip r:embed="rId3"/>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2000"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Arial" pitchFamily="34" charset="0"/>
                <a:cs typeface="Times New Roman" pitchFamily="18" charset="0"/>
              </a:rPr>
              <a:t>Elle introduit une nouvelle configuration de l’entité, en la remodelant (modernisant). Elle implique un changement radicale d’un espace urbain assez vaste que ce soit au niveau de son tracé ou bien de son cadre bâti.</a:t>
            </a:r>
          </a:p>
        </p:txBody>
      </p:sp>
      <p:sp>
        <p:nvSpPr>
          <p:cNvPr id="7" name="Rectangle 6"/>
          <p:cNvSpPr/>
          <p:nvPr/>
        </p:nvSpPr>
        <p:spPr>
          <a:xfrm>
            <a:off x="1214414" y="285728"/>
            <a:ext cx="3921266"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4- la restructuration urbaine:</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9" name="AutoShape 3"/>
          <p:cNvSpPr>
            <a:spLocks noChangeArrowheads="1"/>
          </p:cNvSpPr>
          <p:nvPr/>
        </p:nvSpPr>
        <p:spPr bwMode="auto">
          <a:xfrm>
            <a:off x="1785918" y="3071810"/>
            <a:ext cx="7072330" cy="1714512"/>
          </a:xfrm>
          <a:prstGeom prst="round2SameRect">
            <a:avLst/>
          </a:prstGeom>
          <a:solidFill>
            <a:schemeClr val="accent3">
              <a:lumMod val="60000"/>
              <a:lumOff val="40000"/>
            </a:schemeClr>
          </a:solidFill>
          <a:ln w="12700">
            <a:solidFill>
              <a:srgbClr val="C0504D"/>
            </a:solidFill>
            <a:miter lim="800000"/>
            <a:headEnd/>
            <a:tailEnd/>
          </a:ln>
          <a:effectLst>
            <a:softEdge rad="635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2000"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Arial" pitchFamily="34" charset="0"/>
                <a:cs typeface="Times New Roman" pitchFamily="18" charset="0"/>
              </a:rPr>
              <a:t>Elle s’applique à des entité qui présentent une déstructuration et un manque d’homogénéité au niveau du tracé ou du cadre bâti.</a:t>
            </a:r>
          </a:p>
        </p:txBody>
      </p:sp>
      <p:sp>
        <p:nvSpPr>
          <p:cNvPr id="10" name="AutoShape 102"/>
          <p:cNvSpPr>
            <a:spLocks noChangeArrowheads="1"/>
          </p:cNvSpPr>
          <p:nvPr/>
        </p:nvSpPr>
        <p:spPr bwMode="auto">
          <a:xfrm rot="5400000">
            <a:off x="928528" y="2953108"/>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1" name="AutoShape 107"/>
          <p:cNvSpPr>
            <a:spLocks noChangeArrowheads="1"/>
          </p:cNvSpPr>
          <p:nvPr/>
        </p:nvSpPr>
        <p:spPr bwMode="auto">
          <a:xfrm rot="3187806">
            <a:off x="1095216" y="3276957"/>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2" name="AutoShape 108"/>
          <p:cNvSpPr>
            <a:spLocks noChangeArrowheads="1"/>
          </p:cNvSpPr>
          <p:nvPr/>
        </p:nvSpPr>
        <p:spPr bwMode="auto">
          <a:xfrm rot="1939411">
            <a:off x="1350804" y="3532545"/>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3" name="AutoShape 109"/>
          <p:cNvSpPr>
            <a:spLocks noChangeArrowheads="1"/>
          </p:cNvSpPr>
          <p:nvPr/>
        </p:nvSpPr>
        <p:spPr bwMode="auto">
          <a:xfrm>
            <a:off x="1693704" y="3578582"/>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4" name="AutoShape 3"/>
          <p:cNvSpPr>
            <a:spLocks noChangeArrowheads="1"/>
          </p:cNvSpPr>
          <p:nvPr/>
        </p:nvSpPr>
        <p:spPr bwMode="auto">
          <a:xfrm>
            <a:off x="928662" y="4500570"/>
            <a:ext cx="7429552" cy="2000264"/>
          </a:xfrm>
          <a:prstGeom prst="round2SameRect">
            <a:avLst/>
          </a:prstGeom>
          <a:solidFill>
            <a:schemeClr val="accent3">
              <a:lumMod val="60000"/>
              <a:lumOff val="40000"/>
            </a:schemeClr>
          </a:solidFill>
          <a:ln w="12700">
            <a:solidFill>
              <a:srgbClr val="C0504D"/>
            </a:solidFill>
            <a:miter lim="800000"/>
            <a:headEnd/>
            <a:tailEnd/>
          </a:ln>
          <a:effectLst>
            <a:softEdge rad="635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1600" dirty="0" smtClean="0">
                <a:latin typeface="Times New Roman" pitchFamily="18" charset="0"/>
                <a:ea typeface="Arial" pitchFamily="34" charset="0"/>
                <a:cs typeface="Times New Roman" pitchFamily="18" charset="0"/>
              </a:rPr>
              <a:t>par exemple:</a:t>
            </a:r>
          </a:p>
          <a:p>
            <a:pPr marR="0" lvl="0" indent="0" algn="just" fontAlgn="base">
              <a:lnSpc>
                <a:spcPct val="100000"/>
              </a:lnSpc>
              <a:spcBef>
                <a:spcPct val="0"/>
              </a:spcBef>
              <a:spcAft>
                <a:spcPts val="1000"/>
              </a:spcAft>
              <a:buClrTx/>
              <a:buSzTx/>
              <a:buFontTx/>
              <a:buChar char="-"/>
              <a:tabLst/>
            </a:pPr>
            <a:r>
              <a:rPr lang="fr-FR" sz="1600" dirty="0" smtClean="0">
                <a:latin typeface="Times New Roman" pitchFamily="18" charset="0"/>
                <a:ea typeface="Arial" pitchFamily="34" charset="0"/>
                <a:cs typeface="Times New Roman" pitchFamily="18" charset="0"/>
              </a:rPr>
              <a:t>Le remodelage d’entités qui répondaient autrefois à des fonctions particulières et qui doivent maintenant  s’adapter en intégrant d’autres fonctions ( désaffectation des entités industrielles, ou des emprise ferroviaires abandonnées)</a:t>
            </a:r>
          </a:p>
          <a:p>
            <a:pPr marR="0" lvl="0" indent="0" algn="just" fontAlgn="base">
              <a:lnSpc>
                <a:spcPct val="100000"/>
              </a:lnSpc>
              <a:spcBef>
                <a:spcPct val="0"/>
              </a:spcBef>
              <a:spcAft>
                <a:spcPts val="1000"/>
              </a:spcAft>
              <a:buClrTx/>
              <a:buSzTx/>
              <a:buFontTx/>
              <a:buChar char="-"/>
              <a:tabLst/>
            </a:pPr>
            <a:r>
              <a:rPr lang="fr-FR" sz="1600" dirty="0" smtClean="0">
                <a:latin typeface="Times New Roman" pitchFamily="18" charset="0"/>
                <a:ea typeface="Arial" pitchFamily="34" charset="0"/>
                <a:cs typeface="Times New Roman" pitchFamily="18" charset="0"/>
              </a:rPr>
              <a:t> la recomposition d’entités périphériques non planifiées ou anarchiques sans connexion avec la ville   </a:t>
            </a:r>
          </a:p>
        </p:txBody>
      </p:sp>
      <p:sp>
        <p:nvSpPr>
          <p:cNvPr id="15" name="Date Placeholder 14"/>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1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1000"/>
                                        <p:tgtEl>
                                          <p:spTgt spid="11"/>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1000"/>
                                        <p:tgtEl>
                                          <p:spTgt spid="1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amond(in)">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amond(in)">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5"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6" name="Espace réservé du numéro de diapositive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7" name="AutoShape 3"/>
          <p:cNvSpPr>
            <a:spLocks noChangeArrowheads="1"/>
          </p:cNvSpPr>
          <p:nvPr/>
        </p:nvSpPr>
        <p:spPr bwMode="auto">
          <a:xfrm>
            <a:off x="142844" y="714356"/>
            <a:ext cx="6858048" cy="2000264"/>
          </a:xfrm>
          <a:prstGeom prst="round2SameRect">
            <a:avLst/>
          </a:prstGeom>
          <a:blipFill>
            <a:blip r:embed="rId2"/>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2000" dirty="0" smtClean="0">
              <a:latin typeface="Times New Roman" pitchFamily="18" charset="0"/>
              <a:ea typeface="Arial" pitchFamily="34" charset="0"/>
              <a:cs typeface="Times New Roman" pitchFamily="18" charset="0"/>
            </a:endParaRPr>
          </a:p>
          <a:p>
            <a:pPr algn="just" eaLnBrk="0" hangingPunct="0"/>
            <a:r>
              <a:rPr lang="fr-FR" sz="2000" dirty="0" smtClean="0">
                <a:latin typeface="Times New Roman" pitchFamily="18" charset="0"/>
                <a:ea typeface="Calibri" pitchFamily="34" charset="0"/>
                <a:cs typeface="Times New Roman" pitchFamily="18" charset="0"/>
              </a:rPr>
              <a:t>Elle s’applique à des secteurs urbanisés qui présentent des poches non urbanisées.</a:t>
            </a:r>
          </a:p>
          <a:p>
            <a:pPr algn="just" eaLnBrk="0" hangingPunct="0"/>
            <a:r>
              <a:rPr lang="fr-FR" sz="2000" dirty="0" smtClean="0">
                <a:latin typeface="Times New Roman" pitchFamily="18" charset="0"/>
                <a:ea typeface="Calibri" pitchFamily="34" charset="0"/>
                <a:cs typeface="Times New Roman" pitchFamily="18" charset="0"/>
              </a:rPr>
              <a:t>     Ces secteurs sont souvent densifiés sous la pression de l’urbanisation et l’augmentation de leurs valeurs foncières.</a:t>
            </a:r>
            <a:endParaRPr lang="fr-FR" sz="2000" dirty="0">
              <a:latin typeface="Times New Roman" pitchFamily="18" charset="0"/>
              <a:ea typeface="Calibri" pitchFamily="34" charset="0"/>
              <a:cs typeface="Times New Roman" pitchFamily="18" charset="0"/>
            </a:endParaRPr>
          </a:p>
        </p:txBody>
      </p:sp>
      <p:sp>
        <p:nvSpPr>
          <p:cNvPr id="8" name="Rectangle 7"/>
          <p:cNvSpPr/>
          <p:nvPr/>
        </p:nvSpPr>
        <p:spPr>
          <a:xfrm>
            <a:off x="1214414" y="285728"/>
            <a:ext cx="3645550"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5- la densification urbaine:</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0" name="AutoShape 3"/>
          <p:cNvSpPr>
            <a:spLocks noChangeArrowheads="1"/>
          </p:cNvSpPr>
          <p:nvPr/>
        </p:nvSpPr>
        <p:spPr bwMode="auto">
          <a:xfrm>
            <a:off x="1785918" y="3071810"/>
            <a:ext cx="7072330" cy="1357322"/>
          </a:xfrm>
          <a:prstGeom prst="round2SameRect">
            <a:avLst/>
          </a:prstGeom>
          <a:solidFill>
            <a:schemeClr val="accent3">
              <a:lumMod val="60000"/>
              <a:lumOff val="40000"/>
            </a:schemeClr>
          </a:solidFill>
          <a:ln w="12700">
            <a:solidFill>
              <a:srgbClr val="C0504D"/>
            </a:solidFill>
            <a:miter lim="800000"/>
            <a:headEnd/>
            <a:tailEnd/>
          </a:ln>
          <a:effectLst>
            <a:softEdge rad="635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r>
              <a:rPr lang="fr-FR" sz="1600" i="1" dirty="0" smtClean="0">
                <a:latin typeface="Times New Roman" pitchFamily="18" charset="0"/>
                <a:ea typeface="Arial" pitchFamily="34" charset="0"/>
                <a:cs typeface="Times New Roman" pitchFamily="18" charset="0"/>
              </a:rPr>
              <a:t>Cas des emprises militaires ou ferroviaires qui présentent d’importantes parcelles non bâties à l’intérieur du tissu</a:t>
            </a:r>
          </a:p>
        </p:txBody>
      </p:sp>
      <p:sp>
        <p:nvSpPr>
          <p:cNvPr id="11" name="AutoShape 102"/>
          <p:cNvSpPr>
            <a:spLocks noChangeArrowheads="1"/>
          </p:cNvSpPr>
          <p:nvPr/>
        </p:nvSpPr>
        <p:spPr bwMode="auto">
          <a:xfrm rot="5400000">
            <a:off x="928528" y="2953108"/>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2" name="AutoShape 107"/>
          <p:cNvSpPr>
            <a:spLocks noChangeArrowheads="1"/>
          </p:cNvSpPr>
          <p:nvPr/>
        </p:nvSpPr>
        <p:spPr bwMode="auto">
          <a:xfrm rot="3187806">
            <a:off x="1095216" y="3276957"/>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3" name="AutoShape 108"/>
          <p:cNvSpPr>
            <a:spLocks noChangeArrowheads="1"/>
          </p:cNvSpPr>
          <p:nvPr/>
        </p:nvSpPr>
        <p:spPr bwMode="auto">
          <a:xfrm rot="1939411">
            <a:off x="1350804" y="3532545"/>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4" name="AutoShape 109"/>
          <p:cNvSpPr>
            <a:spLocks noChangeArrowheads="1"/>
          </p:cNvSpPr>
          <p:nvPr/>
        </p:nvSpPr>
        <p:spPr bwMode="auto">
          <a:xfrm>
            <a:off x="1693704" y="3578582"/>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5" name="Date Placeholder 14"/>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1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1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5"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6"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7" name="Espace réservé du numéro de diapositive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8" name="AutoShape 3"/>
          <p:cNvSpPr>
            <a:spLocks noChangeArrowheads="1"/>
          </p:cNvSpPr>
          <p:nvPr/>
        </p:nvSpPr>
        <p:spPr bwMode="auto">
          <a:xfrm>
            <a:off x="142844" y="714356"/>
            <a:ext cx="6858048" cy="2000264"/>
          </a:xfrm>
          <a:prstGeom prst="round2SameRect">
            <a:avLst/>
          </a:prstGeom>
          <a:blipFill>
            <a:blip r:embed="rId2"/>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2000" dirty="0" smtClean="0">
              <a:latin typeface="Times New Roman" pitchFamily="18" charset="0"/>
              <a:ea typeface="Arial" pitchFamily="34" charset="0"/>
              <a:cs typeface="Times New Roman" pitchFamily="18" charset="0"/>
            </a:endParaRPr>
          </a:p>
          <a:p>
            <a:pPr algn="just" eaLnBrk="0" hangingPunct="0"/>
            <a:r>
              <a:rPr lang="fr-FR" sz="2000" dirty="0" smtClean="0">
                <a:latin typeface="Times New Roman" pitchFamily="18" charset="0"/>
                <a:ea typeface="Calibri" pitchFamily="34" charset="0"/>
                <a:cs typeface="Times New Roman" pitchFamily="18" charset="0"/>
              </a:rPr>
              <a:t>Elle s’applique aux entités non urbanisées et qui sont destinées par le plan d’urbanisme à une urbanisation future.</a:t>
            </a:r>
          </a:p>
          <a:p>
            <a:pPr algn="just" eaLnBrk="0" hangingPunct="0"/>
            <a:r>
              <a:rPr lang="fr-FR" sz="2000" dirty="0" smtClean="0">
                <a:latin typeface="Times New Roman" pitchFamily="18" charset="0"/>
                <a:ea typeface="Calibri" pitchFamily="34" charset="0"/>
                <a:cs typeface="Times New Roman" pitchFamily="18" charset="0"/>
              </a:rPr>
              <a:t>L’extension urbaine doit être guidée par le souci d’intégration fonctionnelle et morphologique au reste de la ville.</a:t>
            </a:r>
            <a:endParaRPr lang="fr-FR" sz="2000" dirty="0">
              <a:latin typeface="Times New Roman" pitchFamily="18" charset="0"/>
              <a:ea typeface="Calibri" pitchFamily="34" charset="0"/>
              <a:cs typeface="Times New Roman" pitchFamily="18" charset="0"/>
            </a:endParaRPr>
          </a:p>
        </p:txBody>
      </p:sp>
      <p:sp>
        <p:nvSpPr>
          <p:cNvPr id="9" name="Rectangle 8"/>
          <p:cNvSpPr/>
          <p:nvPr/>
        </p:nvSpPr>
        <p:spPr>
          <a:xfrm>
            <a:off x="1214414" y="285728"/>
            <a:ext cx="3090911"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6- l’extension urbaine:</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2" name="AutoShape 102"/>
          <p:cNvSpPr>
            <a:spLocks noChangeArrowheads="1"/>
          </p:cNvSpPr>
          <p:nvPr/>
        </p:nvSpPr>
        <p:spPr bwMode="auto">
          <a:xfrm rot="5400000">
            <a:off x="928528" y="2953108"/>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3" name="AutoShape 107"/>
          <p:cNvSpPr>
            <a:spLocks noChangeArrowheads="1"/>
          </p:cNvSpPr>
          <p:nvPr/>
        </p:nvSpPr>
        <p:spPr bwMode="auto">
          <a:xfrm rot="3187806">
            <a:off x="1095216" y="3276957"/>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4" name="AutoShape 108"/>
          <p:cNvSpPr>
            <a:spLocks noChangeArrowheads="1"/>
          </p:cNvSpPr>
          <p:nvPr/>
        </p:nvSpPr>
        <p:spPr bwMode="auto">
          <a:xfrm rot="1939411">
            <a:off x="1350804" y="3532545"/>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5" name="AutoShape 109"/>
          <p:cNvSpPr>
            <a:spLocks noChangeArrowheads="1"/>
          </p:cNvSpPr>
          <p:nvPr/>
        </p:nvSpPr>
        <p:spPr bwMode="auto">
          <a:xfrm>
            <a:off x="1693704" y="3578582"/>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pic>
        <p:nvPicPr>
          <p:cNvPr id="17" name="Image 9" descr="C:\Users\USER\Pictures\imagesCALVZVKQ.jpg"/>
          <p:cNvPicPr>
            <a:picLocks noChangeAspect="1" noChangeArrowheads="1"/>
          </p:cNvPicPr>
          <p:nvPr/>
        </p:nvPicPr>
        <p:blipFill>
          <a:blip r:embed="rId3"/>
          <a:srcRect/>
          <a:stretch>
            <a:fillRect/>
          </a:stretch>
        </p:blipFill>
        <p:spPr bwMode="auto">
          <a:xfrm>
            <a:off x="1985070" y="2786058"/>
            <a:ext cx="4658605" cy="2714644"/>
          </a:xfrm>
          <a:prstGeom prst="rect">
            <a:avLst/>
          </a:prstGeom>
          <a:noFill/>
          <a:ln w="9525">
            <a:noFill/>
            <a:miter lim="800000"/>
            <a:headEnd/>
            <a:tailEnd/>
          </a:ln>
        </p:spPr>
      </p:pic>
      <p:sp>
        <p:nvSpPr>
          <p:cNvPr id="16" name="Date Placeholder 1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1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1000"/>
                                        <p:tgtEl>
                                          <p:spTgt spid="1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1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4)">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5"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6" name="Slide Number Placeholder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7" name="Espace réservé du numéro de diapositive 2"/>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8" name="AutoShape 3"/>
          <p:cNvSpPr>
            <a:spLocks noChangeArrowheads="1"/>
          </p:cNvSpPr>
          <p:nvPr/>
        </p:nvSpPr>
        <p:spPr bwMode="auto">
          <a:xfrm>
            <a:off x="285720" y="642918"/>
            <a:ext cx="6858048" cy="2000264"/>
          </a:xfrm>
          <a:prstGeom prst="round2SameRect">
            <a:avLst/>
          </a:prstGeom>
          <a:blipFill>
            <a:blip r:embed="rId2"/>
            <a:tile tx="0" ty="0" sx="100000" sy="100000" flip="none" algn="tl"/>
          </a:blipFill>
          <a:ln w="12700">
            <a:solidFill>
              <a:srgbClr val="C0504D"/>
            </a:solid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2000"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sz="2000" dirty="0" smtClean="0">
                <a:latin typeface="Times New Roman" pitchFamily="18" charset="0"/>
                <a:ea typeface="Calibri" pitchFamily="34" charset="0"/>
                <a:cs typeface="Times New Roman" pitchFamily="18" charset="0"/>
              </a:rPr>
              <a:t>Cette action, assez récente dans le discours et la pratique urbanistique, a pour objectif l’intégration de secteurs urbains marginaux au reste de la ville, par des interventions aussi bien sur le cadre physique que sur le cadre social.</a:t>
            </a:r>
            <a:endParaRPr lang="fr-FR" sz="2000" dirty="0" smtClean="0">
              <a:latin typeface="Times New Roman" pitchFamily="18" charset="0"/>
              <a:ea typeface="Arial" pitchFamily="34" charset="0"/>
              <a:cs typeface="Times New Roman" pitchFamily="18" charset="0"/>
            </a:endParaRPr>
          </a:p>
        </p:txBody>
      </p:sp>
      <p:sp>
        <p:nvSpPr>
          <p:cNvPr id="9" name="Rectangle 8"/>
          <p:cNvSpPr/>
          <p:nvPr/>
        </p:nvSpPr>
        <p:spPr>
          <a:xfrm>
            <a:off x="1214414" y="285728"/>
            <a:ext cx="3730508"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Arial" pitchFamily="34" charset="0"/>
                <a:cs typeface="Times New Roman" pitchFamily="18" charset="0"/>
              </a:rPr>
              <a:t>7- la réhabilitation urbaine:</a:t>
            </a:r>
            <a:endParaRPr lang="fr-F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1" name="AutoShape 3"/>
          <p:cNvSpPr>
            <a:spLocks noChangeArrowheads="1"/>
          </p:cNvSpPr>
          <p:nvPr/>
        </p:nvSpPr>
        <p:spPr bwMode="auto">
          <a:xfrm>
            <a:off x="1785918" y="3071810"/>
            <a:ext cx="7072330" cy="1714512"/>
          </a:xfrm>
          <a:prstGeom prst="round2SameRect">
            <a:avLst/>
          </a:prstGeom>
          <a:solidFill>
            <a:schemeClr val="accent3">
              <a:lumMod val="60000"/>
              <a:lumOff val="40000"/>
            </a:schemeClr>
          </a:solidFill>
          <a:ln w="12700">
            <a:solidFill>
              <a:srgbClr val="C0504D"/>
            </a:solidFill>
            <a:miter lim="800000"/>
            <a:headEnd/>
            <a:tailEnd/>
          </a:ln>
          <a:effectLst>
            <a:softEdge rad="635000"/>
          </a:effectLst>
        </p:spPr>
        <p:txBody>
          <a:bodyPr vert="horz" wrap="square" lIns="91440" tIns="45720" rIns="91440" bIns="45720" numCol="1" anchor="t" anchorCtr="0" compatLnSpc="1">
            <a:prstTxWarp prst="textNoShape">
              <a:avLst/>
            </a:prstTxWarp>
          </a:bodyPr>
          <a:lstStyle/>
          <a:p>
            <a:pPr marR="0" lvl="0" indent="0" algn="just" fontAlgn="base">
              <a:lnSpc>
                <a:spcPct val="100000"/>
              </a:lnSpc>
              <a:spcBef>
                <a:spcPct val="0"/>
              </a:spcBef>
              <a:spcAft>
                <a:spcPts val="1000"/>
              </a:spcAft>
              <a:buClrTx/>
              <a:buSzTx/>
              <a:buFontTx/>
              <a:buNone/>
              <a:tabLst/>
            </a:pPr>
            <a:endParaRPr lang="fr-FR" sz="1600" i="1" dirty="0" smtClean="0">
              <a:latin typeface="Times New Roman" pitchFamily="18" charset="0"/>
              <a:ea typeface="Arial" pitchFamily="34" charset="0"/>
              <a:cs typeface="Times New Roman" pitchFamily="18" charset="0"/>
            </a:endParaRPr>
          </a:p>
          <a:p>
            <a:pPr marR="0" lvl="0" indent="0" algn="just" fontAlgn="base">
              <a:lnSpc>
                <a:spcPct val="100000"/>
              </a:lnSpc>
              <a:spcBef>
                <a:spcPct val="0"/>
              </a:spcBef>
              <a:spcAft>
                <a:spcPts val="1000"/>
              </a:spcAft>
              <a:buClrTx/>
              <a:buSzTx/>
              <a:buFontTx/>
              <a:buNone/>
              <a:tabLst/>
            </a:pPr>
            <a:r>
              <a:rPr lang="fr-FR" sz="1600" i="1" dirty="0" smtClean="0">
                <a:latin typeface="Times New Roman" pitchFamily="18" charset="0"/>
                <a:ea typeface="Arial" pitchFamily="34" charset="0"/>
                <a:cs typeface="Times New Roman" pitchFamily="18" charset="0"/>
              </a:rPr>
              <a:t>Par exemple la politique  des grands ensembles et des banlieues ; la régularisation des ensembles précaires ou illicites qu’on ne peut éradiquer du fait de leur consolidation.</a:t>
            </a:r>
          </a:p>
        </p:txBody>
      </p:sp>
      <p:sp>
        <p:nvSpPr>
          <p:cNvPr id="12" name="AutoShape 102"/>
          <p:cNvSpPr>
            <a:spLocks noChangeArrowheads="1"/>
          </p:cNvSpPr>
          <p:nvPr/>
        </p:nvSpPr>
        <p:spPr bwMode="auto">
          <a:xfrm rot="5400000">
            <a:off x="928528" y="2953108"/>
            <a:ext cx="207963"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solidFill>
                <a:schemeClr val="dk1"/>
              </a:solidFill>
              <a:latin typeface="Times New Roman" pitchFamily="18" charset="0"/>
              <a:cs typeface="Times New Roman" pitchFamily="18" charset="0"/>
            </a:endParaRPr>
          </a:p>
        </p:txBody>
      </p:sp>
      <p:sp>
        <p:nvSpPr>
          <p:cNvPr id="13" name="AutoShape 107"/>
          <p:cNvSpPr>
            <a:spLocks noChangeArrowheads="1"/>
          </p:cNvSpPr>
          <p:nvPr/>
        </p:nvSpPr>
        <p:spPr bwMode="auto">
          <a:xfrm rot="3187806">
            <a:off x="1095216" y="3276957"/>
            <a:ext cx="207963" cy="303213"/>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4" name="AutoShape 108"/>
          <p:cNvSpPr>
            <a:spLocks noChangeArrowheads="1"/>
          </p:cNvSpPr>
          <p:nvPr/>
        </p:nvSpPr>
        <p:spPr bwMode="auto">
          <a:xfrm rot="1939411">
            <a:off x="1350804" y="3532545"/>
            <a:ext cx="207962" cy="303212"/>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5" name="AutoShape 109"/>
          <p:cNvSpPr>
            <a:spLocks noChangeArrowheads="1"/>
          </p:cNvSpPr>
          <p:nvPr/>
        </p:nvSpPr>
        <p:spPr bwMode="auto">
          <a:xfrm>
            <a:off x="1693704" y="3578582"/>
            <a:ext cx="207962" cy="301625"/>
          </a:xfrm>
          <a:prstGeom prst="chevron">
            <a:avLst>
              <a:gd name="adj" fmla="val 25000"/>
            </a:avLst>
          </a:prstGeom>
          <a:solidFill>
            <a:schemeClr val="accent4">
              <a:lumMod val="75000"/>
            </a:schemeClr>
          </a:solidFill>
          <a:ln w="12700">
            <a:noFill/>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fr-FR" sz="1400">
              <a:latin typeface="Times New Roman" pitchFamily="18" charset="0"/>
              <a:cs typeface="Times New Roman" pitchFamily="18" charset="0"/>
            </a:endParaRPr>
          </a:p>
        </p:txBody>
      </p:sp>
      <p:sp>
        <p:nvSpPr>
          <p:cNvPr id="16" name="Date Placeholder 1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1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1000"/>
                                        <p:tgtEl>
                                          <p:spTgt spid="1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1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amond(in)">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p:cNvSpPr>
          <p:nvPr/>
        </p:nvSpPr>
        <p:spPr>
          <a:xfrm>
            <a:off x="7083770"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5" name="Rectangle 4"/>
          <p:cNvSpPr/>
          <p:nvPr/>
        </p:nvSpPr>
        <p:spPr>
          <a:xfrm>
            <a:off x="3071802" y="857232"/>
            <a:ext cx="2932213" cy="584775"/>
          </a:xfrm>
          <a:prstGeom prst="rect">
            <a:avLst/>
          </a:prstGeom>
        </p:spPr>
        <p:txBody>
          <a:bodyPr wrap="none">
            <a:spAutoFit/>
          </a:bodyPr>
          <a:lstStyle/>
          <a:p>
            <a:pPr algn="ctr"/>
            <a:r>
              <a:rPr lang="fr-FR" sz="3200" i="1" dirty="0" smtClean="0">
                <a:latin typeface="Times New Roman" pitchFamily="18" charset="0"/>
                <a:cs typeface="Times New Roman" pitchFamily="18" charset="0"/>
              </a:rPr>
              <a:t>La qualité de vie</a:t>
            </a:r>
            <a:endParaRPr lang="en-GB" sz="3200" i="1" dirty="0" smtClean="0">
              <a:latin typeface="Times New Roman" pitchFamily="18" charset="0"/>
              <a:cs typeface="Times New Roman" pitchFamily="18" charset="0"/>
            </a:endParaRPr>
          </a:p>
        </p:txBody>
      </p:sp>
      <p:graphicFrame>
        <p:nvGraphicFramePr>
          <p:cNvPr id="6" name="Diagram 5"/>
          <p:cNvGraphicFramePr/>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500" fill="hold"/>
                                        <p:tgtEl>
                                          <p:spTgt spid="6"/>
                                        </p:tgtEl>
                                        <p:attrNameLst>
                                          <p:attrName>ppt_x</p:attrName>
                                        </p:attrNameLst>
                                      </p:cBhvr>
                                      <p:tavLst>
                                        <p:tav tm="0">
                                          <p:val>
                                            <p:strVal val="#ppt_x-.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6"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p:cNvSpPr>
          <p:nvPr/>
        </p:nvSpPr>
        <p:spPr>
          <a:xfrm>
            <a:off x="7083770"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Rectangle 5"/>
          <p:cNvSpPr/>
          <p:nvPr/>
        </p:nvSpPr>
        <p:spPr>
          <a:xfrm>
            <a:off x="0" y="-73599"/>
            <a:ext cx="8715404" cy="6740307"/>
          </a:xfrm>
          <a:prstGeom prst="rect">
            <a:avLst/>
          </a:prstGeom>
        </p:spPr>
        <p:txBody>
          <a:bodyPr wrap="square">
            <a:spAutoFit/>
          </a:bodyPr>
          <a:lstStyle/>
          <a:p>
            <a:pPr algn="just"/>
            <a:r>
              <a:rPr lang="fr-FR" dirty="0" smtClean="0"/>
              <a:t>Qualité sensible: ce qui favorise notre bien-être</a:t>
            </a:r>
          </a:p>
          <a:p>
            <a:pPr algn="just"/>
            <a:r>
              <a:rPr lang="fr-FR" dirty="0" smtClean="0"/>
              <a:t>•Caractéristiques mode de vie : Sensibilité de chacun, préférences esthétiques -&gt; HABITER</a:t>
            </a:r>
          </a:p>
          <a:p>
            <a:pPr algn="just"/>
            <a:r>
              <a:rPr lang="fr-FR" dirty="0" smtClean="0"/>
              <a:t>•Caractéristiques environnement construit : morphologie de l’environnement construit (nature/espaces verts (gradient</a:t>
            </a:r>
          </a:p>
          <a:p>
            <a:pPr algn="just"/>
            <a:r>
              <a:rPr lang="fr-FR" dirty="0" smtClean="0"/>
              <a:t>d’urbanité), morphologie du bâti (villa/immeuble, densité, ancien/neuf, charme)</a:t>
            </a:r>
          </a:p>
          <a:p>
            <a:pPr algn="just"/>
            <a:r>
              <a:rPr lang="fr-FR" dirty="0" smtClean="0"/>
              <a:t>•Qualité sociale: ce qui favorise nos relations sociales</a:t>
            </a:r>
          </a:p>
          <a:p>
            <a:pPr algn="just"/>
            <a:r>
              <a:rPr lang="fr-FR" dirty="0" smtClean="0"/>
              <a:t>• Caractéristiques modes de vie : conception des bonnes modalités du rapport à l’autre et de l’engagement</a:t>
            </a:r>
          </a:p>
          <a:p>
            <a:pPr algn="just"/>
            <a:r>
              <a:rPr lang="fr-FR" dirty="0" smtClean="0"/>
              <a:t>dans la société (individualisme/communautarisme, ancrage social) -&gt; RENCONTRER</a:t>
            </a:r>
          </a:p>
          <a:p>
            <a:pPr algn="just"/>
            <a:r>
              <a:rPr lang="fr-FR" dirty="0" smtClean="0"/>
              <a:t>• Caractéristiques environnement construit : types d’espace public (accessibilité, espaces intermédiaires, seuils, division</a:t>
            </a:r>
          </a:p>
          <a:p>
            <a:pPr algn="just"/>
            <a:r>
              <a:rPr lang="fr-FR" dirty="0" smtClean="0"/>
              <a:t>privé/public</a:t>
            </a:r>
          </a:p>
          <a:p>
            <a:pPr algn="just"/>
            <a:r>
              <a:rPr lang="fr-FR" dirty="0" smtClean="0"/>
              <a:t>• Caractéristiques contexte social : : vie associative, convivialité de voisinage, réputation, animation,</a:t>
            </a:r>
          </a:p>
          <a:p>
            <a:pPr algn="just"/>
            <a:r>
              <a:rPr lang="fr-FR" dirty="0" smtClean="0"/>
              <a:t>composition sociale du voisinage (diversité/homogénéité</a:t>
            </a:r>
          </a:p>
          <a:p>
            <a:pPr algn="just"/>
            <a:r>
              <a:rPr lang="fr-FR" dirty="0" smtClean="0"/>
              <a:t>•Qualité fonctionnelle: ce qui rend pratique notre quotidien</a:t>
            </a:r>
          </a:p>
          <a:p>
            <a:pPr algn="just"/>
            <a:r>
              <a:rPr lang="fr-FR" dirty="0" smtClean="0"/>
              <a:t>• Caractéristiques mode de vie : préférence modales (voiture/TP), ancrage de proximité des activités</a:t>
            </a:r>
          </a:p>
          <a:p>
            <a:pPr algn="just"/>
            <a:r>
              <a:rPr lang="fr-FR" dirty="0" smtClean="0"/>
              <a:t>quotidiennes -&gt; UTILISER</a:t>
            </a:r>
          </a:p>
          <a:p>
            <a:pPr algn="just"/>
            <a:r>
              <a:rPr lang="fr-FR" dirty="0" smtClean="0"/>
              <a:t>• Caractéristiques environnement construit : types d’infrastructure (aménités de proximité, desserte TP/accessibilité</a:t>
            </a:r>
          </a:p>
          <a:p>
            <a:pPr algn="just"/>
            <a:r>
              <a:rPr lang="fr-FR" dirty="0" smtClean="0"/>
              <a:t>automobile</a:t>
            </a:r>
            <a:endParaRPr lang="en-GB" dirty="0"/>
          </a:p>
        </p:txBody>
      </p:sp>
      <p:sp>
        <p:nvSpPr>
          <p:cNvPr id="5" name="Date Placeholder 4"/>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87154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vron 4"/>
          <p:cNvSpPr/>
          <p:nvPr/>
        </p:nvSpPr>
        <p:spPr>
          <a:xfrm rot="2533085">
            <a:off x="5669686" y="1430618"/>
            <a:ext cx="484632" cy="690077"/>
          </a:xfrm>
          <a:prstGeom prst="chevron">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hevron 5"/>
          <p:cNvSpPr/>
          <p:nvPr/>
        </p:nvSpPr>
        <p:spPr>
          <a:xfrm rot="14108997">
            <a:off x="2533960" y="4994534"/>
            <a:ext cx="484632" cy="690077"/>
          </a:xfrm>
          <a:prstGeom prst="chevron">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hevron 6"/>
          <p:cNvSpPr/>
          <p:nvPr/>
        </p:nvSpPr>
        <p:spPr>
          <a:xfrm rot="3539483">
            <a:off x="5955437" y="1859246"/>
            <a:ext cx="484632" cy="690077"/>
          </a:xfrm>
          <a:prstGeom prst="chevron">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hevron 7"/>
          <p:cNvSpPr/>
          <p:nvPr/>
        </p:nvSpPr>
        <p:spPr>
          <a:xfrm rot="7333939">
            <a:off x="6393864" y="4544532"/>
            <a:ext cx="484632" cy="690077"/>
          </a:xfrm>
          <a:prstGeom prst="chevron">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8498635">
            <a:off x="5965236" y="4973161"/>
            <a:ext cx="484632" cy="690077"/>
          </a:xfrm>
          <a:prstGeom prst="chevron">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hevron 9"/>
          <p:cNvSpPr/>
          <p:nvPr/>
        </p:nvSpPr>
        <p:spPr>
          <a:xfrm rot="14413261">
            <a:off x="2249177" y="4465776"/>
            <a:ext cx="484632" cy="690077"/>
          </a:xfrm>
          <a:prstGeom prst="chevron">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5500694" y="500042"/>
            <a:ext cx="2857520" cy="584775"/>
          </a:xfrm>
          <a:prstGeom prst="rect">
            <a:avLst/>
          </a:prstGeom>
          <a:noFill/>
        </p:spPr>
        <p:txBody>
          <a:bodyPr wrap="square" rtlCol="0">
            <a:spAutoFit/>
          </a:bodyPr>
          <a:lstStyle/>
          <a:p>
            <a:pPr algn="just"/>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rPr>
              <a:t>Investigation à travers des outils appropriés</a:t>
            </a:r>
            <a:endParaRPr lang="en-GB"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endParaRPr>
          </a:p>
        </p:txBody>
      </p:sp>
      <p:sp>
        <p:nvSpPr>
          <p:cNvPr id="12" name="TextBox 11"/>
          <p:cNvSpPr txBox="1"/>
          <p:nvPr/>
        </p:nvSpPr>
        <p:spPr>
          <a:xfrm>
            <a:off x="5786446" y="4000504"/>
            <a:ext cx="2857520" cy="338554"/>
          </a:xfrm>
          <a:prstGeom prst="rect">
            <a:avLst/>
          </a:prstGeom>
          <a:noFill/>
        </p:spPr>
        <p:txBody>
          <a:bodyPr wrap="square" rtlCol="0">
            <a:spAutoFit/>
          </a:bodyPr>
          <a:lstStyle/>
          <a:p>
            <a:pPr algn="just"/>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rPr>
              <a:t>Mise en valeur des données</a:t>
            </a:r>
            <a:endParaRPr lang="en-GB"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endParaRPr>
          </a:p>
        </p:txBody>
      </p:sp>
      <p:sp>
        <p:nvSpPr>
          <p:cNvPr id="13" name="TextBox 12"/>
          <p:cNvSpPr txBox="1"/>
          <p:nvPr/>
        </p:nvSpPr>
        <p:spPr>
          <a:xfrm>
            <a:off x="142844" y="2071678"/>
            <a:ext cx="1928826" cy="584775"/>
          </a:xfrm>
          <a:prstGeom prst="rect">
            <a:avLst/>
          </a:prstGeom>
          <a:noFill/>
        </p:spPr>
        <p:txBody>
          <a:bodyPr wrap="square" rtlCol="0">
            <a:spAutoFit/>
          </a:bodyPr>
          <a:lstStyle/>
          <a:p>
            <a:pPr algn="just"/>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rPr>
              <a:t>Déterminer le mode d’intervention</a:t>
            </a:r>
            <a:endParaRPr lang="en-GB"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endParaRPr>
          </a:p>
        </p:txBody>
      </p:sp>
      <p:sp>
        <p:nvSpPr>
          <p:cNvPr id="14" name="TextBox 13"/>
          <p:cNvSpPr txBox="1"/>
          <p:nvPr/>
        </p:nvSpPr>
        <p:spPr>
          <a:xfrm>
            <a:off x="5143504" y="6000768"/>
            <a:ext cx="2857520" cy="584775"/>
          </a:xfrm>
          <a:prstGeom prst="rect">
            <a:avLst/>
          </a:prstGeom>
          <a:noFill/>
        </p:spPr>
        <p:txBody>
          <a:bodyPr wrap="square" rtlCol="0">
            <a:spAutoFit/>
          </a:bodyPr>
          <a:lstStyle/>
          <a:p>
            <a:pPr algn="just"/>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rPr>
              <a:t>Analyse et interprétation des données</a:t>
            </a:r>
            <a:endParaRPr lang="en-GB"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4">
                    <a:satMod val="175000"/>
                    <a:alpha val="40000"/>
                  </a:schemeClr>
                </a:glow>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endParaRPr>
          </a:p>
        </p:txBody>
      </p:sp>
      <p:sp>
        <p:nvSpPr>
          <p:cNvPr id="15"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6" name="Date Placeholder 1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childTnLst>
                                </p:cTn>
                              </p:par>
                              <p:par>
                                <p:cTn id="46" presetID="23" presetClass="entr" presetSubtype="32"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strVal val="4*#ppt_w"/>
                                          </p:val>
                                        </p:tav>
                                        <p:tav tm="100000">
                                          <p:val>
                                            <p:strVal val="#ppt_w"/>
                                          </p:val>
                                        </p:tav>
                                      </p:tavLst>
                                    </p:anim>
                                    <p:anim calcmode="lin" valueType="num">
                                      <p:cBhvr>
                                        <p:cTn id="49"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3"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Up Arrow 3"/>
          <p:cNvSpPr/>
          <p:nvPr/>
        </p:nvSpPr>
        <p:spPr>
          <a:xfrm rot="10800000">
            <a:off x="2000232" y="1071546"/>
            <a:ext cx="4714908" cy="1428760"/>
          </a:xfrm>
          <a:prstGeom prst="leftRightUpArrow">
            <a:avLst>
              <a:gd name="adj1" fmla="val 15303"/>
              <a:gd name="adj2" fmla="val 17381"/>
              <a:gd name="adj3" fmla="val 15303"/>
            </a:avLst>
          </a:prstGeom>
          <a:blipFill>
            <a:blip r:embed="rId2"/>
            <a:tile tx="0" ty="0" sx="100000" sy="100000" flip="none" algn="tl"/>
          </a:blipFill>
          <a:ln>
            <a:noFill/>
          </a:ln>
          <a:effectLst>
            <a:innerShdw blurRad="63500" dist="50800" dir="13500000">
              <a:prstClr val="black">
                <a:alpha val="50000"/>
              </a:prstClr>
            </a:innerShdw>
            <a:reflection blurRad="6350" stA="52000" endA="300" endPos="35000" dir="5400000" sy="-100000" algn="bl" rotWithShape="0"/>
          </a:effectLst>
          <a:scene3d>
            <a:camera prst="perspectiveAbove"/>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5" name="Footer Placeholder 1"/>
          <p:cNvSpPr txBox="1">
            <a:spLocks/>
          </p:cNvSpPr>
          <p:nvPr/>
        </p:nvSpPr>
        <p:spPr>
          <a:xfrm>
            <a:off x="7083770"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Rectangle 5"/>
          <p:cNvSpPr/>
          <p:nvPr/>
        </p:nvSpPr>
        <p:spPr>
          <a:xfrm>
            <a:off x="3143240" y="500042"/>
            <a:ext cx="2441694" cy="646331"/>
          </a:xfrm>
          <a:prstGeom prst="rect">
            <a:avLst/>
          </a:prstGeom>
        </p:spPr>
        <p:txBody>
          <a:bodyPr wrap="none">
            <a:spAutoFit/>
          </a:bodyPr>
          <a:lstStyle/>
          <a:p>
            <a:r>
              <a:rPr lang="fr-FR" sz="36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 triptyque </a:t>
            </a:r>
            <a:endParaRPr lang="en-GB" sz="36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6809846" y="1071546"/>
            <a:ext cx="2310248" cy="461665"/>
          </a:xfrm>
          <a:prstGeom prst="rect">
            <a:avLst/>
          </a:prstGeom>
          <a:ln w="31750">
            <a:solidFill>
              <a:srgbClr val="00FFCC"/>
            </a:solidFill>
          </a:ln>
        </p:spPr>
        <p:txBody>
          <a:bodyPr wrap="none">
            <a:spAutoFit/>
          </a:bodyPr>
          <a:lstStyle/>
          <a:p>
            <a:r>
              <a:rPr lang="fr-FR" sz="2400" dirty="0" smtClean="0">
                <a:latin typeface="Times New Roman" pitchFamily="18" charset="0"/>
                <a:cs typeface="Times New Roman" pitchFamily="18" charset="0"/>
              </a:rPr>
              <a:t>logiques d’action</a:t>
            </a:r>
            <a:endParaRPr lang="en-GB" sz="2400" dirty="0" smtClean="0">
              <a:latin typeface="Times New Roman" pitchFamily="18" charset="0"/>
              <a:cs typeface="Times New Roman" pitchFamily="18" charset="0"/>
            </a:endParaRPr>
          </a:p>
        </p:txBody>
      </p:sp>
      <p:sp>
        <p:nvSpPr>
          <p:cNvPr id="8" name="Rectangle 7"/>
          <p:cNvSpPr/>
          <p:nvPr/>
        </p:nvSpPr>
        <p:spPr>
          <a:xfrm>
            <a:off x="142844" y="1071546"/>
            <a:ext cx="1755609" cy="461665"/>
          </a:xfrm>
          <a:prstGeom prst="rect">
            <a:avLst/>
          </a:prstGeom>
          <a:ln w="31750">
            <a:solidFill>
              <a:schemeClr val="accent1"/>
            </a:solidFill>
          </a:ln>
        </p:spPr>
        <p:txBody>
          <a:bodyPr wrap="none">
            <a:spAutoFit/>
          </a:bodyPr>
          <a:lstStyle/>
          <a:p>
            <a:r>
              <a:rPr lang="fr-FR" sz="2400" dirty="0" smtClean="0">
                <a:latin typeface="Times New Roman" pitchFamily="18" charset="0"/>
                <a:cs typeface="Times New Roman" pitchFamily="18" charset="0"/>
              </a:rPr>
              <a:t>morphologie</a:t>
            </a:r>
            <a:endParaRPr lang="en-GB" sz="2400" dirty="0"/>
          </a:p>
        </p:txBody>
      </p:sp>
      <p:sp>
        <p:nvSpPr>
          <p:cNvPr id="9" name="Rectangle 8"/>
          <p:cNvSpPr/>
          <p:nvPr/>
        </p:nvSpPr>
        <p:spPr>
          <a:xfrm>
            <a:off x="3714744" y="2786058"/>
            <a:ext cx="1311578" cy="461665"/>
          </a:xfrm>
          <a:prstGeom prst="rect">
            <a:avLst/>
          </a:prstGeom>
          <a:ln/>
        </p:spPr>
        <p:style>
          <a:lnRef idx="2">
            <a:schemeClr val="accent5"/>
          </a:lnRef>
          <a:fillRef idx="1">
            <a:schemeClr val="lt1"/>
          </a:fillRef>
          <a:effectRef idx="0">
            <a:schemeClr val="accent5"/>
          </a:effectRef>
          <a:fontRef idx="minor">
            <a:schemeClr val="dk1"/>
          </a:fontRef>
        </p:style>
        <p:txBody>
          <a:bodyPr wrap="none">
            <a:spAutoFit/>
          </a:bodyPr>
          <a:lstStyle/>
          <a:p>
            <a:r>
              <a:rPr lang="fr-FR" sz="2400" dirty="0" smtClean="0">
                <a:latin typeface="Times New Roman" pitchFamily="18" charset="0"/>
                <a:cs typeface="Times New Roman" pitchFamily="18" charset="0"/>
              </a:rPr>
              <a:t>pratiques</a:t>
            </a:r>
            <a:endParaRPr lang="en-GB" sz="2400" dirty="0" smtClean="0">
              <a:latin typeface="Times New Roman" pitchFamily="18" charset="0"/>
              <a:cs typeface="Times New Roman" pitchFamily="18" charset="0"/>
            </a:endParaRPr>
          </a:p>
        </p:txBody>
      </p:sp>
      <p:sp>
        <p:nvSpPr>
          <p:cNvPr id="16" name="Line Callout 2 15"/>
          <p:cNvSpPr/>
          <p:nvPr/>
        </p:nvSpPr>
        <p:spPr>
          <a:xfrm>
            <a:off x="3786182" y="3500438"/>
            <a:ext cx="1285884" cy="612648"/>
          </a:xfrm>
          <a:prstGeom prst="borderCallout2">
            <a:avLst>
              <a:gd name="adj1" fmla="val 18750"/>
              <a:gd name="adj2" fmla="val -8333"/>
              <a:gd name="adj3" fmla="val 18750"/>
              <a:gd name="adj4" fmla="val -16667"/>
              <a:gd name="adj5" fmla="val -94905"/>
              <a:gd name="adj6" fmla="val -6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Times New Roman" pitchFamily="18" charset="0"/>
                <a:cs typeface="Times New Roman" pitchFamily="18" charset="0"/>
              </a:rPr>
              <a:t>usages</a:t>
            </a:r>
            <a:endParaRPr lang="en-GB" sz="2800" dirty="0"/>
          </a:p>
        </p:txBody>
      </p:sp>
      <p:sp>
        <p:nvSpPr>
          <p:cNvPr id="17" name="Line Callout 2 16"/>
          <p:cNvSpPr/>
          <p:nvPr/>
        </p:nvSpPr>
        <p:spPr>
          <a:xfrm>
            <a:off x="7215206" y="3000372"/>
            <a:ext cx="1500198" cy="612648"/>
          </a:xfrm>
          <a:prstGeom prst="borderCallout2">
            <a:avLst>
              <a:gd name="adj1" fmla="val 18750"/>
              <a:gd name="adj2" fmla="val -8333"/>
              <a:gd name="adj3" fmla="val 18750"/>
              <a:gd name="adj4" fmla="val -16667"/>
              <a:gd name="adj5" fmla="val -244158"/>
              <a:gd name="adj6" fmla="val -16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Times New Roman" pitchFamily="18" charset="0"/>
                <a:cs typeface="Times New Roman" pitchFamily="18" charset="0"/>
              </a:rPr>
              <a:t>pouvoirs</a:t>
            </a:r>
            <a:endParaRPr lang="en-GB" sz="2800" dirty="0"/>
          </a:p>
        </p:txBody>
      </p:sp>
      <p:sp>
        <p:nvSpPr>
          <p:cNvPr id="18" name="Line Callout 2 17"/>
          <p:cNvSpPr/>
          <p:nvPr/>
        </p:nvSpPr>
        <p:spPr>
          <a:xfrm>
            <a:off x="714348" y="3000372"/>
            <a:ext cx="1285884" cy="612648"/>
          </a:xfrm>
          <a:prstGeom prst="borderCallout2">
            <a:avLst>
              <a:gd name="adj1" fmla="val 18751"/>
              <a:gd name="adj2" fmla="val -21"/>
              <a:gd name="adj3" fmla="val 18750"/>
              <a:gd name="adj4" fmla="val -16667"/>
              <a:gd name="adj5" fmla="val -240281"/>
              <a:gd name="adj6" fmla="val -16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Times New Roman" pitchFamily="18" charset="0"/>
                <a:cs typeface="Times New Roman" pitchFamily="18" charset="0"/>
              </a:rPr>
              <a:t>forme</a:t>
            </a:r>
            <a:endParaRPr lang="en-GB" sz="2800" dirty="0"/>
          </a:p>
        </p:txBody>
      </p:sp>
      <p:sp>
        <p:nvSpPr>
          <p:cNvPr id="19" name="Right Brace 18"/>
          <p:cNvSpPr/>
          <p:nvPr/>
        </p:nvSpPr>
        <p:spPr>
          <a:xfrm rot="5400000">
            <a:off x="4143372" y="214290"/>
            <a:ext cx="785818" cy="8358246"/>
          </a:xfrm>
          <a:prstGeom prst="rightBrace">
            <a:avLst>
              <a:gd name="adj1" fmla="val 17890"/>
              <a:gd name="adj2" fmla="val 50198"/>
            </a:avLst>
          </a:prstGeom>
          <a:ln w="38100">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Rectangle 19"/>
          <p:cNvSpPr/>
          <p:nvPr/>
        </p:nvSpPr>
        <p:spPr>
          <a:xfrm>
            <a:off x="5072066" y="6357958"/>
            <a:ext cx="3708066" cy="461665"/>
          </a:xfrm>
          <a:prstGeom prst="rect">
            <a:avLst/>
          </a:prstGeom>
        </p:spPr>
        <p:txBody>
          <a:bodyPr wrap="none">
            <a:spAutoFit/>
          </a:bodyPr>
          <a:lstStyle/>
          <a:p>
            <a:r>
              <a:rPr lang="fr-FR" sz="2400" dirty="0" smtClean="0"/>
              <a:t>environnement construit</a:t>
            </a:r>
            <a:endParaRPr lang="en-GB" sz="2400" dirty="0"/>
          </a:p>
        </p:txBody>
      </p:sp>
      <p:sp>
        <p:nvSpPr>
          <p:cNvPr id="22" name="Cloud Callout 21"/>
          <p:cNvSpPr/>
          <p:nvPr/>
        </p:nvSpPr>
        <p:spPr>
          <a:xfrm>
            <a:off x="357158" y="4929198"/>
            <a:ext cx="2143140" cy="12858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Times New Roman" pitchFamily="18" charset="0"/>
                <a:cs typeface="Times New Roman" pitchFamily="18" charset="0"/>
              </a:rPr>
              <a:t>modes de vie </a:t>
            </a:r>
            <a:endParaRPr lang="en-GB" sz="2800" dirty="0">
              <a:latin typeface="Times New Roman" pitchFamily="18" charset="0"/>
              <a:cs typeface="Times New Roman" pitchFamily="18" charset="0"/>
            </a:endParaRPr>
          </a:p>
        </p:txBody>
      </p:sp>
      <p:pic>
        <p:nvPicPr>
          <p:cNvPr id="23" name="Picture 5"/>
          <p:cNvPicPr>
            <a:picLocks noChangeAspect="1" noChangeArrowheads="1"/>
          </p:cNvPicPr>
          <p:nvPr/>
        </p:nvPicPr>
        <p:blipFill>
          <a:blip r:embed="rId3"/>
          <a:srcRect l="6648" b="6452"/>
          <a:stretch>
            <a:fillRect/>
          </a:stretch>
        </p:blipFill>
        <p:spPr bwMode="auto">
          <a:xfrm>
            <a:off x="5214942" y="4429132"/>
            <a:ext cx="3009476" cy="2071702"/>
          </a:xfrm>
          <a:prstGeom prst="rect">
            <a:avLst/>
          </a:prstGeom>
          <a:noFill/>
          <a:ln w="9525">
            <a:noFill/>
            <a:miter lim="800000"/>
            <a:headEnd/>
            <a:tailEnd/>
          </a:ln>
          <a:effectLst/>
        </p:spPr>
      </p:pic>
      <p:sp>
        <p:nvSpPr>
          <p:cNvPr id="24" name="Equal 23"/>
          <p:cNvSpPr/>
          <p:nvPr/>
        </p:nvSpPr>
        <p:spPr>
          <a:xfrm>
            <a:off x="3286116" y="4572008"/>
            <a:ext cx="1071570" cy="714380"/>
          </a:xfrm>
          <a:prstGeom prst="mathEqual">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Not Equal 24"/>
          <p:cNvSpPr/>
          <p:nvPr/>
        </p:nvSpPr>
        <p:spPr>
          <a:xfrm>
            <a:off x="2928926" y="5572140"/>
            <a:ext cx="1628780" cy="914400"/>
          </a:xfrm>
          <a:prstGeom prst="mathNotEqual">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2916863" y="4476820"/>
            <a:ext cx="1714512" cy="23574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La qualité de vie</a:t>
            </a:r>
            <a:endParaRPr lang="en-GB" sz="2400" dirty="0" smtClean="0">
              <a:solidFill>
                <a:schemeClr val="tx1"/>
              </a:solidFill>
              <a:latin typeface="Times New Roman" pitchFamily="18" charset="0"/>
              <a:cs typeface="Times New Roman" pitchFamily="18" charset="0"/>
            </a:endParaRPr>
          </a:p>
        </p:txBody>
      </p:sp>
      <p:sp>
        <p:nvSpPr>
          <p:cNvPr id="26" name="Date Placeholder 2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par>
                                <p:cTn id="22" presetID="8"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500"/>
                                        <p:tgtEl>
                                          <p:spTgt spid="7"/>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857288" y="71414"/>
          <a:ext cx="8501122"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571604" y="5929330"/>
            <a:ext cx="4572032" cy="785818"/>
          </a:xfrm>
          <a:prstGeom prst="ellipse">
            <a:avLst/>
          </a:prstGeom>
          <a:solidFill>
            <a:schemeClr val="bg2">
              <a:lumMod val="50000"/>
            </a:schemeClr>
          </a:solidFill>
          <a:ln>
            <a:solidFill>
              <a:schemeClr val="tx1">
                <a:lumMod val="95000"/>
                <a:lumOff val="5000"/>
              </a:schemeClr>
            </a:solidFill>
          </a:ln>
          <a:effectLst>
            <a:softEdge rad="127000"/>
          </a:effectLst>
          <a:scene3d>
            <a:camera prst="obliqueTopLeft"/>
            <a:lightRig rig="threePt" dir="t"/>
          </a:scene3d>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effectLst>
              </a:rPr>
              <a:t>choix du type d’intervention  adéquat</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effectLst>
            </a:endParaRPr>
          </a:p>
        </p:txBody>
      </p:sp>
      <p:sp>
        <p:nvSpPr>
          <p:cNvPr id="6" name="ZoneTexte 5"/>
          <p:cNvSpPr txBox="1"/>
          <p:nvPr/>
        </p:nvSpPr>
        <p:spPr>
          <a:xfrm>
            <a:off x="2214546" y="4429132"/>
            <a:ext cx="3000395" cy="715089"/>
          </a:xfrm>
          <a:prstGeom prst="round2DiagRect">
            <a:avLst/>
          </a:prstGeom>
          <a:solidFill>
            <a:schemeClr val="bg2">
              <a:lumMod val="25000"/>
            </a:schemeClr>
          </a:solidFill>
          <a:effectLst>
            <a:softEdge rad="317500"/>
          </a:effectLst>
        </p:spPr>
        <p:txBody>
          <a:bodyPr wrap="square" rtlCol="0">
            <a:spAutoFit/>
          </a:bodyPr>
          <a:lstStyle/>
          <a:p>
            <a:pPr lvl="0"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compréhension de la réalité urbaine </a:t>
            </a:r>
          </a:p>
        </p:txBody>
      </p:sp>
      <p:sp>
        <p:nvSpPr>
          <p:cNvPr id="7" name="Flèche droite rayée 8"/>
          <p:cNvSpPr/>
          <p:nvPr/>
        </p:nvSpPr>
        <p:spPr>
          <a:xfrm rot="5400000">
            <a:off x="3467856" y="4818896"/>
            <a:ext cx="461202" cy="1539062"/>
          </a:xfrm>
          <a:prstGeom prst="stripedRight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hevron 7"/>
          <p:cNvSpPr/>
          <p:nvPr/>
        </p:nvSpPr>
        <p:spPr>
          <a:xfrm rot="5400000">
            <a:off x="4901188" y="3742754"/>
            <a:ext cx="341756" cy="428628"/>
          </a:xfrm>
          <a:prstGeom prst="chevron">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Chevron 8"/>
          <p:cNvSpPr/>
          <p:nvPr/>
        </p:nvSpPr>
        <p:spPr>
          <a:xfrm rot="5400000">
            <a:off x="4401122" y="3742754"/>
            <a:ext cx="341756" cy="428628"/>
          </a:xfrm>
          <a:prstGeom prst="chevron">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Chevron 9"/>
          <p:cNvSpPr/>
          <p:nvPr/>
        </p:nvSpPr>
        <p:spPr>
          <a:xfrm rot="5400000">
            <a:off x="3615304" y="3742754"/>
            <a:ext cx="341756" cy="428628"/>
          </a:xfrm>
          <a:prstGeom prst="chevron">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Chevron 10"/>
          <p:cNvSpPr/>
          <p:nvPr/>
        </p:nvSpPr>
        <p:spPr>
          <a:xfrm rot="5400000">
            <a:off x="2829486" y="3742754"/>
            <a:ext cx="341756" cy="428628"/>
          </a:xfrm>
          <a:prstGeom prst="chevron">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Chevron 11"/>
          <p:cNvSpPr/>
          <p:nvPr/>
        </p:nvSpPr>
        <p:spPr>
          <a:xfrm rot="5400000">
            <a:off x="2257982" y="3742754"/>
            <a:ext cx="341756" cy="428628"/>
          </a:xfrm>
          <a:prstGeom prst="chevron">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Espace réservé du numéro de diapositive 14"/>
          <p:cNvSpPr txBox="1">
            <a:spLocks/>
          </p:cNvSpPr>
          <p:nvPr/>
        </p:nvSpPr>
        <p:spPr>
          <a:xfrm>
            <a:off x="8129016" y="5734050"/>
            <a:ext cx="609600" cy="521208"/>
          </a:xfrm>
          <a:prstGeom prst="rect">
            <a:avLst/>
          </a:prstGeom>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53C0B9D-8078-44EB-B495-54DB5B6F20C8}" type="slidenum">
              <a:rPr kumimoji="0" lang="fr-FR"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400" b="1" i="0" u="none" strike="noStrike" kern="1200" cap="none" spc="0" normalizeH="0" baseline="0" noProof="0">
              <a:ln>
                <a:noFill/>
              </a:ln>
              <a:solidFill>
                <a:srgbClr val="FFFFFF"/>
              </a:solidFill>
              <a:effectLst/>
              <a:uLnTx/>
              <a:uFillTx/>
              <a:latin typeface="+mn-lt"/>
              <a:ea typeface="+mn-ea"/>
              <a:cs typeface="+mn-cs"/>
            </a:endParaRPr>
          </a:p>
        </p:txBody>
      </p:sp>
      <p:sp>
        <p:nvSpPr>
          <p:cNvPr id="15"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1000"/>
                            </p:stCondLst>
                            <p:childTnLst>
                              <p:par>
                                <p:cTn id="42" presetID="2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childTnLst>
                                </p:cTn>
                              </p:par>
                            </p:childTnLst>
                          </p:cTn>
                        </p:par>
                        <p:par>
                          <p:cTn id="46" fill="hold">
                            <p:stCondLst>
                              <p:cond delay="1500"/>
                            </p:stCondLst>
                            <p:childTnLst>
                              <p:par>
                                <p:cTn id="47" presetID="2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edge">
                                      <p:cBhvr>
                                        <p:cTn id="49" dur="500"/>
                                        <p:tgtEl>
                                          <p:spTgt spid="7"/>
                                        </p:tgtEl>
                                      </p:cBhvr>
                                    </p:animEffect>
                                  </p:childTnLst>
                                </p:cTn>
                              </p:par>
                            </p:childTnLst>
                          </p:cTn>
                        </p:par>
                        <p:par>
                          <p:cTn id="50" fill="hold">
                            <p:stCondLst>
                              <p:cond delay="2000"/>
                            </p:stCondLst>
                            <p:childTnLst>
                              <p:par>
                                <p:cTn id="51" presetID="4" presetClass="entr" presetSubtype="16"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ox(in)">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9" grpId="0" animBg="1"/>
      <p:bldP spid="10" grpId="0" animBg="1"/>
      <p:bldP spid="11" grpId="0" animBg="1"/>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10/11/2016</a:t>
            </a:r>
            <a:endParaRPr lang="fr-FR"/>
          </a:p>
        </p:txBody>
      </p:sp>
      <p:graphicFrame>
        <p:nvGraphicFramePr>
          <p:cNvPr id="3" name="Diagram 2"/>
          <p:cNvGraphicFramePr/>
          <p:nvPr/>
        </p:nvGraphicFramePr>
        <p:xfrm>
          <a:off x="142844" y="785794"/>
          <a:ext cx="8429684"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57224" y="214290"/>
            <a:ext cx="6858672" cy="52322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 processus d’analyse urbaine </a:t>
            </a:r>
            <a:endParaRPr lang="en-GB"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2"/>
          <p:cNvGraphicFramePr/>
          <p:nvPr/>
        </p:nvGraphicFramePr>
        <p:xfrm>
          <a:off x="1724004" y="295252"/>
          <a:ext cx="6143668" cy="671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1"/>
          <p:cNvSpPr txBox="1">
            <a:spLocks/>
          </p:cNvSpPr>
          <p:nvPr/>
        </p:nvSpPr>
        <p:spPr>
          <a:xfrm>
            <a:off x="7083738" y="0"/>
            <a:ext cx="2060262" cy="36576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1" u="none" strike="noStrike" kern="1200" cap="none" spc="0" normalizeH="0" baseline="0" noProof="0" dirty="0" smtClean="0">
                <a:ln>
                  <a:noFill/>
                </a:ln>
                <a:solidFill>
                  <a:schemeClr val="bg1">
                    <a:lumMod val="65000"/>
                  </a:schemeClr>
                </a:solidFill>
                <a:effectLst/>
                <a:uLnTx/>
                <a:uFillTx/>
                <a:latin typeface="Times New Roman" pitchFamily="18" charset="0"/>
                <a:cs typeface="Times New Roman" pitchFamily="18" charset="0"/>
              </a:rPr>
              <a:t>atelier 3lmd 2016--2017</a:t>
            </a:r>
            <a:endParaRPr kumimoji="0" lang="fr-FR" sz="1400" i="1" u="none" strike="noStrike" kern="1200" cap="none" spc="0" normalizeH="0" baseline="0" noProof="0" dirty="0">
              <a:ln>
                <a:noFill/>
              </a:ln>
              <a:solidFill>
                <a:schemeClr val="bg1">
                  <a:lumMod val="65000"/>
                </a:schemeClr>
              </a:solidFill>
              <a:effectLst/>
              <a:uLnTx/>
              <a:uFillTx/>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fr-FR" smtClean="0"/>
              <a:t>10/11/2016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16" presetClass="entr" presetSubtype="2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6390</TotalTime>
  <Words>3669</Words>
  <Application>Microsoft Macintosh PowerPoint</Application>
  <PresentationFormat>Présentation à l'écran (4:3)</PresentationFormat>
  <Paragraphs>529</Paragraphs>
  <Slides>45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45</vt:i4>
      </vt:variant>
    </vt:vector>
  </HeadingPairs>
  <TitlesOfParts>
    <vt:vector size="53" baseType="lpstr">
      <vt:lpstr>Arial</vt:lpstr>
      <vt:lpstr>Calibri</vt:lpstr>
      <vt:lpstr>Century Schoolbook</vt:lpstr>
      <vt:lpstr>Garamond</vt:lpstr>
      <vt:lpstr>Times New Roman</vt:lpstr>
      <vt:lpstr>Wingdings</vt:lpstr>
      <vt:lpstr>Wingdings 2</vt: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maison xp</dc:creator>
  <cp:lastModifiedBy>Utilisateur de Microsoft Office</cp:lastModifiedBy>
  <cp:revision>230</cp:revision>
  <dcterms:created xsi:type="dcterms:W3CDTF">2015-11-14T09:37:04Z</dcterms:created>
  <dcterms:modified xsi:type="dcterms:W3CDTF">2020-12-13T12:23:43Z</dcterms:modified>
</cp:coreProperties>
</file>