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64" r:id="rId5"/>
    <p:sldId id="257" r:id="rId6"/>
    <p:sldId id="258" r:id="rId7"/>
    <p:sldId id="266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24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4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29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28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52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4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90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7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1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328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07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28458-DD52-4B9A-9EC8-304D33B1924A}" type="datetimeFigureOut">
              <a:rPr lang="fr-FR" smtClean="0"/>
              <a:t>26/10/2021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B671-861D-45EB-8A7C-0427F978BE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773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dirty="0" err="1" smtClean="0"/>
              <a:t>antigens</a:t>
            </a:r>
            <a:r>
              <a:rPr lang="fr-FR" dirty="0" smtClean="0"/>
              <a:t> recombinés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011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vaccin hepatite b genie genet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60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Epitope</a:t>
            </a:r>
            <a:r>
              <a:rPr lang="fr-FR" dirty="0" smtClean="0"/>
              <a:t> </a:t>
            </a:r>
            <a:r>
              <a:rPr lang="fr-FR" dirty="0" err="1" smtClean="0"/>
              <a:t>mapping</a:t>
            </a:r>
            <a:r>
              <a:rPr lang="fr-FR" dirty="0" smtClean="0"/>
              <a:t>/ cartographie des </a:t>
            </a:r>
            <a:r>
              <a:rPr lang="fr-FR" dirty="0" err="1" smtClean="0"/>
              <a:t>epitopes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cartographie des </a:t>
            </a:r>
            <a:r>
              <a:rPr lang="fr-FR" b="1" dirty="0" err="1"/>
              <a:t>épitopes</a:t>
            </a:r>
            <a:r>
              <a:rPr lang="fr-FR" dirty="0"/>
              <a:t> est essentielle au développement d'anticorps thérapeutiques. Elle joue un rôle clé dans la compréhension de la fonction des anticorps et leur sélection,</a:t>
            </a:r>
          </a:p>
        </p:txBody>
      </p:sp>
    </p:spTree>
    <p:extLst>
      <p:ext uri="{BB962C8B-B14F-4D97-AF65-F5344CB8AC3E}">
        <p14:creationId xmlns:p14="http://schemas.microsoft.com/office/powerpoint/2010/main" val="175014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 choix des </a:t>
            </a:r>
            <a:r>
              <a:rPr lang="fr-FR" dirty="0" err="1" smtClean="0"/>
              <a:t>antigens</a:t>
            </a:r>
            <a:r>
              <a:rPr lang="fr-FR" dirty="0" smtClean="0"/>
              <a:t> recombinés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139950"/>
            <a:ext cx="6724650" cy="257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02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3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82047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47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88" y="620689"/>
            <a:ext cx="5076825" cy="49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6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des </a:t>
            </a:r>
            <a:r>
              <a:rPr lang="fr-FR" b="1" dirty="0"/>
              <a:t>vaccin</a:t>
            </a:r>
            <a:r>
              <a:rPr lang="fr-FR" dirty="0"/>
              <a:t>s sont produits par génie génétique. le </a:t>
            </a:r>
            <a:r>
              <a:rPr lang="fr-FR" b="1" dirty="0"/>
              <a:t>vaccin</a:t>
            </a:r>
            <a:r>
              <a:rPr lang="fr-FR" dirty="0"/>
              <a:t> contre le virus de l'hépatite b (jaunisse), par exemple, a été fabriqué de cette  le </a:t>
            </a:r>
            <a:r>
              <a:rPr lang="fr-FR" b="1" dirty="0"/>
              <a:t>vaccin</a:t>
            </a:r>
            <a:r>
              <a:rPr lang="fr-FR" dirty="0"/>
              <a:t> contre le virus de l'hépatite b (</a:t>
            </a:r>
            <a:r>
              <a:rPr lang="fr-FR" dirty="0" err="1"/>
              <a:t>vhb</a:t>
            </a:r>
            <a:r>
              <a:rPr lang="fr-FR" dirty="0"/>
              <a:t>) est obtenu par génie génétique. avec le schéma actuel comportant deux injections dis tantes de mois  le génie génétique des microbes sur commande l'hépatite b est une maladie du foie causée par le virus </a:t>
            </a:r>
            <a:r>
              <a:rPr lang="fr-FR" dirty="0" err="1"/>
              <a:t>hbv</a:t>
            </a:r>
            <a:r>
              <a:rPr lang="fr-FR" dirty="0"/>
              <a:t>, de l'anglais </a:t>
            </a:r>
            <a:r>
              <a:rPr lang="fr-FR" dirty="0" err="1"/>
              <a:t>hepatitis</a:t>
            </a:r>
            <a:r>
              <a:rPr lang="fr-FR" dirty="0"/>
              <a:t> b virus. afin de prévenir l'infection causée par ce virus, on a mis au point un </a:t>
            </a:r>
            <a:r>
              <a:rPr lang="fr-FR" b="1" dirty="0"/>
              <a:t>vaccin</a:t>
            </a:r>
            <a:r>
              <a:rPr lang="fr-FR" dirty="0"/>
              <a:t> qui, en administrant </a:t>
            </a:r>
          </a:p>
        </p:txBody>
      </p:sp>
    </p:spTree>
    <p:extLst>
      <p:ext uri="{BB962C8B-B14F-4D97-AF65-F5344CB8AC3E}">
        <p14:creationId xmlns:p14="http://schemas.microsoft.com/office/powerpoint/2010/main" val="27343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 descr="vaccin hepatite b genie genet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88640"/>
            <a:ext cx="5760640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953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vaccin hepatite b genie genet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16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77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098" name="Picture 2" descr="vaccin hepatite b genie genetiq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647700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81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18</Words>
  <Application>Microsoft Office PowerPoint</Application>
  <PresentationFormat>On-screen Show (4:3)</PresentationFormat>
  <Paragraphs>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Les antigens recombinés</vt:lpstr>
      <vt:lpstr>Le  choix des antigens recombinés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Epitope mapping/ cartographie des epitopes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antigens recombinés</dc:title>
  <dc:creator>r</dc:creator>
  <cp:lastModifiedBy>r</cp:lastModifiedBy>
  <cp:revision>10</cp:revision>
  <dcterms:created xsi:type="dcterms:W3CDTF">2021-10-26T20:26:47Z</dcterms:created>
  <dcterms:modified xsi:type="dcterms:W3CDTF">2021-10-27T02:14:25Z</dcterms:modified>
</cp:coreProperties>
</file>