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69" r:id="rId4"/>
    <p:sldId id="270" r:id="rId5"/>
    <p:sldId id="271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55CD9C-BD50-414A-A007-420321F918F2}" type="doc">
      <dgm:prSet loTypeId="urn:microsoft.com/office/officeart/2005/8/layout/chevron2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8B78BA7A-A001-4C55-A3EB-91BA2565CC8F}">
      <dgm:prSet phldrT="[نص]" custT="1"/>
      <dgm:spPr>
        <a:xfrm rot="5400000">
          <a:off x="-64481" y="66079"/>
          <a:ext cx="429879" cy="300915"/>
        </a:xfrm>
      </dgm:spPr>
      <dgm:t>
        <a:bodyPr/>
        <a:lstStyle/>
        <a:p>
          <a:pPr rtl="0"/>
          <a:r>
            <a:rPr lang="fr-FR" sz="2000" smtClean="0">
              <a:latin typeface="Calibri"/>
              <a:ea typeface="+mn-ea"/>
              <a:cs typeface="+mn-cs"/>
            </a:rPr>
            <a:t>1</a:t>
          </a:r>
          <a:endParaRPr lang="ar-SA" sz="2000">
            <a:latin typeface="Calibri"/>
            <a:ea typeface="+mn-ea"/>
            <a:cs typeface="Arial"/>
          </a:endParaRPr>
        </a:p>
      </dgm:t>
    </dgm:pt>
    <dgm:pt modelId="{64131723-9CB8-45F3-9966-03E5EA9775E5}" type="parTrans" cxnId="{5025FCAC-10AA-4DCB-A6B0-C84F950F41F0}">
      <dgm:prSet/>
      <dgm:spPr/>
      <dgm:t>
        <a:bodyPr/>
        <a:lstStyle/>
        <a:p>
          <a:pPr rtl="0"/>
          <a:endParaRPr lang="ar-SA" sz="2000"/>
        </a:p>
      </dgm:t>
    </dgm:pt>
    <dgm:pt modelId="{A3F88031-67E3-4084-A8C0-C933685F5781}" type="sibTrans" cxnId="{5025FCAC-10AA-4DCB-A6B0-C84F950F41F0}">
      <dgm:prSet/>
      <dgm:spPr/>
      <dgm:t>
        <a:bodyPr/>
        <a:lstStyle/>
        <a:p>
          <a:pPr rtl="0"/>
          <a:endParaRPr lang="ar-SA" sz="2000"/>
        </a:p>
      </dgm:t>
    </dgm:pt>
    <dgm:pt modelId="{3B0A4132-3C5C-4022-B5BB-F5B727248DA1}">
      <dgm:prSet phldrT="[نص]" custT="1"/>
      <dgm:spPr>
        <a:xfrm rot="5400000">
          <a:off x="2098553" y="-1797500"/>
          <a:ext cx="279568" cy="3874844"/>
        </a:xfrm>
        <a:solidFill>
          <a:srgbClr val="FFFF00">
            <a:alpha val="90000"/>
          </a:srgbClr>
        </a:solidFill>
      </dgm:spPr>
      <dgm:t>
        <a:bodyPr/>
        <a:lstStyle/>
        <a:p>
          <a:pPr rtl="0"/>
          <a:r>
            <a:rPr lang="fr-FR" sz="2000" smtClean="0">
              <a:latin typeface="Calibri"/>
              <a:ea typeface="+mn-ea"/>
              <a:cs typeface="+mn-cs"/>
            </a:rPr>
            <a:t>évaluer la situation </a:t>
          </a:r>
          <a:endParaRPr lang="ar-SA" sz="2000">
            <a:latin typeface="Calibri"/>
            <a:ea typeface="+mn-ea"/>
            <a:cs typeface="Arial"/>
          </a:endParaRPr>
        </a:p>
      </dgm:t>
    </dgm:pt>
    <dgm:pt modelId="{0267E0B2-6A60-49CB-98A0-27041180A111}" type="parTrans" cxnId="{90CCFDA0-EFE0-4454-8E29-F8518FD5F207}">
      <dgm:prSet/>
      <dgm:spPr/>
      <dgm:t>
        <a:bodyPr/>
        <a:lstStyle/>
        <a:p>
          <a:pPr rtl="0"/>
          <a:endParaRPr lang="ar-SA" sz="2000"/>
        </a:p>
      </dgm:t>
    </dgm:pt>
    <dgm:pt modelId="{D7A0C0A7-1511-4753-A794-EC3893BF94F7}" type="sibTrans" cxnId="{90CCFDA0-EFE0-4454-8E29-F8518FD5F207}">
      <dgm:prSet/>
      <dgm:spPr/>
      <dgm:t>
        <a:bodyPr/>
        <a:lstStyle/>
        <a:p>
          <a:pPr rtl="0"/>
          <a:endParaRPr lang="ar-SA" sz="2000"/>
        </a:p>
      </dgm:t>
    </dgm:pt>
    <dgm:pt modelId="{9CC6A5ED-E3BB-4EAD-A7B7-5A96329267B0}">
      <dgm:prSet phldrT="[نص]" custT="1"/>
      <dgm:spPr>
        <a:xfrm rot="5400000">
          <a:off x="-64481" y="401887"/>
          <a:ext cx="429879" cy="300915"/>
        </a:xfrm>
      </dgm:spPr>
      <dgm:t>
        <a:bodyPr/>
        <a:lstStyle/>
        <a:p>
          <a:pPr rtl="0"/>
          <a:r>
            <a:rPr lang="fr-FR" sz="2000" smtClean="0">
              <a:latin typeface="Calibri"/>
              <a:ea typeface="+mn-ea"/>
              <a:cs typeface="+mn-cs"/>
            </a:rPr>
            <a:t>2</a:t>
          </a:r>
          <a:endParaRPr lang="ar-SA" sz="2000">
            <a:latin typeface="Calibri"/>
            <a:ea typeface="+mn-ea"/>
            <a:cs typeface="Arial"/>
          </a:endParaRPr>
        </a:p>
      </dgm:t>
    </dgm:pt>
    <dgm:pt modelId="{847BAE7C-1D99-43DA-B572-49505EEE61CF}" type="parTrans" cxnId="{21E4145E-FE96-4AD9-8436-04B60EA90C40}">
      <dgm:prSet/>
      <dgm:spPr/>
      <dgm:t>
        <a:bodyPr/>
        <a:lstStyle/>
        <a:p>
          <a:pPr rtl="0"/>
          <a:endParaRPr lang="ar-SA" sz="2000"/>
        </a:p>
      </dgm:t>
    </dgm:pt>
    <dgm:pt modelId="{56197705-6636-4073-80AE-E5FB88AE5541}" type="sibTrans" cxnId="{21E4145E-FE96-4AD9-8436-04B60EA90C40}">
      <dgm:prSet/>
      <dgm:spPr/>
      <dgm:t>
        <a:bodyPr/>
        <a:lstStyle/>
        <a:p>
          <a:pPr rtl="0"/>
          <a:endParaRPr lang="ar-SA" sz="2000"/>
        </a:p>
      </dgm:t>
    </dgm:pt>
    <dgm:pt modelId="{2531895D-36E2-4F1C-820A-42BB0039DE6C}">
      <dgm:prSet phldrT="[نص]" custT="1"/>
      <dgm:spPr>
        <a:xfrm rot="5400000">
          <a:off x="2098626" y="-1460305"/>
          <a:ext cx="279421" cy="3874844"/>
        </a:xfrm>
      </dgm:spPr>
      <dgm:t>
        <a:bodyPr/>
        <a:lstStyle/>
        <a:p>
          <a:pPr rtl="0"/>
          <a:r>
            <a:rPr lang="fr-FR" sz="2000" smtClean="0">
              <a:latin typeface="Calibri"/>
              <a:ea typeface="+mn-ea"/>
              <a:cs typeface="+mn-cs"/>
            </a:rPr>
            <a:t>cerner le problème</a:t>
          </a:r>
          <a:endParaRPr lang="ar-SA" sz="2000">
            <a:latin typeface="Calibri"/>
            <a:ea typeface="+mn-ea"/>
            <a:cs typeface="Arial"/>
          </a:endParaRPr>
        </a:p>
      </dgm:t>
    </dgm:pt>
    <dgm:pt modelId="{57E4E56E-B4AE-4514-BD79-B9637314AED7}" type="parTrans" cxnId="{F07C17E8-6656-48E1-BB1D-7A7E2066AA1D}">
      <dgm:prSet/>
      <dgm:spPr/>
      <dgm:t>
        <a:bodyPr/>
        <a:lstStyle/>
        <a:p>
          <a:pPr rtl="0"/>
          <a:endParaRPr lang="ar-SA" sz="2000"/>
        </a:p>
      </dgm:t>
    </dgm:pt>
    <dgm:pt modelId="{308B1763-61C6-4113-8F0F-78AD2402392A}" type="sibTrans" cxnId="{F07C17E8-6656-48E1-BB1D-7A7E2066AA1D}">
      <dgm:prSet/>
      <dgm:spPr/>
      <dgm:t>
        <a:bodyPr/>
        <a:lstStyle/>
        <a:p>
          <a:pPr rtl="0"/>
          <a:endParaRPr lang="ar-SA" sz="2000"/>
        </a:p>
      </dgm:t>
    </dgm:pt>
    <dgm:pt modelId="{604CC498-98C4-4628-9DD5-C7BDB34B31C5}">
      <dgm:prSet phldrT="[نص]" custT="1"/>
      <dgm:spPr>
        <a:xfrm rot="5400000">
          <a:off x="-64481" y="737696"/>
          <a:ext cx="429879" cy="300915"/>
        </a:xfrm>
      </dgm:spPr>
      <dgm:t>
        <a:bodyPr/>
        <a:lstStyle/>
        <a:p>
          <a:pPr rtl="0"/>
          <a:r>
            <a:rPr lang="fr-FR" sz="2000" smtClean="0">
              <a:latin typeface="Calibri"/>
              <a:ea typeface="+mn-ea"/>
              <a:cs typeface="+mn-cs"/>
            </a:rPr>
            <a:t>3</a:t>
          </a:r>
          <a:endParaRPr lang="ar-SA" sz="2000">
            <a:latin typeface="Calibri"/>
            <a:ea typeface="+mn-ea"/>
            <a:cs typeface="Arial"/>
          </a:endParaRPr>
        </a:p>
      </dgm:t>
    </dgm:pt>
    <dgm:pt modelId="{D6393F65-FD48-4BA0-B6DB-F4A2A91C07DC}" type="parTrans" cxnId="{8CD81B9F-83E4-4C20-8A5F-C9F89A67CB11}">
      <dgm:prSet/>
      <dgm:spPr/>
      <dgm:t>
        <a:bodyPr/>
        <a:lstStyle/>
        <a:p>
          <a:pPr rtl="0"/>
          <a:endParaRPr lang="ar-SA" sz="2000"/>
        </a:p>
      </dgm:t>
    </dgm:pt>
    <dgm:pt modelId="{4041D16B-E6D2-46CC-90BD-1AEA4DF379A8}" type="sibTrans" cxnId="{8CD81B9F-83E4-4C20-8A5F-C9F89A67CB11}">
      <dgm:prSet/>
      <dgm:spPr/>
      <dgm:t>
        <a:bodyPr/>
        <a:lstStyle/>
        <a:p>
          <a:pPr rtl="0"/>
          <a:endParaRPr lang="ar-SA" sz="2000"/>
        </a:p>
      </dgm:t>
    </dgm:pt>
    <dgm:pt modelId="{33B1F424-93B7-43D1-A35E-4A2E8A4E097D}">
      <dgm:prSet phldrT="[نص]" custT="1"/>
      <dgm:spPr>
        <a:xfrm rot="5400000">
          <a:off x="2098626" y="-1124497"/>
          <a:ext cx="279421" cy="3874844"/>
        </a:xfrm>
        <a:solidFill>
          <a:srgbClr val="FFFF00">
            <a:alpha val="90000"/>
          </a:srgbClr>
        </a:solidFill>
      </dgm:spPr>
      <dgm:t>
        <a:bodyPr/>
        <a:lstStyle/>
        <a:p>
          <a:pPr rtl="0"/>
          <a:r>
            <a:rPr lang="fr-FR" sz="2000" smtClean="0">
              <a:latin typeface="Calibri"/>
              <a:ea typeface="+mn-ea"/>
              <a:cs typeface="+mn-cs"/>
            </a:rPr>
            <a:t>réunir les faits pertinents se rapportant au noyau du problème  </a:t>
          </a:r>
          <a:endParaRPr lang="ar-SA" sz="2000">
            <a:latin typeface="Calibri"/>
            <a:ea typeface="+mn-ea"/>
            <a:cs typeface="Arial"/>
          </a:endParaRPr>
        </a:p>
      </dgm:t>
    </dgm:pt>
    <dgm:pt modelId="{F276B10B-421A-4AB6-8363-89D97486A6F0}" type="parTrans" cxnId="{A3ACB9CB-38D3-46CC-AE46-D98A5B9467A6}">
      <dgm:prSet/>
      <dgm:spPr/>
      <dgm:t>
        <a:bodyPr/>
        <a:lstStyle/>
        <a:p>
          <a:pPr rtl="0"/>
          <a:endParaRPr lang="ar-SA" sz="2000"/>
        </a:p>
      </dgm:t>
    </dgm:pt>
    <dgm:pt modelId="{6C2CD53C-1A61-4883-B5CC-C6BA1D6F1944}" type="sibTrans" cxnId="{A3ACB9CB-38D3-46CC-AE46-D98A5B9467A6}">
      <dgm:prSet/>
      <dgm:spPr/>
      <dgm:t>
        <a:bodyPr/>
        <a:lstStyle/>
        <a:p>
          <a:pPr rtl="0"/>
          <a:endParaRPr lang="ar-SA" sz="2000"/>
        </a:p>
      </dgm:t>
    </dgm:pt>
    <dgm:pt modelId="{EE895009-BC0B-47F6-A7BE-808182A6A38D}">
      <dgm:prSet custT="1"/>
      <dgm:spPr>
        <a:xfrm rot="5400000">
          <a:off x="-64481" y="1073504"/>
          <a:ext cx="429879" cy="300915"/>
        </a:xfrm>
      </dgm:spPr>
      <dgm:t>
        <a:bodyPr/>
        <a:lstStyle/>
        <a:p>
          <a:pPr rtl="0"/>
          <a:r>
            <a:rPr lang="fr-FR" sz="2000" smtClean="0">
              <a:latin typeface="Calibri"/>
              <a:ea typeface="+mn-ea"/>
              <a:cs typeface="+mn-cs"/>
            </a:rPr>
            <a:t>4</a:t>
          </a:r>
          <a:endParaRPr lang="ar-SA" sz="2000">
            <a:latin typeface="Calibri"/>
            <a:ea typeface="+mn-ea"/>
            <a:cs typeface="Arial"/>
          </a:endParaRPr>
        </a:p>
      </dgm:t>
    </dgm:pt>
    <dgm:pt modelId="{DEA29F5A-4FA3-4832-9072-1AABC49982E5}" type="parTrans" cxnId="{E7C1CDA0-F0EA-4D9F-8FCE-814FED7BF347}">
      <dgm:prSet/>
      <dgm:spPr/>
      <dgm:t>
        <a:bodyPr/>
        <a:lstStyle/>
        <a:p>
          <a:pPr rtl="0"/>
          <a:endParaRPr lang="ar-SA" sz="2000"/>
        </a:p>
      </dgm:t>
    </dgm:pt>
    <dgm:pt modelId="{D0E5A180-E96F-400D-B477-A7FF331FF771}" type="sibTrans" cxnId="{E7C1CDA0-F0EA-4D9F-8FCE-814FED7BF347}">
      <dgm:prSet/>
      <dgm:spPr/>
      <dgm:t>
        <a:bodyPr/>
        <a:lstStyle/>
        <a:p>
          <a:pPr rtl="0"/>
          <a:endParaRPr lang="ar-SA" sz="2000"/>
        </a:p>
      </dgm:t>
    </dgm:pt>
    <dgm:pt modelId="{20AEEF57-36D3-46BF-9EE1-63E006BFA3D1}">
      <dgm:prSet custT="1"/>
      <dgm:spPr>
        <a:xfrm rot="5400000">
          <a:off x="-64481" y="1409313"/>
          <a:ext cx="429879" cy="300915"/>
        </a:xfrm>
      </dgm:spPr>
      <dgm:t>
        <a:bodyPr/>
        <a:lstStyle/>
        <a:p>
          <a:pPr rtl="0"/>
          <a:r>
            <a:rPr lang="fr-FR" sz="2000" smtClean="0">
              <a:latin typeface="Calibri"/>
              <a:ea typeface="+mn-ea"/>
              <a:cs typeface="+mn-cs"/>
            </a:rPr>
            <a:t>5</a:t>
          </a:r>
          <a:endParaRPr lang="ar-SA" sz="2000">
            <a:latin typeface="Calibri"/>
            <a:ea typeface="+mn-ea"/>
            <a:cs typeface="Arial"/>
          </a:endParaRPr>
        </a:p>
      </dgm:t>
    </dgm:pt>
    <dgm:pt modelId="{CEC1D489-D9C8-4FBA-AFA3-236B9AA39D72}" type="parTrans" cxnId="{A6B82F2A-1D36-4446-8601-5A3F24EDD58A}">
      <dgm:prSet/>
      <dgm:spPr/>
      <dgm:t>
        <a:bodyPr/>
        <a:lstStyle/>
        <a:p>
          <a:pPr rtl="0"/>
          <a:endParaRPr lang="ar-SA" sz="2000"/>
        </a:p>
      </dgm:t>
    </dgm:pt>
    <dgm:pt modelId="{1184613B-952C-4DE4-93D4-C096402E8A1D}" type="sibTrans" cxnId="{A6B82F2A-1D36-4446-8601-5A3F24EDD58A}">
      <dgm:prSet/>
      <dgm:spPr/>
      <dgm:t>
        <a:bodyPr/>
        <a:lstStyle/>
        <a:p>
          <a:pPr rtl="0"/>
          <a:endParaRPr lang="ar-SA" sz="2000"/>
        </a:p>
      </dgm:t>
    </dgm:pt>
    <dgm:pt modelId="{10AC540B-4B02-4D89-8009-745F9F619322}">
      <dgm:prSet custT="1"/>
      <dgm:spPr>
        <a:xfrm rot="5400000">
          <a:off x="-64481" y="1745121"/>
          <a:ext cx="429879" cy="300915"/>
        </a:xfrm>
      </dgm:spPr>
      <dgm:t>
        <a:bodyPr/>
        <a:lstStyle/>
        <a:p>
          <a:pPr rtl="0"/>
          <a:r>
            <a:rPr lang="fr-FR" sz="2000" smtClean="0">
              <a:latin typeface="Calibri"/>
              <a:ea typeface="+mn-ea"/>
              <a:cs typeface="+mn-cs"/>
            </a:rPr>
            <a:t>6</a:t>
          </a:r>
          <a:endParaRPr lang="ar-SA" sz="2000">
            <a:latin typeface="Calibri"/>
            <a:ea typeface="+mn-ea"/>
            <a:cs typeface="Arial"/>
          </a:endParaRPr>
        </a:p>
      </dgm:t>
    </dgm:pt>
    <dgm:pt modelId="{21DAED46-CE6B-47AA-9A70-FABD2F9BA35B}" type="parTrans" cxnId="{F4542EBA-33EA-4DC8-9774-6E2A9893918A}">
      <dgm:prSet/>
      <dgm:spPr/>
      <dgm:t>
        <a:bodyPr/>
        <a:lstStyle/>
        <a:p>
          <a:pPr rtl="0"/>
          <a:endParaRPr lang="ar-SA" sz="2000"/>
        </a:p>
      </dgm:t>
    </dgm:pt>
    <dgm:pt modelId="{AA620B29-7FD4-4DB3-9FC3-D996672A1796}" type="sibTrans" cxnId="{F4542EBA-33EA-4DC8-9774-6E2A9893918A}">
      <dgm:prSet/>
      <dgm:spPr/>
      <dgm:t>
        <a:bodyPr/>
        <a:lstStyle/>
        <a:p>
          <a:pPr rtl="0"/>
          <a:endParaRPr lang="ar-SA" sz="2000"/>
        </a:p>
      </dgm:t>
    </dgm:pt>
    <dgm:pt modelId="{5918CDD4-C0E6-4293-8CD8-96A999F02464}">
      <dgm:prSet custT="1"/>
      <dgm:spPr>
        <a:xfrm rot="5400000">
          <a:off x="2098626" y="-788688"/>
          <a:ext cx="279421" cy="3874844"/>
        </a:xfrm>
      </dgm:spPr>
      <dgm:t>
        <a:bodyPr/>
        <a:lstStyle/>
        <a:p>
          <a:pPr rtl="0"/>
          <a:r>
            <a:rPr lang="fr-FR" sz="2000" smtClean="0">
              <a:latin typeface="Calibri"/>
              <a:ea typeface="+mn-ea"/>
              <a:cs typeface="+mn-cs"/>
            </a:rPr>
            <a:t>analyser les faits </a:t>
          </a:r>
          <a:endParaRPr lang="ar-SA" sz="2000">
            <a:latin typeface="Calibri"/>
            <a:ea typeface="+mn-ea"/>
            <a:cs typeface="Arial"/>
          </a:endParaRPr>
        </a:p>
      </dgm:t>
    </dgm:pt>
    <dgm:pt modelId="{1F8A742A-063E-4C45-8733-D05F53B9869A}" type="parTrans" cxnId="{FD869A13-6882-438C-BDC0-EE447075610F}">
      <dgm:prSet/>
      <dgm:spPr/>
      <dgm:t>
        <a:bodyPr/>
        <a:lstStyle/>
        <a:p>
          <a:pPr rtl="0"/>
          <a:endParaRPr lang="ar-SA" sz="2000"/>
        </a:p>
      </dgm:t>
    </dgm:pt>
    <dgm:pt modelId="{B70BB675-2CCE-49AF-9244-107854C27065}" type="sibTrans" cxnId="{FD869A13-6882-438C-BDC0-EE447075610F}">
      <dgm:prSet/>
      <dgm:spPr/>
      <dgm:t>
        <a:bodyPr/>
        <a:lstStyle/>
        <a:p>
          <a:pPr rtl="0"/>
          <a:endParaRPr lang="ar-SA" sz="2000"/>
        </a:p>
      </dgm:t>
    </dgm:pt>
    <dgm:pt modelId="{7F5B711E-6ED5-4B55-A27A-9B57552A48BB}">
      <dgm:prSet custT="1"/>
      <dgm:spPr>
        <a:xfrm rot="5400000">
          <a:off x="2098626" y="-452880"/>
          <a:ext cx="279421" cy="3874844"/>
        </a:xfrm>
        <a:solidFill>
          <a:srgbClr val="FFFF00">
            <a:alpha val="90000"/>
          </a:srgbClr>
        </a:solidFill>
      </dgm:spPr>
      <dgm:t>
        <a:bodyPr/>
        <a:lstStyle/>
        <a:p>
          <a:pPr rtl="0"/>
          <a:r>
            <a:rPr lang="fr-FR" sz="2000" smtClean="0">
              <a:latin typeface="Calibri"/>
              <a:ea typeface="+mn-ea"/>
              <a:cs typeface="+mn-cs"/>
            </a:rPr>
            <a:t>évaluer les diverses solutions disponibles</a:t>
          </a:r>
          <a:endParaRPr lang="ar-SA" sz="2000">
            <a:latin typeface="Calibri"/>
            <a:ea typeface="+mn-ea"/>
            <a:cs typeface="Arial"/>
          </a:endParaRPr>
        </a:p>
      </dgm:t>
    </dgm:pt>
    <dgm:pt modelId="{DF70583F-6D10-4ADD-B5F8-721DA5974EBA}" type="parTrans" cxnId="{1196E554-A32F-4085-92DE-916F24C41263}">
      <dgm:prSet/>
      <dgm:spPr/>
      <dgm:t>
        <a:bodyPr/>
        <a:lstStyle/>
        <a:p>
          <a:pPr rtl="0"/>
          <a:endParaRPr lang="ar-SA" sz="2000"/>
        </a:p>
      </dgm:t>
    </dgm:pt>
    <dgm:pt modelId="{EFB3927C-C838-4A47-8179-25C50C5D72A4}" type="sibTrans" cxnId="{1196E554-A32F-4085-92DE-916F24C41263}">
      <dgm:prSet/>
      <dgm:spPr/>
      <dgm:t>
        <a:bodyPr/>
        <a:lstStyle/>
        <a:p>
          <a:pPr rtl="0"/>
          <a:endParaRPr lang="ar-SA" sz="2000"/>
        </a:p>
      </dgm:t>
    </dgm:pt>
    <dgm:pt modelId="{B54DFC65-6398-411F-8817-F9108A780228}">
      <dgm:prSet custT="1"/>
      <dgm:spPr>
        <a:xfrm rot="5400000">
          <a:off x="2098626" y="-117071"/>
          <a:ext cx="279421" cy="3874844"/>
        </a:xfrm>
      </dgm:spPr>
      <dgm:t>
        <a:bodyPr/>
        <a:lstStyle/>
        <a:p>
          <a:pPr rtl="0"/>
          <a:r>
            <a:rPr lang="fr-FR" sz="2000" smtClean="0">
              <a:latin typeface="Calibri"/>
              <a:ea typeface="+mn-ea"/>
              <a:cs typeface="+mn-cs"/>
            </a:rPr>
            <a:t>étudier les options possibles et en estimer les conséquences  </a:t>
          </a:r>
          <a:endParaRPr lang="ar-SA" sz="2000">
            <a:latin typeface="Calibri"/>
            <a:ea typeface="+mn-ea"/>
            <a:cs typeface="Arial"/>
          </a:endParaRPr>
        </a:p>
      </dgm:t>
    </dgm:pt>
    <dgm:pt modelId="{7644F0A8-4B40-4C21-B5FF-B12CCF785F46}" type="parTrans" cxnId="{0DE00DB0-EC64-4661-A729-38513DA06395}">
      <dgm:prSet/>
      <dgm:spPr/>
      <dgm:t>
        <a:bodyPr/>
        <a:lstStyle/>
        <a:p>
          <a:pPr rtl="0"/>
          <a:endParaRPr lang="ar-SA" sz="2000"/>
        </a:p>
      </dgm:t>
    </dgm:pt>
    <dgm:pt modelId="{DEE5A014-90A5-47FA-9607-8AE069C42FF6}" type="sibTrans" cxnId="{0DE00DB0-EC64-4661-A729-38513DA06395}">
      <dgm:prSet/>
      <dgm:spPr/>
      <dgm:t>
        <a:bodyPr/>
        <a:lstStyle/>
        <a:p>
          <a:pPr rtl="0"/>
          <a:endParaRPr lang="ar-SA" sz="2000"/>
        </a:p>
      </dgm:t>
    </dgm:pt>
    <dgm:pt modelId="{F72F69DB-3F6D-4D7A-9229-6BD675B1871C}">
      <dgm:prSet custT="1"/>
      <dgm:spPr>
        <a:xfrm rot="5400000">
          <a:off x="-64481" y="2080930"/>
          <a:ext cx="429879" cy="300915"/>
        </a:xfrm>
      </dgm:spPr>
      <dgm:t>
        <a:bodyPr/>
        <a:lstStyle/>
        <a:p>
          <a:pPr rtl="0"/>
          <a:r>
            <a:rPr lang="fr-FR" sz="2000" smtClean="0">
              <a:latin typeface="Calibri"/>
              <a:ea typeface="+mn-ea"/>
              <a:cs typeface="+mn-cs"/>
            </a:rPr>
            <a:t>7</a:t>
          </a:r>
          <a:endParaRPr lang="ar-SA" sz="2000">
            <a:latin typeface="Calibri"/>
            <a:ea typeface="+mn-ea"/>
            <a:cs typeface="Arial"/>
          </a:endParaRPr>
        </a:p>
      </dgm:t>
    </dgm:pt>
    <dgm:pt modelId="{DE44113C-868D-472C-9D6B-1EF780F5AA90}" type="parTrans" cxnId="{28E83D8F-D841-47B0-85FD-2562E3D0AD10}">
      <dgm:prSet/>
      <dgm:spPr/>
      <dgm:t>
        <a:bodyPr/>
        <a:lstStyle/>
        <a:p>
          <a:pPr rtl="0"/>
          <a:endParaRPr lang="ar-SA" sz="2000"/>
        </a:p>
      </dgm:t>
    </dgm:pt>
    <dgm:pt modelId="{B7D4667B-FC2F-4F55-9143-38715C4FA7F1}" type="sibTrans" cxnId="{28E83D8F-D841-47B0-85FD-2562E3D0AD10}">
      <dgm:prSet/>
      <dgm:spPr/>
      <dgm:t>
        <a:bodyPr/>
        <a:lstStyle/>
        <a:p>
          <a:pPr rtl="0"/>
          <a:endParaRPr lang="ar-SA" sz="2000"/>
        </a:p>
      </dgm:t>
    </dgm:pt>
    <dgm:pt modelId="{F2F6D7F6-4828-421B-9377-DC03D05E2D89}">
      <dgm:prSet custT="1"/>
      <dgm:spPr>
        <a:xfrm rot="5400000">
          <a:off x="2098626" y="218737"/>
          <a:ext cx="279421" cy="3874844"/>
        </a:xfrm>
        <a:solidFill>
          <a:srgbClr val="FFFF00">
            <a:alpha val="90000"/>
          </a:srgbClr>
        </a:solidFill>
      </dgm:spPr>
      <dgm:t>
        <a:bodyPr/>
        <a:lstStyle/>
        <a:p>
          <a:pPr rtl="0"/>
          <a:r>
            <a:rPr lang="fr-FR" sz="2000" smtClean="0">
              <a:latin typeface="Calibri"/>
              <a:ea typeface="+mn-ea"/>
              <a:cs typeface="+mn-cs"/>
            </a:rPr>
            <a:t>décider et mettre en oeuvre </a:t>
          </a:r>
          <a:r>
            <a:rPr lang="fr-FR" sz="2000" strike="noStrike" smtClean="0">
              <a:latin typeface="Calibri"/>
              <a:ea typeface="+mn-ea"/>
              <a:cs typeface="+mn-cs"/>
            </a:rPr>
            <a:t>cette </a:t>
          </a:r>
          <a:r>
            <a:rPr lang="fr-FR" sz="2000" smtClean="0">
              <a:latin typeface="Calibri"/>
              <a:ea typeface="+mn-ea"/>
              <a:cs typeface="+mn-cs"/>
            </a:rPr>
            <a:t>décision</a:t>
          </a:r>
          <a:endParaRPr lang="ar-SA" sz="2000">
            <a:latin typeface="Calibri"/>
            <a:ea typeface="+mn-ea"/>
            <a:cs typeface="Arial"/>
          </a:endParaRPr>
        </a:p>
      </dgm:t>
    </dgm:pt>
    <dgm:pt modelId="{0170E3E9-997D-419A-AC92-F6160B658EA8}" type="parTrans" cxnId="{FAA220AD-4FF8-4EBB-BD60-A8FD6AE89799}">
      <dgm:prSet/>
      <dgm:spPr/>
      <dgm:t>
        <a:bodyPr/>
        <a:lstStyle/>
        <a:p>
          <a:pPr rtl="0"/>
          <a:endParaRPr lang="ar-SA" sz="2000"/>
        </a:p>
      </dgm:t>
    </dgm:pt>
    <dgm:pt modelId="{76ED0C64-49AD-47D8-9939-F3EE54D6F14F}" type="sibTrans" cxnId="{FAA220AD-4FF8-4EBB-BD60-A8FD6AE89799}">
      <dgm:prSet/>
      <dgm:spPr/>
      <dgm:t>
        <a:bodyPr/>
        <a:lstStyle/>
        <a:p>
          <a:pPr rtl="0"/>
          <a:endParaRPr lang="ar-SA" sz="2000"/>
        </a:p>
      </dgm:t>
    </dgm:pt>
    <dgm:pt modelId="{D4EFAF67-A830-42E0-88BD-2587708A8617}" type="pres">
      <dgm:prSet presAssocID="{D655CD9C-BD50-414A-A007-420321F918F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7DAB293-43BB-4E23-BD82-9773B1024D54}" type="pres">
      <dgm:prSet presAssocID="{8B78BA7A-A001-4C55-A3EB-91BA2565CC8F}" presName="composite" presStyleCnt="0"/>
      <dgm:spPr/>
      <dgm:t>
        <a:bodyPr/>
        <a:lstStyle/>
        <a:p>
          <a:endParaRPr lang="fr-FR"/>
        </a:p>
      </dgm:t>
    </dgm:pt>
    <dgm:pt modelId="{5674EDF3-24DF-44AF-9FF7-391F2522AB3A}" type="pres">
      <dgm:prSet presAssocID="{8B78BA7A-A001-4C55-A3EB-91BA2565CC8F}" presName="parentText" presStyleLbl="alignNode1" presStyleIdx="0" presStyleCnt="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pPr rtl="1"/>
          <a:endParaRPr lang="ar-SA"/>
        </a:p>
      </dgm:t>
    </dgm:pt>
    <dgm:pt modelId="{708BC692-93CD-43B2-B274-DD418EA16AD9}" type="pres">
      <dgm:prSet presAssocID="{8B78BA7A-A001-4C55-A3EB-91BA2565CC8F}" presName="descendantText" presStyleLbl="alignAcc1" presStyleIdx="0" presStyleCnt="7" custLinFactNeighborY="-52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pPr rtl="1"/>
          <a:endParaRPr lang="ar-SA"/>
        </a:p>
      </dgm:t>
    </dgm:pt>
    <dgm:pt modelId="{DD8D517B-54C6-4B27-8FCD-280F2538D5A0}" type="pres">
      <dgm:prSet presAssocID="{A3F88031-67E3-4084-A8C0-C933685F5781}" presName="sp" presStyleCnt="0"/>
      <dgm:spPr/>
      <dgm:t>
        <a:bodyPr/>
        <a:lstStyle/>
        <a:p>
          <a:endParaRPr lang="fr-FR"/>
        </a:p>
      </dgm:t>
    </dgm:pt>
    <dgm:pt modelId="{2B761EC7-5CBD-4953-BA34-F092B0E40764}" type="pres">
      <dgm:prSet presAssocID="{9CC6A5ED-E3BB-4EAD-A7B7-5A96329267B0}" presName="composite" presStyleCnt="0"/>
      <dgm:spPr/>
      <dgm:t>
        <a:bodyPr/>
        <a:lstStyle/>
        <a:p>
          <a:endParaRPr lang="fr-FR"/>
        </a:p>
      </dgm:t>
    </dgm:pt>
    <dgm:pt modelId="{D722157D-E88E-4BA0-85BA-E4BEE6A99960}" type="pres">
      <dgm:prSet presAssocID="{9CC6A5ED-E3BB-4EAD-A7B7-5A96329267B0}" presName="parentText" presStyleLbl="alignNode1" presStyleIdx="1" presStyleCnt="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pPr rtl="1"/>
          <a:endParaRPr lang="ar-SA"/>
        </a:p>
      </dgm:t>
    </dgm:pt>
    <dgm:pt modelId="{388BE9DD-53E1-4384-8305-B52E15ACF830}" type="pres">
      <dgm:prSet presAssocID="{9CC6A5ED-E3BB-4EAD-A7B7-5A96329267B0}" presName="descendantText" presStyleLbl="alignAcc1" presStyleIdx="1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pPr rtl="1"/>
          <a:endParaRPr lang="ar-SA"/>
        </a:p>
      </dgm:t>
    </dgm:pt>
    <dgm:pt modelId="{FA57DC67-62EC-431A-B853-7642DA7E8E43}" type="pres">
      <dgm:prSet presAssocID="{56197705-6636-4073-80AE-E5FB88AE5541}" presName="sp" presStyleCnt="0"/>
      <dgm:spPr/>
      <dgm:t>
        <a:bodyPr/>
        <a:lstStyle/>
        <a:p>
          <a:endParaRPr lang="fr-FR"/>
        </a:p>
      </dgm:t>
    </dgm:pt>
    <dgm:pt modelId="{1000CD4B-47DB-4C1B-A977-FA9C09D84ACB}" type="pres">
      <dgm:prSet presAssocID="{604CC498-98C4-4628-9DD5-C7BDB34B31C5}" presName="composite" presStyleCnt="0"/>
      <dgm:spPr/>
      <dgm:t>
        <a:bodyPr/>
        <a:lstStyle/>
        <a:p>
          <a:endParaRPr lang="fr-FR"/>
        </a:p>
      </dgm:t>
    </dgm:pt>
    <dgm:pt modelId="{CCAFABFC-0196-44C1-AEA1-8C0D5D2A290C}" type="pres">
      <dgm:prSet presAssocID="{604CC498-98C4-4628-9DD5-C7BDB34B31C5}" presName="parentText" presStyleLbl="alignNode1" presStyleIdx="2" presStyleCnt="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pPr rtl="1"/>
          <a:endParaRPr lang="ar-SA"/>
        </a:p>
      </dgm:t>
    </dgm:pt>
    <dgm:pt modelId="{17EAC2BD-4F51-47B0-B5C3-0BCE0886F294}" type="pres">
      <dgm:prSet presAssocID="{604CC498-98C4-4628-9DD5-C7BDB34B31C5}" presName="descendantText" presStyleLbl="alignAcc1" presStyleIdx="2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pPr rtl="1"/>
          <a:endParaRPr lang="ar-SA"/>
        </a:p>
      </dgm:t>
    </dgm:pt>
    <dgm:pt modelId="{1BB1CC50-9A41-460A-94C9-14DEDE8356DA}" type="pres">
      <dgm:prSet presAssocID="{4041D16B-E6D2-46CC-90BD-1AEA4DF379A8}" presName="sp" presStyleCnt="0"/>
      <dgm:spPr/>
      <dgm:t>
        <a:bodyPr/>
        <a:lstStyle/>
        <a:p>
          <a:endParaRPr lang="fr-FR"/>
        </a:p>
      </dgm:t>
    </dgm:pt>
    <dgm:pt modelId="{6581507C-EF96-4021-87FB-62473BA47AE3}" type="pres">
      <dgm:prSet presAssocID="{EE895009-BC0B-47F6-A7BE-808182A6A38D}" presName="composite" presStyleCnt="0"/>
      <dgm:spPr/>
      <dgm:t>
        <a:bodyPr/>
        <a:lstStyle/>
        <a:p>
          <a:endParaRPr lang="fr-FR"/>
        </a:p>
      </dgm:t>
    </dgm:pt>
    <dgm:pt modelId="{641EAFDA-C4C8-45AA-B092-A44A9E85C45F}" type="pres">
      <dgm:prSet presAssocID="{EE895009-BC0B-47F6-A7BE-808182A6A38D}" presName="parentText" presStyleLbl="alignNode1" presStyleIdx="3" presStyleCnt="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pPr rtl="1"/>
          <a:endParaRPr lang="ar-SA"/>
        </a:p>
      </dgm:t>
    </dgm:pt>
    <dgm:pt modelId="{6D102606-60A6-4B4E-A9B0-E5BA343A12DF}" type="pres">
      <dgm:prSet presAssocID="{EE895009-BC0B-47F6-A7BE-808182A6A38D}" presName="descendantText" presStyleLbl="alignAcc1" presStyleIdx="3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pPr rtl="1"/>
          <a:endParaRPr lang="ar-SA"/>
        </a:p>
      </dgm:t>
    </dgm:pt>
    <dgm:pt modelId="{62E2E09F-B2B4-4A20-BA9F-D0E586DBE3B2}" type="pres">
      <dgm:prSet presAssocID="{D0E5A180-E96F-400D-B477-A7FF331FF771}" presName="sp" presStyleCnt="0"/>
      <dgm:spPr/>
      <dgm:t>
        <a:bodyPr/>
        <a:lstStyle/>
        <a:p>
          <a:endParaRPr lang="fr-FR"/>
        </a:p>
      </dgm:t>
    </dgm:pt>
    <dgm:pt modelId="{997FF28B-5431-421E-B3AB-E61BD67896B1}" type="pres">
      <dgm:prSet presAssocID="{20AEEF57-36D3-46BF-9EE1-63E006BFA3D1}" presName="composite" presStyleCnt="0"/>
      <dgm:spPr/>
      <dgm:t>
        <a:bodyPr/>
        <a:lstStyle/>
        <a:p>
          <a:endParaRPr lang="fr-FR"/>
        </a:p>
      </dgm:t>
    </dgm:pt>
    <dgm:pt modelId="{769B65E1-0214-45C3-A13C-D5DD4BDBA219}" type="pres">
      <dgm:prSet presAssocID="{20AEEF57-36D3-46BF-9EE1-63E006BFA3D1}" presName="parentText" presStyleLbl="alignNode1" presStyleIdx="4" presStyleCnt="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pPr rtl="1"/>
          <a:endParaRPr lang="ar-SA"/>
        </a:p>
      </dgm:t>
    </dgm:pt>
    <dgm:pt modelId="{069FFA6D-A79D-4034-9B20-E78EE3180C02}" type="pres">
      <dgm:prSet presAssocID="{20AEEF57-36D3-46BF-9EE1-63E006BFA3D1}" presName="descendantText" presStyleLbl="alignAcc1" presStyleIdx="4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pPr rtl="1"/>
          <a:endParaRPr lang="ar-SA"/>
        </a:p>
      </dgm:t>
    </dgm:pt>
    <dgm:pt modelId="{2D10F2E8-D650-4A5C-8856-D5E29B4EFDD8}" type="pres">
      <dgm:prSet presAssocID="{1184613B-952C-4DE4-93D4-C096402E8A1D}" presName="sp" presStyleCnt="0"/>
      <dgm:spPr/>
      <dgm:t>
        <a:bodyPr/>
        <a:lstStyle/>
        <a:p>
          <a:endParaRPr lang="fr-FR"/>
        </a:p>
      </dgm:t>
    </dgm:pt>
    <dgm:pt modelId="{CFF45CCC-3A40-4DC0-84B0-5017948FCA52}" type="pres">
      <dgm:prSet presAssocID="{10AC540B-4B02-4D89-8009-745F9F619322}" presName="composite" presStyleCnt="0"/>
      <dgm:spPr/>
      <dgm:t>
        <a:bodyPr/>
        <a:lstStyle/>
        <a:p>
          <a:endParaRPr lang="fr-FR"/>
        </a:p>
      </dgm:t>
    </dgm:pt>
    <dgm:pt modelId="{2B817E6A-2DDB-4EB8-A3B6-563D7377A994}" type="pres">
      <dgm:prSet presAssocID="{10AC540B-4B02-4D89-8009-745F9F619322}" presName="parentText" presStyleLbl="alignNode1" presStyleIdx="5" presStyleCnt="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pPr rtl="1"/>
          <a:endParaRPr lang="ar-SA"/>
        </a:p>
      </dgm:t>
    </dgm:pt>
    <dgm:pt modelId="{C2EC7FD8-3824-49E5-8C5D-DAF4334EE7C1}" type="pres">
      <dgm:prSet presAssocID="{10AC540B-4B02-4D89-8009-745F9F619322}" presName="descendantText" presStyleLbl="alignAcc1" presStyleIdx="5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pPr rtl="1"/>
          <a:endParaRPr lang="ar-SA"/>
        </a:p>
      </dgm:t>
    </dgm:pt>
    <dgm:pt modelId="{4F34FFD3-7C50-4EE7-B73F-45E2A347C595}" type="pres">
      <dgm:prSet presAssocID="{AA620B29-7FD4-4DB3-9FC3-D996672A1796}" presName="sp" presStyleCnt="0"/>
      <dgm:spPr/>
      <dgm:t>
        <a:bodyPr/>
        <a:lstStyle/>
        <a:p>
          <a:endParaRPr lang="fr-FR"/>
        </a:p>
      </dgm:t>
    </dgm:pt>
    <dgm:pt modelId="{BFB877A2-C6D6-427E-95F8-D1A052F50B8F}" type="pres">
      <dgm:prSet presAssocID="{F72F69DB-3F6D-4D7A-9229-6BD675B1871C}" presName="composite" presStyleCnt="0"/>
      <dgm:spPr/>
      <dgm:t>
        <a:bodyPr/>
        <a:lstStyle/>
        <a:p>
          <a:endParaRPr lang="fr-FR"/>
        </a:p>
      </dgm:t>
    </dgm:pt>
    <dgm:pt modelId="{94B80E50-8E61-4D6F-B60C-305A44CCA2E8}" type="pres">
      <dgm:prSet presAssocID="{F72F69DB-3F6D-4D7A-9229-6BD675B1871C}" presName="parentText" presStyleLbl="alignNode1" presStyleIdx="6" presStyleCnt="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pPr rtl="1"/>
          <a:endParaRPr lang="ar-SA"/>
        </a:p>
      </dgm:t>
    </dgm:pt>
    <dgm:pt modelId="{C4941309-D3CC-4D27-B7A1-07C3FE5983A0}" type="pres">
      <dgm:prSet presAssocID="{F72F69DB-3F6D-4D7A-9229-6BD675B1871C}" presName="descendantText" presStyleLbl="alignAcc1" presStyleIdx="6" presStyleCnt="7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E22E7570-C904-42DC-823E-C966985C4FEB}" type="presOf" srcId="{10AC540B-4B02-4D89-8009-745F9F619322}" destId="{2B817E6A-2DDB-4EB8-A3B6-563D7377A994}" srcOrd="0" destOrd="0" presId="urn:microsoft.com/office/officeart/2005/8/layout/chevron2"/>
    <dgm:cxn modelId="{C2F0AA65-E385-4B6E-9B3E-FAED60CF4BDF}" type="presOf" srcId="{2531895D-36E2-4F1C-820A-42BB0039DE6C}" destId="{388BE9DD-53E1-4384-8305-B52E15ACF830}" srcOrd="0" destOrd="0" presId="urn:microsoft.com/office/officeart/2005/8/layout/chevron2"/>
    <dgm:cxn modelId="{21E4145E-FE96-4AD9-8436-04B60EA90C40}" srcId="{D655CD9C-BD50-414A-A007-420321F918F2}" destId="{9CC6A5ED-E3BB-4EAD-A7B7-5A96329267B0}" srcOrd="1" destOrd="0" parTransId="{847BAE7C-1D99-43DA-B572-49505EEE61CF}" sibTransId="{56197705-6636-4073-80AE-E5FB88AE5541}"/>
    <dgm:cxn modelId="{8CD81B9F-83E4-4C20-8A5F-C9F89A67CB11}" srcId="{D655CD9C-BD50-414A-A007-420321F918F2}" destId="{604CC498-98C4-4628-9DD5-C7BDB34B31C5}" srcOrd="2" destOrd="0" parTransId="{D6393F65-FD48-4BA0-B6DB-F4A2A91C07DC}" sibTransId="{4041D16B-E6D2-46CC-90BD-1AEA4DF379A8}"/>
    <dgm:cxn modelId="{E0CC7C62-1AC2-4885-BE3F-25F173E21446}" type="presOf" srcId="{7F5B711E-6ED5-4B55-A27A-9B57552A48BB}" destId="{069FFA6D-A79D-4034-9B20-E78EE3180C02}" srcOrd="0" destOrd="0" presId="urn:microsoft.com/office/officeart/2005/8/layout/chevron2"/>
    <dgm:cxn modelId="{1196E554-A32F-4085-92DE-916F24C41263}" srcId="{20AEEF57-36D3-46BF-9EE1-63E006BFA3D1}" destId="{7F5B711E-6ED5-4B55-A27A-9B57552A48BB}" srcOrd="0" destOrd="0" parTransId="{DF70583F-6D10-4ADD-B5F8-721DA5974EBA}" sibTransId="{EFB3927C-C838-4A47-8179-25C50C5D72A4}"/>
    <dgm:cxn modelId="{CAD918F9-9612-4A7A-8BD8-DC75CE93FC34}" type="presOf" srcId="{3B0A4132-3C5C-4022-B5BB-F5B727248DA1}" destId="{708BC692-93CD-43B2-B274-DD418EA16AD9}" srcOrd="0" destOrd="0" presId="urn:microsoft.com/office/officeart/2005/8/layout/chevron2"/>
    <dgm:cxn modelId="{E7C1CDA0-F0EA-4D9F-8FCE-814FED7BF347}" srcId="{D655CD9C-BD50-414A-A007-420321F918F2}" destId="{EE895009-BC0B-47F6-A7BE-808182A6A38D}" srcOrd="3" destOrd="0" parTransId="{DEA29F5A-4FA3-4832-9072-1AABC49982E5}" sibTransId="{D0E5A180-E96F-400D-B477-A7FF331FF771}"/>
    <dgm:cxn modelId="{3A72DDA1-841C-42C1-B020-5C7D8133FC74}" type="presOf" srcId="{33B1F424-93B7-43D1-A35E-4A2E8A4E097D}" destId="{17EAC2BD-4F51-47B0-B5C3-0BCE0886F294}" srcOrd="0" destOrd="0" presId="urn:microsoft.com/office/officeart/2005/8/layout/chevron2"/>
    <dgm:cxn modelId="{A3ACB9CB-38D3-46CC-AE46-D98A5B9467A6}" srcId="{604CC498-98C4-4628-9DD5-C7BDB34B31C5}" destId="{33B1F424-93B7-43D1-A35E-4A2E8A4E097D}" srcOrd="0" destOrd="0" parTransId="{F276B10B-421A-4AB6-8363-89D97486A6F0}" sibTransId="{6C2CD53C-1A61-4883-B5CC-C6BA1D6F1944}"/>
    <dgm:cxn modelId="{9A5E91C2-E662-4651-A9D9-92FAC5DA2D6C}" type="presOf" srcId="{9CC6A5ED-E3BB-4EAD-A7B7-5A96329267B0}" destId="{D722157D-E88E-4BA0-85BA-E4BEE6A99960}" srcOrd="0" destOrd="0" presId="urn:microsoft.com/office/officeart/2005/8/layout/chevron2"/>
    <dgm:cxn modelId="{8ADD8B4D-4EE2-42EE-A2C4-1C8BFA9444E7}" type="presOf" srcId="{B54DFC65-6398-411F-8817-F9108A780228}" destId="{C2EC7FD8-3824-49E5-8C5D-DAF4334EE7C1}" srcOrd="0" destOrd="0" presId="urn:microsoft.com/office/officeart/2005/8/layout/chevron2"/>
    <dgm:cxn modelId="{416D0647-FB9A-4A48-93D1-1EC00C9B0B87}" type="presOf" srcId="{F72F69DB-3F6D-4D7A-9229-6BD675B1871C}" destId="{94B80E50-8E61-4D6F-B60C-305A44CCA2E8}" srcOrd="0" destOrd="0" presId="urn:microsoft.com/office/officeart/2005/8/layout/chevron2"/>
    <dgm:cxn modelId="{F4542EBA-33EA-4DC8-9774-6E2A9893918A}" srcId="{D655CD9C-BD50-414A-A007-420321F918F2}" destId="{10AC540B-4B02-4D89-8009-745F9F619322}" srcOrd="5" destOrd="0" parTransId="{21DAED46-CE6B-47AA-9A70-FABD2F9BA35B}" sibTransId="{AA620B29-7FD4-4DB3-9FC3-D996672A1796}"/>
    <dgm:cxn modelId="{5CE705F2-9B59-44F0-93D7-205F62D96911}" type="presOf" srcId="{F2F6D7F6-4828-421B-9377-DC03D05E2D89}" destId="{C4941309-D3CC-4D27-B7A1-07C3FE5983A0}" srcOrd="0" destOrd="0" presId="urn:microsoft.com/office/officeart/2005/8/layout/chevron2"/>
    <dgm:cxn modelId="{ABA35ECF-A7F5-44A9-9E9C-877BE3EBD637}" type="presOf" srcId="{EE895009-BC0B-47F6-A7BE-808182A6A38D}" destId="{641EAFDA-C4C8-45AA-B092-A44A9E85C45F}" srcOrd="0" destOrd="0" presId="urn:microsoft.com/office/officeart/2005/8/layout/chevron2"/>
    <dgm:cxn modelId="{A6B82F2A-1D36-4446-8601-5A3F24EDD58A}" srcId="{D655CD9C-BD50-414A-A007-420321F918F2}" destId="{20AEEF57-36D3-46BF-9EE1-63E006BFA3D1}" srcOrd="4" destOrd="0" parTransId="{CEC1D489-D9C8-4FBA-AFA3-236B9AA39D72}" sibTransId="{1184613B-952C-4DE4-93D4-C096402E8A1D}"/>
    <dgm:cxn modelId="{0DE00DB0-EC64-4661-A729-38513DA06395}" srcId="{10AC540B-4B02-4D89-8009-745F9F619322}" destId="{B54DFC65-6398-411F-8817-F9108A780228}" srcOrd="0" destOrd="0" parTransId="{7644F0A8-4B40-4C21-B5FF-B12CCF785F46}" sibTransId="{DEE5A014-90A5-47FA-9607-8AE069C42FF6}"/>
    <dgm:cxn modelId="{28E83D8F-D841-47B0-85FD-2562E3D0AD10}" srcId="{D655CD9C-BD50-414A-A007-420321F918F2}" destId="{F72F69DB-3F6D-4D7A-9229-6BD675B1871C}" srcOrd="6" destOrd="0" parTransId="{DE44113C-868D-472C-9D6B-1EF780F5AA90}" sibTransId="{B7D4667B-FC2F-4F55-9143-38715C4FA7F1}"/>
    <dgm:cxn modelId="{F07C17E8-6656-48E1-BB1D-7A7E2066AA1D}" srcId="{9CC6A5ED-E3BB-4EAD-A7B7-5A96329267B0}" destId="{2531895D-36E2-4F1C-820A-42BB0039DE6C}" srcOrd="0" destOrd="0" parTransId="{57E4E56E-B4AE-4514-BD79-B9637314AED7}" sibTransId="{308B1763-61C6-4113-8F0F-78AD2402392A}"/>
    <dgm:cxn modelId="{BB5AB374-4A3C-4470-8983-DB0B95585F42}" type="presOf" srcId="{D655CD9C-BD50-414A-A007-420321F918F2}" destId="{D4EFAF67-A830-42E0-88BD-2587708A8617}" srcOrd="0" destOrd="0" presId="urn:microsoft.com/office/officeart/2005/8/layout/chevron2"/>
    <dgm:cxn modelId="{48DC4F34-32D2-4D7A-BCA6-72F14FB4E4AA}" type="presOf" srcId="{8B78BA7A-A001-4C55-A3EB-91BA2565CC8F}" destId="{5674EDF3-24DF-44AF-9FF7-391F2522AB3A}" srcOrd="0" destOrd="0" presId="urn:microsoft.com/office/officeart/2005/8/layout/chevron2"/>
    <dgm:cxn modelId="{90CCFDA0-EFE0-4454-8E29-F8518FD5F207}" srcId="{8B78BA7A-A001-4C55-A3EB-91BA2565CC8F}" destId="{3B0A4132-3C5C-4022-B5BB-F5B727248DA1}" srcOrd="0" destOrd="0" parTransId="{0267E0B2-6A60-49CB-98A0-27041180A111}" sibTransId="{D7A0C0A7-1511-4753-A794-EC3893BF94F7}"/>
    <dgm:cxn modelId="{FE348263-3E74-4B3F-8EB4-C03D9CE030C6}" type="presOf" srcId="{5918CDD4-C0E6-4293-8CD8-96A999F02464}" destId="{6D102606-60A6-4B4E-A9B0-E5BA343A12DF}" srcOrd="0" destOrd="0" presId="urn:microsoft.com/office/officeart/2005/8/layout/chevron2"/>
    <dgm:cxn modelId="{FD869A13-6882-438C-BDC0-EE447075610F}" srcId="{EE895009-BC0B-47F6-A7BE-808182A6A38D}" destId="{5918CDD4-C0E6-4293-8CD8-96A999F02464}" srcOrd="0" destOrd="0" parTransId="{1F8A742A-063E-4C45-8733-D05F53B9869A}" sibTransId="{B70BB675-2CCE-49AF-9244-107854C27065}"/>
    <dgm:cxn modelId="{FAA220AD-4FF8-4EBB-BD60-A8FD6AE89799}" srcId="{F72F69DB-3F6D-4D7A-9229-6BD675B1871C}" destId="{F2F6D7F6-4828-421B-9377-DC03D05E2D89}" srcOrd="0" destOrd="0" parTransId="{0170E3E9-997D-419A-AC92-F6160B658EA8}" sibTransId="{76ED0C64-49AD-47D8-9939-F3EE54D6F14F}"/>
    <dgm:cxn modelId="{5025FCAC-10AA-4DCB-A6B0-C84F950F41F0}" srcId="{D655CD9C-BD50-414A-A007-420321F918F2}" destId="{8B78BA7A-A001-4C55-A3EB-91BA2565CC8F}" srcOrd="0" destOrd="0" parTransId="{64131723-9CB8-45F3-9966-03E5EA9775E5}" sibTransId="{A3F88031-67E3-4084-A8C0-C933685F5781}"/>
    <dgm:cxn modelId="{5AE82A10-C159-468F-920B-526009D90F23}" type="presOf" srcId="{20AEEF57-36D3-46BF-9EE1-63E006BFA3D1}" destId="{769B65E1-0214-45C3-A13C-D5DD4BDBA219}" srcOrd="0" destOrd="0" presId="urn:microsoft.com/office/officeart/2005/8/layout/chevron2"/>
    <dgm:cxn modelId="{6CDD4E54-019B-4D9D-8A47-D697F02C0598}" type="presOf" srcId="{604CC498-98C4-4628-9DD5-C7BDB34B31C5}" destId="{CCAFABFC-0196-44C1-AEA1-8C0D5D2A290C}" srcOrd="0" destOrd="0" presId="urn:microsoft.com/office/officeart/2005/8/layout/chevron2"/>
    <dgm:cxn modelId="{FD0AC8BD-0412-43C0-B5B6-7C847879F961}" type="presParOf" srcId="{D4EFAF67-A830-42E0-88BD-2587708A8617}" destId="{E7DAB293-43BB-4E23-BD82-9773B1024D54}" srcOrd="0" destOrd="0" presId="urn:microsoft.com/office/officeart/2005/8/layout/chevron2"/>
    <dgm:cxn modelId="{7304CD57-C85C-46E4-A2B4-D564711430DB}" type="presParOf" srcId="{E7DAB293-43BB-4E23-BD82-9773B1024D54}" destId="{5674EDF3-24DF-44AF-9FF7-391F2522AB3A}" srcOrd="0" destOrd="0" presId="urn:microsoft.com/office/officeart/2005/8/layout/chevron2"/>
    <dgm:cxn modelId="{E0701567-52EB-4C8B-8712-11C749B4267B}" type="presParOf" srcId="{E7DAB293-43BB-4E23-BD82-9773B1024D54}" destId="{708BC692-93CD-43B2-B274-DD418EA16AD9}" srcOrd="1" destOrd="0" presId="urn:microsoft.com/office/officeart/2005/8/layout/chevron2"/>
    <dgm:cxn modelId="{52FE1B87-71B0-4CF1-B950-FB846DA80E5A}" type="presParOf" srcId="{D4EFAF67-A830-42E0-88BD-2587708A8617}" destId="{DD8D517B-54C6-4B27-8FCD-280F2538D5A0}" srcOrd="1" destOrd="0" presId="urn:microsoft.com/office/officeart/2005/8/layout/chevron2"/>
    <dgm:cxn modelId="{70D345EB-DDE3-44E0-8530-412EFB629FD2}" type="presParOf" srcId="{D4EFAF67-A830-42E0-88BD-2587708A8617}" destId="{2B761EC7-5CBD-4953-BA34-F092B0E40764}" srcOrd="2" destOrd="0" presId="urn:microsoft.com/office/officeart/2005/8/layout/chevron2"/>
    <dgm:cxn modelId="{1A3E376F-0CAC-43CF-8A1F-97DFFD089703}" type="presParOf" srcId="{2B761EC7-5CBD-4953-BA34-F092B0E40764}" destId="{D722157D-E88E-4BA0-85BA-E4BEE6A99960}" srcOrd="0" destOrd="0" presId="urn:microsoft.com/office/officeart/2005/8/layout/chevron2"/>
    <dgm:cxn modelId="{006D7265-A805-47E5-B88F-AA29A360C53D}" type="presParOf" srcId="{2B761EC7-5CBD-4953-BA34-F092B0E40764}" destId="{388BE9DD-53E1-4384-8305-B52E15ACF830}" srcOrd="1" destOrd="0" presId="urn:microsoft.com/office/officeart/2005/8/layout/chevron2"/>
    <dgm:cxn modelId="{4A8580C9-C85C-4ACE-8E86-06A7468D7015}" type="presParOf" srcId="{D4EFAF67-A830-42E0-88BD-2587708A8617}" destId="{FA57DC67-62EC-431A-B853-7642DA7E8E43}" srcOrd="3" destOrd="0" presId="urn:microsoft.com/office/officeart/2005/8/layout/chevron2"/>
    <dgm:cxn modelId="{453349D9-28B7-4E36-9B4B-DE1A1C4589CD}" type="presParOf" srcId="{D4EFAF67-A830-42E0-88BD-2587708A8617}" destId="{1000CD4B-47DB-4C1B-A977-FA9C09D84ACB}" srcOrd="4" destOrd="0" presId="urn:microsoft.com/office/officeart/2005/8/layout/chevron2"/>
    <dgm:cxn modelId="{BB126030-DC72-4C55-8026-AC6F278F651B}" type="presParOf" srcId="{1000CD4B-47DB-4C1B-A977-FA9C09D84ACB}" destId="{CCAFABFC-0196-44C1-AEA1-8C0D5D2A290C}" srcOrd="0" destOrd="0" presId="urn:microsoft.com/office/officeart/2005/8/layout/chevron2"/>
    <dgm:cxn modelId="{0676481F-4C4D-4BD4-ACF6-A14B527D670F}" type="presParOf" srcId="{1000CD4B-47DB-4C1B-A977-FA9C09D84ACB}" destId="{17EAC2BD-4F51-47B0-B5C3-0BCE0886F294}" srcOrd="1" destOrd="0" presId="urn:microsoft.com/office/officeart/2005/8/layout/chevron2"/>
    <dgm:cxn modelId="{B7BD4523-5502-4E6A-93B9-EF35510AEF95}" type="presParOf" srcId="{D4EFAF67-A830-42E0-88BD-2587708A8617}" destId="{1BB1CC50-9A41-460A-94C9-14DEDE8356DA}" srcOrd="5" destOrd="0" presId="urn:microsoft.com/office/officeart/2005/8/layout/chevron2"/>
    <dgm:cxn modelId="{B8B6D040-6FA6-4038-8E18-EFBA08D0BA01}" type="presParOf" srcId="{D4EFAF67-A830-42E0-88BD-2587708A8617}" destId="{6581507C-EF96-4021-87FB-62473BA47AE3}" srcOrd="6" destOrd="0" presId="urn:microsoft.com/office/officeart/2005/8/layout/chevron2"/>
    <dgm:cxn modelId="{7498FE1D-7E7E-4813-AAA3-0AEB0698DADD}" type="presParOf" srcId="{6581507C-EF96-4021-87FB-62473BA47AE3}" destId="{641EAFDA-C4C8-45AA-B092-A44A9E85C45F}" srcOrd="0" destOrd="0" presId="urn:microsoft.com/office/officeart/2005/8/layout/chevron2"/>
    <dgm:cxn modelId="{221B8D20-3176-4549-B21B-C75BF2399DD8}" type="presParOf" srcId="{6581507C-EF96-4021-87FB-62473BA47AE3}" destId="{6D102606-60A6-4B4E-A9B0-E5BA343A12DF}" srcOrd="1" destOrd="0" presId="urn:microsoft.com/office/officeart/2005/8/layout/chevron2"/>
    <dgm:cxn modelId="{A668A59C-8BDD-4510-A3F0-9952E58029B9}" type="presParOf" srcId="{D4EFAF67-A830-42E0-88BD-2587708A8617}" destId="{62E2E09F-B2B4-4A20-BA9F-D0E586DBE3B2}" srcOrd="7" destOrd="0" presId="urn:microsoft.com/office/officeart/2005/8/layout/chevron2"/>
    <dgm:cxn modelId="{E3E8F83E-F191-404E-8C2A-6E3A453AA81A}" type="presParOf" srcId="{D4EFAF67-A830-42E0-88BD-2587708A8617}" destId="{997FF28B-5431-421E-B3AB-E61BD67896B1}" srcOrd="8" destOrd="0" presId="urn:microsoft.com/office/officeart/2005/8/layout/chevron2"/>
    <dgm:cxn modelId="{13A29307-FD6A-43F2-87A0-52D6598CA004}" type="presParOf" srcId="{997FF28B-5431-421E-B3AB-E61BD67896B1}" destId="{769B65E1-0214-45C3-A13C-D5DD4BDBA219}" srcOrd="0" destOrd="0" presId="urn:microsoft.com/office/officeart/2005/8/layout/chevron2"/>
    <dgm:cxn modelId="{93F14A96-7B79-4211-B009-C14B30C8B03F}" type="presParOf" srcId="{997FF28B-5431-421E-B3AB-E61BD67896B1}" destId="{069FFA6D-A79D-4034-9B20-E78EE3180C02}" srcOrd="1" destOrd="0" presId="urn:microsoft.com/office/officeart/2005/8/layout/chevron2"/>
    <dgm:cxn modelId="{FE7C71C3-AFD8-4B92-964C-D54A7906B8D4}" type="presParOf" srcId="{D4EFAF67-A830-42E0-88BD-2587708A8617}" destId="{2D10F2E8-D650-4A5C-8856-D5E29B4EFDD8}" srcOrd="9" destOrd="0" presId="urn:microsoft.com/office/officeart/2005/8/layout/chevron2"/>
    <dgm:cxn modelId="{158B2A0B-0517-4FF6-AB57-AC7A69283B9E}" type="presParOf" srcId="{D4EFAF67-A830-42E0-88BD-2587708A8617}" destId="{CFF45CCC-3A40-4DC0-84B0-5017948FCA52}" srcOrd="10" destOrd="0" presId="urn:microsoft.com/office/officeart/2005/8/layout/chevron2"/>
    <dgm:cxn modelId="{94941A2E-DB41-486C-9944-205705F6BEA7}" type="presParOf" srcId="{CFF45CCC-3A40-4DC0-84B0-5017948FCA52}" destId="{2B817E6A-2DDB-4EB8-A3B6-563D7377A994}" srcOrd="0" destOrd="0" presId="urn:microsoft.com/office/officeart/2005/8/layout/chevron2"/>
    <dgm:cxn modelId="{EB3E237F-7A81-40AC-A990-E578751ECC63}" type="presParOf" srcId="{CFF45CCC-3A40-4DC0-84B0-5017948FCA52}" destId="{C2EC7FD8-3824-49E5-8C5D-DAF4334EE7C1}" srcOrd="1" destOrd="0" presId="urn:microsoft.com/office/officeart/2005/8/layout/chevron2"/>
    <dgm:cxn modelId="{5321ED7A-5FCE-4973-9F26-DB9528D2E311}" type="presParOf" srcId="{D4EFAF67-A830-42E0-88BD-2587708A8617}" destId="{4F34FFD3-7C50-4EE7-B73F-45E2A347C595}" srcOrd="11" destOrd="0" presId="urn:microsoft.com/office/officeart/2005/8/layout/chevron2"/>
    <dgm:cxn modelId="{ABE3296D-4640-416F-A1DA-67B38DC867C8}" type="presParOf" srcId="{D4EFAF67-A830-42E0-88BD-2587708A8617}" destId="{BFB877A2-C6D6-427E-95F8-D1A052F50B8F}" srcOrd="12" destOrd="0" presId="urn:microsoft.com/office/officeart/2005/8/layout/chevron2"/>
    <dgm:cxn modelId="{6F46D5EB-00A9-4615-AB6E-7DD3708C12A3}" type="presParOf" srcId="{BFB877A2-C6D6-427E-95F8-D1A052F50B8F}" destId="{94B80E50-8E61-4D6F-B60C-305A44CCA2E8}" srcOrd="0" destOrd="0" presId="urn:microsoft.com/office/officeart/2005/8/layout/chevron2"/>
    <dgm:cxn modelId="{2BAD8311-D80B-47A3-A65D-F4434DD319D3}" type="presParOf" srcId="{BFB877A2-C6D6-427E-95F8-D1A052F50B8F}" destId="{C4941309-D3CC-4D27-B7A1-07C3FE5983A0}" srcOrd="1" destOrd="0" presId="urn:microsoft.com/office/officeart/2005/8/layout/chevron2"/>
  </dgm:cxnLst>
  <dgm:bg/>
  <dgm:whole>
    <a:ln w="9525" cap="flat" cmpd="sng" algn="ctr">
      <a:solidFill>
        <a:schemeClr val="accent6">
          <a:lumMod val="40000"/>
          <a:lumOff val="6000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4EDF3-24DF-44AF-9FF7-391F2522AB3A}">
      <dsp:nvSpPr>
        <dsp:cNvPr id="0" name=""/>
        <dsp:cNvSpPr/>
      </dsp:nvSpPr>
      <dsp:spPr>
        <a:xfrm rot="5400000">
          <a:off x="-107795" y="110724"/>
          <a:ext cx="718633" cy="50304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>
              <a:latin typeface="Calibri"/>
              <a:ea typeface="+mn-ea"/>
              <a:cs typeface="+mn-cs"/>
            </a:rPr>
            <a:t>1</a:t>
          </a:r>
          <a:endParaRPr lang="ar-SA" sz="2000" kern="1200">
            <a:latin typeface="Calibri"/>
            <a:ea typeface="+mn-ea"/>
            <a:cs typeface="Arial"/>
          </a:endParaRPr>
        </a:p>
      </dsp:txBody>
      <dsp:txXfrm rot="-5400000">
        <a:off x="1" y="254451"/>
        <a:ext cx="503043" cy="215590"/>
      </dsp:txXfrm>
    </dsp:sp>
    <dsp:sp modelId="{708BC692-93CD-43B2-B274-DD418EA16AD9}">
      <dsp:nvSpPr>
        <dsp:cNvPr id="0" name=""/>
        <dsp:cNvSpPr/>
      </dsp:nvSpPr>
      <dsp:spPr>
        <a:xfrm rot="5400000">
          <a:off x="3751643" y="-3248109"/>
          <a:ext cx="467357" cy="6964556"/>
        </a:xfrm>
        <a:prstGeom prst="round2SameRect">
          <a:avLst/>
        </a:prstGeom>
        <a:solidFill>
          <a:srgbClr val="FFFF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smtClean="0">
              <a:latin typeface="Calibri"/>
              <a:ea typeface="+mn-ea"/>
              <a:cs typeface="+mn-cs"/>
            </a:rPr>
            <a:t>évaluer la situation </a:t>
          </a:r>
          <a:endParaRPr lang="ar-SA" sz="2000" kern="1200">
            <a:latin typeface="Calibri"/>
            <a:ea typeface="+mn-ea"/>
            <a:cs typeface="Arial"/>
          </a:endParaRPr>
        </a:p>
      </dsp:txBody>
      <dsp:txXfrm rot="-5400000">
        <a:off x="503044" y="23304"/>
        <a:ext cx="6941742" cy="421729"/>
      </dsp:txXfrm>
    </dsp:sp>
    <dsp:sp modelId="{D722157D-E88E-4BA0-85BA-E4BEE6A99960}">
      <dsp:nvSpPr>
        <dsp:cNvPr id="0" name=""/>
        <dsp:cNvSpPr/>
      </dsp:nvSpPr>
      <dsp:spPr>
        <a:xfrm rot="5400000">
          <a:off x="-107795" y="744302"/>
          <a:ext cx="718633" cy="503043"/>
        </a:xfrm>
        <a:prstGeom prst="chevron">
          <a:avLst/>
        </a:prstGeom>
        <a:solidFill>
          <a:schemeClr val="accent2">
            <a:hueOff val="1978602"/>
            <a:satOff val="-12954"/>
            <a:lumOff val="2843"/>
            <a:alphaOff val="0"/>
          </a:schemeClr>
        </a:solidFill>
        <a:ln>
          <a:noFill/>
        </a:ln>
        <a:effectLst>
          <a:glow rad="70000">
            <a:schemeClr val="accent2">
              <a:hueOff val="1978602"/>
              <a:satOff val="-12954"/>
              <a:lumOff val="2843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>
              <a:latin typeface="Calibri"/>
              <a:ea typeface="+mn-ea"/>
              <a:cs typeface="+mn-cs"/>
            </a:rPr>
            <a:t>2</a:t>
          </a:r>
          <a:endParaRPr lang="ar-SA" sz="2000" kern="1200">
            <a:latin typeface="Calibri"/>
            <a:ea typeface="+mn-ea"/>
            <a:cs typeface="Arial"/>
          </a:endParaRPr>
        </a:p>
      </dsp:txBody>
      <dsp:txXfrm rot="-5400000">
        <a:off x="1" y="888029"/>
        <a:ext cx="503043" cy="215590"/>
      </dsp:txXfrm>
    </dsp:sp>
    <dsp:sp modelId="{388BE9DD-53E1-4384-8305-B52E15ACF830}">
      <dsp:nvSpPr>
        <dsp:cNvPr id="0" name=""/>
        <dsp:cNvSpPr/>
      </dsp:nvSpPr>
      <dsp:spPr>
        <a:xfrm rot="5400000">
          <a:off x="3751765" y="-2612214"/>
          <a:ext cx="467112" cy="6964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smtClean="0">
              <a:latin typeface="Calibri"/>
              <a:ea typeface="+mn-ea"/>
              <a:cs typeface="+mn-cs"/>
            </a:rPr>
            <a:t>cerner le problème</a:t>
          </a:r>
          <a:endParaRPr lang="ar-SA" sz="2000" kern="1200">
            <a:latin typeface="Calibri"/>
            <a:ea typeface="+mn-ea"/>
            <a:cs typeface="Arial"/>
          </a:endParaRPr>
        </a:p>
      </dsp:txBody>
      <dsp:txXfrm rot="-5400000">
        <a:off x="503044" y="659310"/>
        <a:ext cx="6941753" cy="421506"/>
      </dsp:txXfrm>
    </dsp:sp>
    <dsp:sp modelId="{CCAFABFC-0196-44C1-AEA1-8C0D5D2A290C}">
      <dsp:nvSpPr>
        <dsp:cNvPr id="0" name=""/>
        <dsp:cNvSpPr/>
      </dsp:nvSpPr>
      <dsp:spPr>
        <a:xfrm rot="5400000">
          <a:off x="-107795" y="1377881"/>
          <a:ext cx="718633" cy="503043"/>
        </a:xfrm>
        <a:prstGeom prst="chevron">
          <a:avLst/>
        </a:prstGeom>
        <a:solidFill>
          <a:schemeClr val="accent2">
            <a:hueOff val="3957205"/>
            <a:satOff val="-25907"/>
            <a:lumOff val="5685"/>
            <a:alphaOff val="0"/>
          </a:schemeClr>
        </a:solidFill>
        <a:ln>
          <a:noFill/>
        </a:ln>
        <a:effectLst>
          <a:glow rad="70000">
            <a:schemeClr val="accent2">
              <a:hueOff val="3957205"/>
              <a:satOff val="-25907"/>
              <a:lumOff val="5685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>
              <a:latin typeface="Calibri"/>
              <a:ea typeface="+mn-ea"/>
              <a:cs typeface="+mn-cs"/>
            </a:rPr>
            <a:t>3</a:t>
          </a:r>
          <a:endParaRPr lang="ar-SA" sz="2000" kern="1200">
            <a:latin typeface="Calibri"/>
            <a:ea typeface="+mn-ea"/>
            <a:cs typeface="Arial"/>
          </a:endParaRPr>
        </a:p>
      </dsp:txBody>
      <dsp:txXfrm rot="-5400000">
        <a:off x="1" y="1521608"/>
        <a:ext cx="503043" cy="215590"/>
      </dsp:txXfrm>
    </dsp:sp>
    <dsp:sp modelId="{17EAC2BD-4F51-47B0-B5C3-0BCE0886F294}">
      <dsp:nvSpPr>
        <dsp:cNvPr id="0" name=""/>
        <dsp:cNvSpPr/>
      </dsp:nvSpPr>
      <dsp:spPr>
        <a:xfrm rot="5400000">
          <a:off x="3751765" y="-1978636"/>
          <a:ext cx="467112" cy="6964556"/>
        </a:xfrm>
        <a:prstGeom prst="round2SameRect">
          <a:avLst/>
        </a:prstGeom>
        <a:solidFill>
          <a:srgbClr val="FFFF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smtClean="0">
              <a:latin typeface="Calibri"/>
              <a:ea typeface="+mn-ea"/>
              <a:cs typeface="+mn-cs"/>
            </a:rPr>
            <a:t>réunir les faits pertinents se rapportant au noyau du problème  </a:t>
          </a:r>
          <a:endParaRPr lang="ar-SA" sz="2000" kern="1200">
            <a:latin typeface="Calibri"/>
            <a:ea typeface="+mn-ea"/>
            <a:cs typeface="Arial"/>
          </a:endParaRPr>
        </a:p>
      </dsp:txBody>
      <dsp:txXfrm rot="-5400000">
        <a:off x="503044" y="1292888"/>
        <a:ext cx="6941753" cy="421506"/>
      </dsp:txXfrm>
    </dsp:sp>
    <dsp:sp modelId="{641EAFDA-C4C8-45AA-B092-A44A9E85C45F}">
      <dsp:nvSpPr>
        <dsp:cNvPr id="0" name=""/>
        <dsp:cNvSpPr/>
      </dsp:nvSpPr>
      <dsp:spPr>
        <a:xfrm rot="5400000">
          <a:off x="-107795" y="2011459"/>
          <a:ext cx="718633" cy="503043"/>
        </a:xfrm>
        <a:prstGeom prst="chevron">
          <a:avLst/>
        </a:prstGeom>
        <a:solidFill>
          <a:schemeClr val="accent2">
            <a:hueOff val="5935807"/>
            <a:satOff val="-38860"/>
            <a:lumOff val="8528"/>
            <a:alphaOff val="0"/>
          </a:schemeClr>
        </a:solidFill>
        <a:ln>
          <a:noFill/>
        </a:ln>
        <a:effectLst>
          <a:glow rad="70000">
            <a:schemeClr val="accent2">
              <a:hueOff val="5935807"/>
              <a:satOff val="-38860"/>
              <a:lumOff val="8528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>
              <a:latin typeface="Calibri"/>
              <a:ea typeface="+mn-ea"/>
              <a:cs typeface="+mn-cs"/>
            </a:rPr>
            <a:t>4</a:t>
          </a:r>
          <a:endParaRPr lang="ar-SA" sz="2000" kern="1200">
            <a:latin typeface="Calibri"/>
            <a:ea typeface="+mn-ea"/>
            <a:cs typeface="Arial"/>
          </a:endParaRPr>
        </a:p>
      </dsp:txBody>
      <dsp:txXfrm rot="-5400000">
        <a:off x="1" y="2155186"/>
        <a:ext cx="503043" cy="215590"/>
      </dsp:txXfrm>
    </dsp:sp>
    <dsp:sp modelId="{6D102606-60A6-4B4E-A9B0-E5BA343A12DF}">
      <dsp:nvSpPr>
        <dsp:cNvPr id="0" name=""/>
        <dsp:cNvSpPr/>
      </dsp:nvSpPr>
      <dsp:spPr>
        <a:xfrm rot="5400000">
          <a:off x="3751765" y="-1345057"/>
          <a:ext cx="467112" cy="6964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smtClean="0">
              <a:latin typeface="Calibri"/>
              <a:ea typeface="+mn-ea"/>
              <a:cs typeface="+mn-cs"/>
            </a:rPr>
            <a:t>analyser les faits </a:t>
          </a:r>
          <a:endParaRPr lang="ar-SA" sz="2000" kern="1200">
            <a:latin typeface="Calibri"/>
            <a:ea typeface="+mn-ea"/>
            <a:cs typeface="Arial"/>
          </a:endParaRPr>
        </a:p>
      </dsp:txBody>
      <dsp:txXfrm rot="-5400000">
        <a:off x="503044" y="1926467"/>
        <a:ext cx="6941753" cy="421506"/>
      </dsp:txXfrm>
    </dsp:sp>
    <dsp:sp modelId="{769B65E1-0214-45C3-A13C-D5DD4BDBA219}">
      <dsp:nvSpPr>
        <dsp:cNvPr id="0" name=""/>
        <dsp:cNvSpPr/>
      </dsp:nvSpPr>
      <dsp:spPr>
        <a:xfrm rot="5400000">
          <a:off x="-107795" y="2645038"/>
          <a:ext cx="718633" cy="503043"/>
        </a:xfrm>
        <a:prstGeom prst="chevron">
          <a:avLst/>
        </a:prstGeom>
        <a:solidFill>
          <a:schemeClr val="accent2">
            <a:hueOff val="7914410"/>
            <a:satOff val="-51814"/>
            <a:lumOff val="11371"/>
            <a:alphaOff val="0"/>
          </a:schemeClr>
        </a:solidFill>
        <a:ln>
          <a:noFill/>
        </a:ln>
        <a:effectLst>
          <a:glow rad="70000">
            <a:schemeClr val="accent2">
              <a:hueOff val="7914410"/>
              <a:satOff val="-51814"/>
              <a:lumOff val="11371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>
              <a:latin typeface="Calibri"/>
              <a:ea typeface="+mn-ea"/>
              <a:cs typeface="+mn-cs"/>
            </a:rPr>
            <a:t>5</a:t>
          </a:r>
          <a:endParaRPr lang="ar-SA" sz="2000" kern="1200">
            <a:latin typeface="Calibri"/>
            <a:ea typeface="+mn-ea"/>
            <a:cs typeface="Arial"/>
          </a:endParaRPr>
        </a:p>
      </dsp:txBody>
      <dsp:txXfrm rot="-5400000">
        <a:off x="1" y="2788765"/>
        <a:ext cx="503043" cy="215590"/>
      </dsp:txXfrm>
    </dsp:sp>
    <dsp:sp modelId="{069FFA6D-A79D-4034-9B20-E78EE3180C02}">
      <dsp:nvSpPr>
        <dsp:cNvPr id="0" name=""/>
        <dsp:cNvSpPr/>
      </dsp:nvSpPr>
      <dsp:spPr>
        <a:xfrm rot="5400000">
          <a:off x="3751765" y="-711479"/>
          <a:ext cx="467112" cy="6964556"/>
        </a:xfrm>
        <a:prstGeom prst="round2SameRect">
          <a:avLst/>
        </a:prstGeom>
        <a:solidFill>
          <a:srgbClr val="FFFF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smtClean="0">
              <a:latin typeface="Calibri"/>
              <a:ea typeface="+mn-ea"/>
              <a:cs typeface="+mn-cs"/>
            </a:rPr>
            <a:t>évaluer les diverses solutions disponibles</a:t>
          </a:r>
          <a:endParaRPr lang="ar-SA" sz="2000" kern="1200">
            <a:latin typeface="Calibri"/>
            <a:ea typeface="+mn-ea"/>
            <a:cs typeface="Arial"/>
          </a:endParaRPr>
        </a:p>
      </dsp:txBody>
      <dsp:txXfrm rot="-5400000">
        <a:off x="503044" y="2560045"/>
        <a:ext cx="6941753" cy="421506"/>
      </dsp:txXfrm>
    </dsp:sp>
    <dsp:sp modelId="{2B817E6A-2DDB-4EB8-A3B6-563D7377A994}">
      <dsp:nvSpPr>
        <dsp:cNvPr id="0" name=""/>
        <dsp:cNvSpPr/>
      </dsp:nvSpPr>
      <dsp:spPr>
        <a:xfrm rot="5400000">
          <a:off x="-107795" y="3278616"/>
          <a:ext cx="718633" cy="503043"/>
        </a:xfrm>
        <a:prstGeom prst="chevron">
          <a:avLst/>
        </a:prstGeom>
        <a:solidFill>
          <a:schemeClr val="accent2">
            <a:hueOff val="9893011"/>
            <a:satOff val="-64767"/>
            <a:lumOff val="14213"/>
            <a:alphaOff val="0"/>
          </a:schemeClr>
        </a:solidFill>
        <a:ln>
          <a:noFill/>
        </a:ln>
        <a:effectLst>
          <a:glow rad="70000">
            <a:schemeClr val="accent2">
              <a:hueOff val="9893011"/>
              <a:satOff val="-64767"/>
              <a:lumOff val="14213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>
              <a:latin typeface="Calibri"/>
              <a:ea typeface="+mn-ea"/>
              <a:cs typeface="+mn-cs"/>
            </a:rPr>
            <a:t>6</a:t>
          </a:r>
          <a:endParaRPr lang="ar-SA" sz="2000" kern="1200">
            <a:latin typeface="Calibri"/>
            <a:ea typeface="+mn-ea"/>
            <a:cs typeface="Arial"/>
          </a:endParaRPr>
        </a:p>
      </dsp:txBody>
      <dsp:txXfrm rot="-5400000">
        <a:off x="1" y="3422343"/>
        <a:ext cx="503043" cy="215590"/>
      </dsp:txXfrm>
    </dsp:sp>
    <dsp:sp modelId="{C2EC7FD8-3824-49E5-8C5D-DAF4334EE7C1}">
      <dsp:nvSpPr>
        <dsp:cNvPr id="0" name=""/>
        <dsp:cNvSpPr/>
      </dsp:nvSpPr>
      <dsp:spPr>
        <a:xfrm rot="5400000">
          <a:off x="3751765" y="-77900"/>
          <a:ext cx="467112" cy="69645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smtClean="0">
              <a:latin typeface="Calibri"/>
              <a:ea typeface="+mn-ea"/>
              <a:cs typeface="+mn-cs"/>
            </a:rPr>
            <a:t>étudier les options possibles et en estimer les conséquences  </a:t>
          </a:r>
          <a:endParaRPr lang="ar-SA" sz="2000" kern="1200">
            <a:latin typeface="Calibri"/>
            <a:ea typeface="+mn-ea"/>
            <a:cs typeface="Arial"/>
          </a:endParaRPr>
        </a:p>
      </dsp:txBody>
      <dsp:txXfrm rot="-5400000">
        <a:off x="503044" y="3193624"/>
        <a:ext cx="6941753" cy="421506"/>
      </dsp:txXfrm>
    </dsp:sp>
    <dsp:sp modelId="{94B80E50-8E61-4D6F-B60C-305A44CCA2E8}">
      <dsp:nvSpPr>
        <dsp:cNvPr id="0" name=""/>
        <dsp:cNvSpPr/>
      </dsp:nvSpPr>
      <dsp:spPr>
        <a:xfrm rot="5400000">
          <a:off x="-107795" y="3912195"/>
          <a:ext cx="718633" cy="503043"/>
        </a:xfrm>
        <a:prstGeom prst="chevron">
          <a:avLst/>
        </a:prstGeom>
        <a:solidFill>
          <a:schemeClr val="accent2">
            <a:hueOff val="11871614"/>
            <a:satOff val="-77721"/>
            <a:lumOff val="17056"/>
            <a:alphaOff val="0"/>
          </a:schemeClr>
        </a:solidFill>
        <a:ln>
          <a:noFill/>
        </a:ln>
        <a:effectLst>
          <a:glow rad="70000">
            <a:schemeClr val="accent2">
              <a:hueOff val="11871614"/>
              <a:satOff val="-77721"/>
              <a:lumOff val="1705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>
              <a:latin typeface="Calibri"/>
              <a:ea typeface="+mn-ea"/>
              <a:cs typeface="+mn-cs"/>
            </a:rPr>
            <a:t>7</a:t>
          </a:r>
          <a:endParaRPr lang="ar-SA" sz="2000" kern="1200">
            <a:latin typeface="Calibri"/>
            <a:ea typeface="+mn-ea"/>
            <a:cs typeface="Arial"/>
          </a:endParaRPr>
        </a:p>
      </dsp:txBody>
      <dsp:txXfrm rot="-5400000">
        <a:off x="1" y="4055922"/>
        <a:ext cx="503043" cy="215590"/>
      </dsp:txXfrm>
    </dsp:sp>
    <dsp:sp modelId="{C4941309-D3CC-4D27-B7A1-07C3FE5983A0}">
      <dsp:nvSpPr>
        <dsp:cNvPr id="0" name=""/>
        <dsp:cNvSpPr/>
      </dsp:nvSpPr>
      <dsp:spPr>
        <a:xfrm rot="5400000">
          <a:off x="3751765" y="555677"/>
          <a:ext cx="467112" cy="6964556"/>
        </a:xfrm>
        <a:prstGeom prst="round2SameRect">
          <a:avLst/>
        </a:prstGeom>
        <a:solidFill>
          <a:srgbClr val="FFFF00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smtClean="0">
              <a:latin typeface="Calibri"/>
              <a:ea typeface="+mn-ea"/>
              <a:cs typeface="+mn-cs"/>
            </a:rPr>
            <a:t>décider et mettre en oeuvre </a:t>
          </a:r>
          <a:r>
            <a:rPr lang="fr-FR" sz="2000" strike="noStrike" kern="1200" smtClean="0">
              <a:latin typeface="Calibri"/>
              <a:ea typeface="+mn-ea"/>
              <a:cs typeface="+mn-cs"/>
            </a:rPr>
            <a:t>cette </a:t>
          </a:r>
          <a:r>
            <a:rPr lang="fr-FR" sz="2000" kern="1200" smtClean="0">
              <a:latin typeface="Calibri"/>
              <a:ea typeface="+mn-ea"/>
              <a:cs typeface="+mn-cs"/>
            </a:rPr>
            <a:t>décision</a:t>
          </a:r>
          <a:endParaRPr lang="ar-SA" sz="2000" kern="1200">
            <a:latin typeface="Calibri"/>
            <a:ea typeface="+mn-ea"/>
            <a:cs typeface="Arial"/>
          </a:endParaRPr>
        </a:p>
      </dsp:txBody>
      <dsp:txXfrm rot="-5400000">
        <a:off x="503044" y="3827202"/>
        <a:ext cx="6941753" cy="421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2FE5-821A-4DC6-8330-FE0F01FD6017}" type="datetimeFigureOut">
              <a:rPr lang="fr-FR" smtClean="0"/>
              <a:t>13/11/2022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D5B-FF23-4F5E-B66F-F8D504B7DDC8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2FE5-821A-4DC6-8330-FE0F01FD6017}" type="datetimeFigureOut">
              <a:rPr lang="fr-FR" smtClean="0"/>
              <a:t>13/11/2022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D5B-FF23-4F5E-B66F-F8D504B7DD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2FE5-821A-4DC6-8330-FE0F01FD6017}" type="datetimeFigureOut">
              <a:rPr lang="fr-FR" smtClean="0"/>
              <a:t>13/11/2022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D5B-FF23-4F5E-B66F-F8D504B7DD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2FE5-821A-4DC6-8330-FE0F01FD6017}" type="datetimeFigureOut">
              <a:rPr lang="fr-FR" smtClean="0"/>
              <a:t>13/11/2022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D5B-FF23-4F5E-B66F-F8D504B7DD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2FE5-821A-4DC6-8330-FE0F01FD6017}" type="datetimeFigureOut">
              <a:rPr lang="fr-FR" smtClean="0"/>
              <a:t>13/11/2022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D5B-FF23-4F5E-B66F-F8D504B7DDC8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2FE5-821A-4DC6-8330-FE0F01FD6017}" type="datetimeFigureOut">
              <a:rPr lang="fr-FR" smtClean="0"/>
              <a:t>13/11/2022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D5B-FF23-4F5E-B66F-F8D504B7DD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2FE5-821A-4DC6-8330-FE0F01FD6017}" type="datetimeFigureOut">
              <a:rPr lang="fr-FR" smtClean="0"/>
              <a:t>13/11/2022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D5B-FF23-4F5E-B66F-F8D504B7DD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2FE5-821A-4DC6-8330-FE0F01FD6017}" type="datetimeFigureOut">
              <a:rPr lang="fr-FR" smtClean="0"/>
              <a:t>13/11/2022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E05D5B-FF23-4F5E-B66F-F8D504B7DDC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2FE5-821A-4DC6-8330-FE0F01FD6017}" type="datetimeFigureOut">
              <a:rPr lang="fr-FR" smtClean="0"/>
              <a:t>13/11/2022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D5B-FF23-4F5E-B66F-F8D504B7DD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2FE5-821A-4DC6-8330-FE0F01FD6017}" type="datetimeFigureOut">
              <a:rPr lang="fr-FR" smtClean="0"/>
              <a:t>13/11/2022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BE05D5B-FF23-4F5E-B66F-F8D504B7DD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5F22FE5-821A-4DC6-8330-FE0F01FD6017}" type="datetimeFigureOut">
              <a:rPr lang="fr-FR" smtClean="0"/>
              <a:t>13/11/2022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05D5B-FF23-4F5E-B66F-F8D504B7DD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F22FE5-821A-4DC6-8330-FE0F01FD6017}" type="datetimeFigureOut">
              <a:rPr lang="fr-FR" smtClean="0"/>
              <a:t>13/11/2022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BE05D5B-FF23-4F5E-B66F-F8D504B7DDC8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1" y="66675"/>
            <a:ext cx="4283969" cy="6791325"/>
          </a:xfrm>
          <a:prstGeom prst="rect">
            <a:avLst/>
          </a:prstGeom>
          <a:solidFill>
            <a:srgbClr val="B7A02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6ECFF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79375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rgbClr val="DCDFE3"/>
                </a:solidFill>
                <a:effectLst/>
                <a:latin typeface="Tw Cen MT" pitchFamily="34" charset="0"/>
                <a:cs typeface="Arabic Transparent" charset="-78"/>
              </a:rPr>
              <a:t>معهد تسيير التقنيات الحضرية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rgbClr val="DCDFE3"/>
                </a:solidFill>
                <a:effectLst/>
                <a:latin typeface="Tw Cen MT" pitchFamily="34" charset="0"/>
                <a:cs typeface="Arabic Transparent" charset="-78"/>
              </a:rPr>
              <a:t>ينظم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DCDFE3"/>
              </a:solidFill>
              <a:effectLst/>
              <a:latin typeface="Tw Cen MT" pitchFamily="34" charset="0"/>
              <a:cs typeface="Arabic Transparent" charset="-7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A6A1D"/>
                </a:solidFill>
                <a:effectLst/>
                <a:latin typeface="Tw Cen MT" pitchFamily="34" charset="0"/>
                <a:cs typeface="Arabic Transparent" charset="-78"/>
              </a:rPr>
              <a:t>Institute of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7A6A1D"/>
                </a:solidFill>
                <a:effectLst/>
                <a:latin typeface="Tw Cen MT" pitchFamily="34" charset="0"/>
                <a:cs typeface="Arabic Transparent" charset="-78"/>
              </a:rPr>
              <a:t>urban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A6A1D"/>
                </a:solidFill>
                <a:effectLst/>
                <a:latin typeface="Tw Cen MT" pitchFamily="34" charset="0"/>
                <a:cs typeface="Arabic Transparent" charset="-78"/>
              </a:rPr>
              <a:t> techniques management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7A6A1D"/>
                </a:solidFill>
                <a:effectLst/>
                <a:latin typeface="Tw Cen MT" pitchFamily="34" charset="0"/>
                <a:cs typeface="Arabic Transparent" charset="-78"/>
              </a:rPr>
              <a:t>Organise: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rgbClr val="7A6A1D"/>
              </a:solidFill>
              <a:effectLst/>
              <a:latin typeface="Tw Cen MT" pitchFamily="34" charset="0"/>
              <a:cs typeface="Arabic Transparent" charset="-7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w Cen MT" pitchFamily="34" charset="0"/>
                <a:cs typeface="Arabic Transparent" charset="-78"/>
              </a:rPr>
              <a:t>الملتقى الاول حول منهجية 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w Cen MT" pitchFamily="34" charset="0"/>
              <a:cs typeface="Arabic Transparent" charset="-7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w Cen MT" pitchFamily="34" charset="0"/>
                <a:cs typeface="Arabic Transparent" charset="-78"/>
              </a:rPr>
              <a:t>البحث العلمي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b="1" dirty="0">
              <a:solidFill>
                <a:srgbClr val="000000"/>
              </a:solidFill>
              <a:latin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b="1" dirty="0">
              <a:solidFill>
                <a:srgbClr val="000000"/>
              </a:solidFill>
              <a:latin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 Unicode MS" pitchFamily="34" charset="-128"/>
              </a:rPr>
              <a:t>لطلبة السنة ال</a:t>
            </a:r>
            <a:r>
              <a:rPr lang="ar-DZ" sz="2000" b="1" dirty="0" smtClean="0">
                <a:solidFill>
                  <a:srgbClr val="000000"/>
                </a:solidFill>
                <a:latin typeface="Arial Unicode MS" pitchFamily="34" charset="-128"/>
                <a:cs typeface="Arial Unicode MS" pitchFamily="34" charset="-128"/>
              </a:rPr>
              <a:t>ثانية </a:t>
            </a:r>
            <a:r>
              <a:rPr kumimoji="0" lang="ar-DZ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 Unicode MS" pitchFamily="34" charset="-128"/>
              </a:rPr>
              <a:t>ماستر تخصص :بيئة, صحة, و مدن خضراء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 Unicode MS" pitchFamily="34" charset="-128"/>
              </a:rPr>
              <a:t> "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itchFamily="34" charset="-128"/>
              <a:cs typeface="Arial Unicode MS" pitchFamily="34" charset="-128"/>
            </a:endParaRPr>
          </a:p>
          <a:p>
            <a:pPr marL="0" marR="79375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959DA9"/>
              </a:solidFill>
              <a:effectLst/>
              <a:latin typeface="Tw Cen MT" pitchFamily="34" charset="0"/>
              <a:cs typeface="Arabic Transparent" charset="-7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226" y="53946"/>
            <a:ext cx="5043472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236296" y="37890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دراسات </a:t>
            </a:r>
            <a:endParaRPr lang="fr-F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021" y="2636912"/>
            <a:ext cx="3592677" cy="423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7"/>
          <a:stretch/>
        </p:blipFill>
        <p:spPr bwMode="auto">
          <a:xfrm>
            <a:off x="7099423" y="4293096"/>
            <a:ext cx="1995275" cy="105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38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Bef>
                <a:spcPts val="1000"/>
              </a:spcBef>
              <a:buFont typeface="+mj-lt"/>
              <a:buAutoNum type="romanUcPeriod"/>
            </a:pPr>
            <a:r>
              <a:rPr lang="fr-FR" sz="2800" b="1" i="1" dirty="0">
                <a:solidFill>
                  <a:srgbClr val="FFC000"/>
                </a:solidFill>
                <a:latin typeface="Cambria"/>
                <a:ea typeface="Times New Roman"/>
                <a:cs typeface="Times New Roman"/>
              </a:rPr>
              <a:t>L’étude de cas : un type d’agencement des méthodes quantitatives et qualitatives : </a:t>
            </a:r>
            <a:r>
              <a:rPr lang="fr-FR" sz="2000" b="1" i="1" dirty="0">
                <a:solidFill>
                  <a:srgbClr val="FFC000"/>
                </a:solidFill>
                <a:latin typeface="Calibri"/>
                <a:ea typeface="Times New Roman"/>
                <a:cs typeface="Arial"/>
              </a:rPr>
              <a:t/>
            </a:r>
            <a:br>
              <a:rPr lang="fr-FR" sz="2000" b="1" i="1" dirty="0">
                <a:solidFill>
                  <a:srgbClr val="FFC000"/>
                </a:solidFill>
                <a:latin typeface="Calibri"/>
                <a:ea typeface="Times New Roman"/>
                <a:cs typeface="Arial"/>
              </a:rPr>
            </a:br>
            <a:endParaRPr lang="fr-FR" sz="2800" b="1" i="1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  <a:spcAft>
                <a:spcPts val="1000"/>
              </a:spcAft>
            </a:pPr>
            <a:r>
              <a:rPr lang="fr-FR" sz="3200" dirty="0">
                <a:latin typeface="Times New Roman"/>
                <a:ea typeface="Times New Roman"/>
                <a:cs typeface="Arial"/>
              </a:rPr>
              <a:t>Cette méthode qu'on appelle "</a:t>
            </a:r>
            <a:r>
              <a:rPr lang="fr-FR" sz="3200" b="1" i="1" dirty="0">
                <a:latin typeface="Times New Roman"/>
                <a:ea typeface="Times New Roman"/>
                <a:cs typeface="Arial"/>
              </a:rPr>
              <a:t>l'étude de cas"</a:t>
            </a:r>
            <a:r>
              <a:rPr lang="fr-FR" sz="3200" dirty="0">
                <a:latin typeface="Times New Roman"/>
                <a:ea typeface="Times New Roman"/>
                <a:cs typeface="Arial"/>
              </a:rPr>
              <a:t> st appropriée pour : </a:t>
            </a:r>
            <a:r>
              <a:rPr lang="fr-FR" sz="3200" i="1" dirty="0">
                <a:latin typeface="Times New Roman"/>
                <a:ea typeface="Times New Roman"/>
                <a:cs typeface="Arial"/>
              </a:rPr>
              <a:t>la description</a:t>
            </a:r>
            <a:r>
              <a:rPr lang="fr-FR" sz="3200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3200" i="1" dirty="0">
                <a:latin typeface="Times New Roman"/>
                <a:ea typeface="Times New Roman"/>
                <a:cs typeface="Arial"/>
              </a:rPr>
              <a:t>l'explication</a:t>
            </a:r>
            <a:r>
              <a:rPr lang="fr-FR" sz="3200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3200" i="1" dirty="0">
                <a:latin typeface="Times New Roman"/>
                <a:ea typeface="Times New Roman"/>
                <a:cs typeface="Arial"/>
              </a:rPr>
              <a:t>la prédiction</a:t>
            </a:r>
            <a:r>
              <a:rPr lang="fr-FR" sz="3200" dirty="0">
                <a:latin typeface="Times New Roman"/>
                <a:ea typeface="Times New Roman"/>
                <a:cs typeface="Arial"/>
              </a:rPr>
              <a:t> et </a:t>
            </a:r>
            <a:r>
              <a:rPr lang="fr-FR" sz="3200" i="1" dirty="0">
                <a:latin typeface="Times New Roman"/>
                <a:ea typeface="Times New Roman"/>
                <a:cs typeface="Arial"/>
              </a:rPr>
              <a:t>le contrôle de processus inhérents à divers phénomènes </a:t>
            </a:r>
            <a:r>
              <a:rPr lang="fr-FR" sz="3200" dirty="0">
                <a:latin typeface="Times New Roman"/>
                <a:ea typeface="Times New Roman"/>
                <a:cs typeface="Arial"/>
              </a:rPr>
              <a:t>:</a:t>
            </a:r>
            <a:endParaRPr lang="fr-FR" sz="2800" dirty="0">
              <a:latin typeface="Calibri"/>
              <a:ea typeface="Times New Roman"/>
              <a:cs typeface="Arial"/>
            </a:endParaRPr>
          </a:p>
          <a:p>
            <a:pPr marL="342900" lvl="0" indent="-342900" algn="just">
              <a:lnSpc>
                <a:spcPct val="170000"/>
              </a:lnSpc>
              <a:buFont typeface="Times New Roman"/>
              <a:buChar char="-"/>
            </a:pPr>
            <a:r>
              <a:rPr lang="fr-FR" sz="3200" dirty="0">
                <a:latin typeface="Times New Roman"/>
                <a:ea typeface="Calibri"/>
              </a:rPr>
              <a:t>La description, répond aux questions </a:t>
            </a:r>
            <a:r>
              <a:rPr lang="fr-FR" sz="3200" b="1" i="1" dirty="0">
                <a:solidFill>
                  <a:srgbClr val="FFC000"/>
                </a:solidFill>
                <a:latin typeface="Times New Roman"/>
                <a:ea typeface="Calibri"/>
              </a:rPr>
              <a:t>qui, quoi, quand et comment </a:t>
            </a:r>
            <a:endParaRPr lang="fr-FR" b="1" i="1" dirty="0">
              <a:solidFill>
                <a:srgbClr val="FFC000"/>
              </a:solidFill>
              <a:ea typeface="Calibri"/>
            </a:endParaRPr>
          </a:p>
          <a:p>
            <a:pPr marL="342900" lvl="0" indent="-342900" algn="just">
              <a:lnSpc>
                <a:spcPct val="170000"/>
              </a:lnSpc>
              <a:buFont typeface="Times New Roman"/>
              <a:buChar char="-"/>
            </a:pPr>
            <a:r>
              <a:rPr lang="fr-FR" sz="3200" dirty="0">
                <a:latin typeface="Times New Roman"/>
                <a:ea typeface="Calibri"/>
              </a:rPr>
              <a:t>L'explication vise à éclairer </a:t>
            </a:r>
            <a:r>
              <a:rPr lang="fr-FR" sz="3200" b="1" i="1" dirty="0">
                <a:solidFill>
                  <a:srgbClr val="FFC000"/>
                </a:solidFill>
                <a:latin typeface="Times New Roman"/>
                <a:ea typeface="Calibri"/>
              </a:rPr>
              <a:t>le pourquoi </a:t>
            </a:r>
            <a:r>
              <a:rPr lang="fr-FR" sz="3200" dirty="0">
                <a:latin typeface="Times New Roman"/>
                <a:ea typeface="Calibri"/>
              </a:rPr>
              <a:t>des choses</a:t>
            </a:r>
            <a:endParaRPr lang="fr-FR" dirty="0">
              <a:ea typeface="Calibri"/>
            </a:endParaRPr>
          </a:p>
          <a:p>
            <a:pPr marL="342900" lvl="0" indent="-342900" algn="just">
              <a:lnSpc>
                <a:spcPct val="170000"/>
              </a:lnSpc>
              <a:buFont typeface="Times New Roman"/>
              <a:buChar char="-"/>
            </a:pPr>
            <a:r>
              <a:rPr lang="fr-FR" sz="3200" dirty="0">
                <a:latin typeface="Times New Roman"/>
                <a:ea typeface="Calibri"/>
              </a:rPr>
              <a:t>La prédiction cherche à établir à court et à long terme, </a:t>
            </a:r>
            <a:r>
              <a:rPr lang="fr-FR" sz="3100" b="1" i="1" dirty="0">
                <a:solidFill>
                  <a:srgbClr val="FFC000"/>
                </a:solidFill>
                <a:latin typeface="Times New Roman"/>
                <a:ea typeface="Calibri"/>
              </a:rPr>
              <a:t>quels</a:t>
            </a:r>
            <a:r>
              <a:rPr lang="fr-FR" sz="3200" dirty="0">
                <a:latin typeface="Times New Roman"/>
                <a:ea typeface="Calibri"/>
              </a:rPr>
              <a:t> seront </a:t>
            </a:r>
            <a:r>
              <a:rPr lang="fr-FR" sz="3100" b="1" i="1" dirty="0">
                <a:solidFill>
                  <a:srgbClr val="FFC000"/>
                </a:solidFill>
                <a:latin typeface="Times New Roman"/>
                <a:ea typeface="Calibri"/>
              </a:rPr>
              <a:t>les comportements ou les évènements. </a:t>
            </a:r>
          </a:p>
          <a:p>
            <a:pPr>
              <a:lnSpc>
                <a:spcPct val="170000"/>
              </a:lnSpc>
            </a:pPr>
            <a:endParaRPr lang="fr-FR" sz="3100" b="1" i="1" dirty="0">
              <a:solidFill>
                <a:srgbClr val="FFC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2448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étapes de la méthode « l'étude de cas »</a:t>
            </a:r>
          </a:p>
        </p:txBody>
      </p:sp>
      <p:graphicFrame>
        <p:nvGraphicFramePr>
          <p:cNvPr id="4" name="رسم تخطيطي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949699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20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385763"/>
            <a:ext cx="7362825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15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42888"/>
            <a:ext cx="6042025" cy="637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503264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141</TotalTime>
  <Words>122</Words>
  <Application>Microsoft Office PowerPoint</Application>
  <PresentationFormat>Affichage à l'écran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Technique</vt:lpstr>
      <vt:lpstr>Présentation PowerPoint</vt:lpstr>
      <vt:lpstr>L’étude de cas : un type d’agencement des méthodes quantitatives et qualitatives :  </vt:lpstr>
      <vt:lpstr>Les étapes de la méthode « l'étude de cas »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NTC</dc:creator>
  <cp:lastModifiedBy>NTC</cp:lastModifiedBy>
  <cp:revision>25</cp:revision>
  <dcterms:created xsi:type="dcterms:W3CDTF">2022-10-12T19:21:18Z</dcterms:created>
  <dcterms:modified xsi:type="dcterms:W3CDTF">2022-11-13T18:12:04Z</dcterms:modified>
</cp:coreProperties>
</file>