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 id="270" r:id="rId14"/>
    <p:sldId id="277" r:id="rId15"/>
    <p:sldId id="271" r:id="rId16"/>
    <p:sldId id="272" r:id="rId17"/>
    <p:sldId id="273" r:id="rId18"/>
    <p:sldId id="274" r:id="rId19"/>
    <p:sldId id="275" r:id="rId20"/>
    <p:sldId id="276" r:id="rId21"/>
    <p:sldId id="279" r:id="rId22"/>
    <p:sldId id="280" r:id="rId23"/>
    <p:sldId id="278" r:id="rId24"/>
    <p:sldId id="281" r:id="rId25"/>
    <p:sldId id="282" r:id="rId26"/>
    <p:sldId id="284" r:id="rId27"/>
    <p:sldId id="287" r:id="rId28"/>
    <p:sldId id="285" r:id="rId29"/>
    <p:sldId id="286" r:id="rId30"/>
    <p:sldId id="283" r:id="rId31"/>
    <p:sldId id="28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hyperlink" Target="http://pagesped.cahuntsic.ca/sc_sociales/psy/methosite/consignes/etape1.htm" TargetMode="External"/></Relationships>
</file>

<file path=ppt/diagrams/_rels/data4.xml.rels><?xml version="1.0" encoding="UTF-8" standalone="yes"?>
<Relationships xmlns="http://schemas.openxmlformats.org/package/2006/relationships"><Relationship Id="rId2" Type="http://schemas.openxmlformats.org/officeDocument/2006/relationships/hyperlink" Target="http://pagesped.cahuntsic.ca/sc_sociales/psy/methosite/consignes/paragraphe.htm" TargetMode="External"/><Relationship Id="rId1" Type="http://schemas.openxmlformats.org/officeDocument/2006/relationships/hyperlink" Target="http://pagesped.cahuntsic.ca/sc_sociales/psy/methosite/consignes/etape1.htm"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pagesped.cahuntsic.ca/sc_sociales/psy/methosite/consignes/etape1.htm"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http://pagesped.cahuntsic.ca/sc_sociales/psy/methosite/consignes/paragraphe.htm" TargetMode="External"/><Relationship Id="rId1" Type="http://schemas.openxmlformats.org/officeDocument/2006/relationships/hyperlink" Target="http://pagesped.cahuntsic.ca/sc_sociales/psy/methosite/consignes/etape1.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9B7968-E0A1-447C-848B-65D58B78D15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5E497EAD-27A8-4346-B494-9E49E61C3D8F}">
      <dgm:prSet custT="1"/>
      <dgm:spPr/>
      <dgm:t>
        <a:bodyPr/>
        <a:lstStyle/>
        <a:p>
          <a:pPr rtl="0"/>
          <a:r>
            <a:rPr lang="fr-FR" sz="2800" b="1" dirty="0" smtClean="0">
              <a:solidFill>
                <a:schemeClr val="accent2">
                  <a:lumMod val="75000"/>
                </a:schemeClr>
              </a:solidFill>
            </a:rPr>
            <a:t>UN VRAI PROBLÈME EST:</a:t>
          </a:r>
          <a:endParaRPr lang="fr-FR" sz="2800" dirty="0">
            <a:solidFill>
              <a:schemeClr val="accent2">
                <a:lumMod val="75000"/>
              </a:schemeClr>
            </a:solidFill>
          </a:endParaRPr>
        </a:p>
      </dgm:t>
    </dgm:pt>
    <dgm:pt modelId="{A7213141-D9C9-4B6F-AAF0-16F5DF467BFB}" type="parTrans" cxnId="{6D7E2ADB-A3D0-4EB8-BEE9-8872E2E13BAF}">
      <dgm:prSet/>
      <dgm:spPr/>
      <dgm:t>
        <a:bodyPr/>
        <a:lstStyle/>
        <a:p>
          <a:endParaRPr lang="fr-FR"/>
        </a:p>
      </dgm:t>
    </dgm:pt>
    <dgm:pt modelId="{325D5868-6A93-478D-A3DC-E0F996456D3E}" type="sibTrans" cxnId="{6D7E2ADB-A3D0-4EB8-BEE9-8872E2E13BAF}">
      <dgm:prSet/>
      <dgm:spPr/>
      <dgm:t>
        <a:bodyPr/>
        <a:lstStyle/>
        <a:p>
          <a:endParaRPr lang="fr-FR"/>
        </a:p>
      </dgm:t>
    </dgm:pt>
    <dgm:pt modelId="{7EE52825-4F1D-4093-8882-7678CF4D9D86}">
      <dgm:prSet/>
      <dgm:spPr/>
      <dgm:t>
        <a:bodyPr/>
        <a:lstStyle/>
        <a:p>
          <a:pPr rtl="0"/>
          <a:r>
            <a:rPr lang="fr-FR" b="1" dirty="0" smtClean="0">
              <a:solidFill>
                <a:schemeClr val="tx2">
                  <a:lumMod val="75000"/>
                </a:schemeClr>
              </a:solidFill>
            </a:rPr>
            <a:t>1) NON-RÉSOLU = FAILLE ou LACUNE </a:t>
          </a:r>
          <a:endParaRPr lang="fr-FR" b="1" dirty="0">
            <a:solidFill>
              <a:schemeClr val="tx2">
                <a:lumMod val="75000"/>
              </a:schemeClr>
            </a:solidFill>
          </a:endParaRPr>
        </a:p>
      </dgm:t>
    </dgm:pt>
    <dgm:pt modelId="{1054FFCF-68DF-4747-99E8-9A7228901EA9}" type="parTrans" cxnId="{9112FAEE-A10C-408D-B61C-8B84F6BDD093}">
      <dgm:prSet/>
      <dgm:spPr/>
      <dgm:t>
        <a:bodyPr/>
        <a:lstStyle/>
        <a:p>
          <a:endParaRPr lang="fr-FR"/>
        </a:p>
      </dgm:t>
    </dgm:pt>
    <dgm:pt modelId="{D2001EB7-32F1-4425-90B2-D36A89DFDDBD}" type="sibTrans" cxnId="{9112FAEE-A10C-408D-B61C-8B84F6BDD093}">
      <dgm:prSet/>
      <dgm:spPr/>
      <dgm:t>
        <a:bodyPr/>
        <a:lstStyle/>
        <a:p>
          <a:endParaRPr lang="fr-FR"/>
        </a:p>
      </dgm:t>
    </dgm:pt>
    <dgm:pt modelId="{8A4EA009-89CF-4A46-86CD-F9891DA5A434}">
      <dgm:prSet/>
      <dgm:spPr/>
      <dgm:t>
        <a:bodyPr/>
        <a:lstStyle/>
        <a:p>
          <a:pPr rtl="0"/>
          <a:r>
            <a:rPr lang="fr-FR" b="1" dirty="0" smtClean="0">
              <a:solidFill>
                <a:schemeClr val="tx2">
                  <a:lumMod val="75000"/>
                </a:schemeClr>
              </a:solidFill>
            </a:rPr>
            <a:t>2) PERTINENT</a:t>
          </a:r>
        </a:p>
        <a:p>
          <a:pPr rtl="0"/>
          <a:r>
            <a:rPr lang="fr-FR" b="1" dirty="0" smtClean="0"/>
            <a:t> </a:t>
          </a:r>
          <a:endParaRPr lang="fr-FR" b="1" dirty="0"/>
        </a:p>
      </dgm:t>
    </dgm:pt>
    <dgm:pt modelId="{9840F1AE-2BB7-4757-9835-9A7EC308BCE7}" type="parTrans" cxnId="{8BD36C1D-A3FB-42FD-9A98-D4A1E1D22155}">
      <dgm:prSet/>
      <dgm:spPr/>
      <dgm:t>
        <a:bodyPr/>
        <a:lstStyle/>
        <a:p>
          <a:endParaRPr lang="fr-FR"/>
        </a:p>
      </dgm:t>
    </dgm:pt>
    <dgm:pt modelId="{FD0A696D-016A-48FA-A64C-120DD8D99E8A}" type="sibTrans" cxnId="{8BD36C1D-A3FB-42FD-9A98-D4A1E1D22155}">
      <dgm:prSet/>
      <dgm:spPr/>
      <dgm:t>
        <a:bodyPr/>
        <a:lstStyle/>
        <a:p>
          <a:endParaRPr lang="fr-FR"/>
        </a:p>
      </dgm:t>
    </dgm:pt>
    <dgm:pt modelId="{FDBF1BB1-94B8-4D4E-89D4-9382B90B9C48}">
      <dgm:prSet/>
      <dgm:spPr/>
      <dgm:t>
        <a:bodyPr/>
        <a:lstStyle/>
        <a:p>
          <a:pPr rtl="0"/>
          <a:r>
            <a:rPr lang="fr-FR" b="1" dirty="0" smtClean="0">
              <a:solidFill>
                <a:schemeClr val="tx2">
                  <a:lumMod val="75000"/>
                </a:schemeClr>
              </a:solidFill>
            </a:rPr>
            <a:t>3) SOLUBLE DE MANIÈRE SCIENTIFIQUE</a:t>
          </a:r>
          <a:endParaRPr lang="fr-FR" dirty="0">
            <a:solidFill>
              <a:schemeClr val="tx2">
                <a:lumMod val="75000"/>
              </a:schemeClr>
            </a:solidFill>
          </a:endParaRPr>
        </a:p>
      </dgm:t>
    </dgm:pt>
    <dgm:pt modelId="{0BB9D3B0-85A3-41D9-BAAB-F189279352C9}" type="parTrans" cxnId="{60653ABD-E152-445A-A57A-1CE1CDCE20A2}">
      <dgm:prSet/>
      <dgm:spPr/>
      <dgm:t>
        <a:bodyPr/>
        <a:lstStyle/>
        <a:p>
          <a:endParaRPr lang="fr-FR"/>
        </a:p>
      </dgm:t>
    </dgm:pt>
    <dgm:pt modelId="{7EF45610-AC3F-43D0-904A-877C1A34B6C7}" type="sibTrans" cxnId="{60653ABD-E152-445A-A57A-1CE1CDCE20A2}">
      <dgm:prSet/>
      <dgm:spPr/>
      <dgm:t>
        <a:bodyPr/>
        <a:lstStyle/>
        <a:p>
          <a:endParaRPr lang="fr-FR"/>
        </a:p>
      </dgm:t>
    </dgm:pt>
    <dgm:pt modelId="{589ADDFC-11A6-4485-A667-721EC586D980}" type="pres">
      <dgm:prSet presAssocID="{BC9B7968-E0A1-447C-848B-65D58B78D155}" presName="Name0" presStyleCnt="0">
        <dgm:presLayoutVars>
          <dgm:chMax val="7"/>
          <dgm:dir/>
          <dgm:animLvl val="lvl"/>
          <dgm:resizeHandles val="exact"/>
        </dgm:presLayoutVars>
      </dgm:prSet>
      <dgm:spPr/>
      <dgm:t>
        <a:bodyPr/>
        <a:lstStyle/>
        <a:p>
          <a:endParaRPr lang="fr-FR"/>
        </a:p>
      </dgm:t>
    </dgm:pt>
    <dgm:pt modelId="{71352C98-E888-48AA-8C65-E06ACF085C5F}" type="pres">
      <dgm:prSet presAssocID="{5E497EAD-27A8-4346-B494-9E49E61C3D8F}" presName="circle1" presStyleLbl="node1" presStyleIdx="0" presStyleCnt="4"/>
      <dgm:spPr/>
    </dgm:pt>
    <dgm:pt modelId="{5B3479A1-4FC2-42D6-A882-955FCA927081}" type="pres">
      <dgm:prSet presAssocID="{5E497EAD-27A8-4346-B494-9E49E61C3D8F}" presName="space" presStyleCnt="0"/>
      <dgm:spPr/>
    </dgm:pt>
    <dgm:pt modelId="{92D9891C-2403-4DCA-8711-A8DC602AFFDD}" type="pres">
      <dgm:prSet presAssocID="{5E497EAD-27A8-4346-B494-9E49E61C3D8F}" presName="rect1" presStyleLbl="alignAcc1" presStyleIdx="0" presStyleCnt="4"/>
      <dgm:spPr/>
      <dgm:t>
        <a:bodyPr/>
        <a:lstStyle/>
        <a:p>
          <a:endParaRPr lang="fr-FR"/>
        </a:p>
      </dgm:t>
    </dgm:pt>
    <dgm:pt modelId="{E22E6B62-0027-40EB-A0C4-086413908532}" type="pres">
      <dgm:prSet presAssocID="{7EE52825-4F1D-4093-8882-7678CF4D9D86}" presName="vertSpace2" presStyleLbl="node1" presStyleIdx="0" presStyleCnt="4"/>
      <dgm:spPr/>
    </dgm:pt>
    <dgm:pt modelId="{8AEE6754-2E94-479F-9397-73257ABD9191}" type="pres">
      <dgm:prSet presAssocID="{7EE52825-4F1D-4093-8882-7678CF4D9D86}" presName="circle2" presStyleLbl="node1" presStyleIdx="1" presStyleCnt="4"/>
      <dgm:spPr/>
    </dgm:pt>
    <dgm:pt modelId="{8E38B769-B808-4335-9315-5315FF2C24F8}" type="pres">
      <dgm:prSet presAssocID="{7EE52825-4F1D-4093-8882-7678CF4D9D86}" presName="rect2" presStyleLbl="alignAcc1" presStyleIdx="1" presStyleCnt="4"/>
      <dgm:spPr/>
      <dgm:t>
        <a:bodyPr/>
        <a:lstStyle/>
        <a:p>
          <a:endParaRPr lang="fr-FR"/>
        </a:p>
      </dgm:t>
    </dgm:pt>
    <dgm:pt modelId="{42119956-9F01-468D-AC15-A7C87D2D3FCF}" type="pres">
      <dgm:prSet presAssocID="{8A4EA009-89CF-4A46-86CD-F9891DA5A434}" presName="vertSpace3" presStyleLbl="node1" presStyleIdx="1" presStyleCnt="4"/>
      <dgm:spPr/>
    </dgm:pt>
    <dgm:pt modelId="{9E824BEF-7047-4D79-9458-75930DBEBF1C}" type="pres">
      <dgm:prSet presAssocID="{8A4EA009-89CF-4A46-86CD-F9891DA5A434}" presName="circle3" presStyleLbl="node1" presStyleIdx="2" presStyleCnt="4"/>
      <dgm:spPr/>
    </dgm:pt>
    <dgm:pt modelId="{009A0EC0-ED4A-4BA5-84BA-855B49B6ABBD}" type="pres">
      <dgm:prSet presAssocID="{8A4EA009-89CF-4A46-86CD-F9891DA5A434}" presName="rect3" presStyleLbl="alignAcc1" presStyleIdx="2" presStyleCnt="4"/>
      <dgm:spPr/>
      <dgm:t>
        <a:bodyPr/>
        <a:lstStyle/>
        <a:p>
          <a:endParaRPr lang="fr-FR"/>
        </a:p>
      </dgm:t>
    </dgm:pt>
    <dgm:pt modelId="{31B37FB8-08DD-4F4F-8C16-40BB48C30C5A}" type="pres">
      <dgm:prSet presAssocID="{FDBF1BB1-94B8-4D4E-89D4-9382B90B9C48}" presName="vertSpace4" presStyleLbl="node1" presStyleIdx="2" presStyleCnt="4"/>
      <dgm:spPr/>
    </dgm:pt>
    <dgm:pt modelId="{ED79CB5B-F236-49D7-A1A1-6612D1826C7B}" type="pres">
      <dgm:prSet presAssocID="{FDBF1BB1-94B8-4D4E-89D4-9382B90B9C48}" presName="circle4" presStyleLbl="node1" presStyleIdx="3" presStyleCnt="4"/>
      <dgm:spPr/>
    </dgm:pt>
    <dgm:pt modelId="{B884EA78-43D9-425B-A967-2E7393751C39}" type="pres">
      <dgm:prSet presAssocID="{FDBF1BB1-94B8-4D4E-89D4-9382B90B9C48}" presName="rect4" presStyleLbl="alignAcc1" presStyleIdx="3" presStyleCnt="4"/>
      <dgm:spPr/>
      <dgm:t>
        <a:bodyPr/>
        <a:lstStyle/>
        <a:p>
          <a:endParaRPr lang="fr-FR"/>
        </a:p>
      </dgm:t>
    </dgm:pt>
    <dgm:pt modelId="{0BA8EE8F-C23D-450C-AC57-C9C322A18A3C}" type="pres">
      <dgm:prSet presAssocID="{5E497EAD-27A8-4346-B494-9E49E61C3D8F}" presName="rect1ParTxNoCh" presStyleLbl="alignAcc1" presStyleIdx="3" presStyleCnt="4">
        <dgm:presLayoutVars>
          <dgm:chMax val="1"/>
          <dgm:bulletEnabled val="1"/>
        </dgm:presLayoutVars>
      </dgm:prSet>
      <dgm:spPr/>
      <dgm:t>
        <a:bodyPr/>
        <a:lstStyle/>
        <a:p>
          <a:endParaRPr lang="fr-FR"/>
        </a:p>
      </dgm:t>
    </dgm:pt>
    <dgm:pt modelId="{88820F80-0675-4484-926B-0B3DACEC5415}" type="pres">
      <dgm:prSet presAssocID="{7EE52825-4F1D-4093-8882-7678CF4D9D86}" presName="rect2ParTxNoCh" presStyleLbl="alignAcc1" presStyleIdx="3" presStyleCnt="4">
        <dgm:presLayoutVars>
          <dgm:chMax val="1"/>
          <dgm:bulletEnabled val="1"/>
        </dgm:presLayoutVars>
      </dgm:prSet>
      <dgm:spPr/>
      <dgm:t>
        <a:bodyPr/>
        <a:lstStyle/>
        <a:p>
          <a:endParaRPr lang="fr-FR"/>
        </a:p>
      </dgm:t>
    </dgm:pt>
    <dgm:pt modelId="{FA873AE5-3F81-4A6E-895A-E8BC10059608}" type="pres">
      <dgm:prSet presAssocID="{8A4EA009-89CF-4A46-86CD-F9891DA5A434}" presName="rect3ParTxNoCh" presStyleLbl="alignAcc1" presStyleIdx="3" presStyleCnt="4">
        <dgm:presLayoutVars>
          <dgm:chMax val="1"/>
          <dgm:bulletEnabled val="1"/>
        </dgm:presLayoutVars>
      </dgm:prSet>
      <dgm:spPr/>
      <dgm:t>
        <a:bodyPr/>
        <a:lstStyle/>
        <a:p>
          <a:endParaRPr lang="fr-FR"/>
        </a:p>
      </dgm:t>
    </dgm:pt>
    <dgm:pt modelId="{E3BF3F90-0B2A-456E-9FE2-20FB5F8710A7}" type="pres">
      <dgm:prSet presAssocID="{FDBF1BB1-94B8-4D4E-89D4-9382B90B9C48}" presName="rect4ParTxNoCh" presStyleLbl="alignAcc1" presStyleIdx="3" presStyleCnt="4">
        <dgm:presLayoutVars>
          <dgm:chMax val="1"/>
          <dgm:bulletEnabled val="1"/>
        </dgm:presLayoutVars>
      </dgm:prSet>
      <dgm:spPr/>
      <dgm:t>
        <a:bodyPr/>
        <a:lstStyle/>
        <a:p>
          <a:endParaRPr lang="fr-FR"/>
        </a:p>
      </dgm:t>
    </dgm:pt>
  </dgm:ptLst>
  <dgm:cxnLst>
    <dgm:cxn modelId="{60653ABD-E152-445A-A57A-1CE1CDCE20A2}" srcId="{BC9B7968-E0A1-447C-848B-65D58B78D155}" destId="{FDBF1BB1-94B8-4D4E-89D4-9382B90B9C48}" srcOrd="3" destOrd="0" parTransId="{0BB9D3B0-85A3-41D9-BAAB-F189279352C9}" sibTransId="{7EF45610-AC3F-43D0-904A-877C1A34B6C7}"/>
    <dgm:cxn modelId="{F2C82A73-D08A-45E1-A58F-4C5AE6D5BCCD}" type="presOf" srcId="{8A4EA009-89CF-4A46-86CD-F9891DA5A434}" destId="{FA873AE5-3F81-4A6E-895A-E8BC10059608}" srcOrd="1" destOrd="0" presId="urn:microsoft.com/office/officeart/2005/8/layout/target3"/>
    <dgm:cxn modelId="{6D8E7D35-2FD9-4DF4-BADF-ED8E46DA7970}" type="presOf" srcId="{5E497EAD-27A8-4346-B494-9E49E61C3D8F}" destId="{92D9891C-2403-4DCA-8711-A8DC602AFFDD}" srcOrd="0" destOrd="0" presId="urn:microsoft.com/office/officeart/2005/8/layout/target3"/>
    <dgm:cxn modelId="{C7FA3068-D9C6-4F16-8BBB-44F12EAAA1A9}" type="presOf" srcId="{7EE52825-4F1D-4093-8882-7678CF4D9D86}" destId="{8E38B769-B808-4335-9315-5315FF2C24F8}" srcOrd="0" destOrd="0" presId="urn:microsoft.com/office/officeart/2005/8/layout/target3"/>
    <dgm:cxn modelId="{8BD36C1D-A3FB-42FD-9A98-D4A1E1D22155}" srcId="{BC9B7968-E0A1-447C-848B-65D58B78D155}" destId="{8A4EA009-89CF-4A46-86CD-F9891DA5A434}" srcOrd="2" destOrd="0" parTransId="{9840F1AE-2BB7-4757-9835-9A7EC308BCE7}" sibTransId="{FD0A696D-016A-48FA-A64C-120DD8D99E8A}"/>
    <dgm:cxn modelId="{19314E5E-8117-4AE3-AE29-25E7AF852CA5}" type="presOf" srcId="{FDBF1BB1-94B8-4D4E-89D4-9382B90B9C48}" destId="{E3BF3F90-0B2A-456E-9FE2-20FB5F8710A7}" srcOrd="1" destOrd="0" presId="urn:microsoft.com/office/officeart/2005/8/layout/target3"/>
    <dgm:cxn modelId="{6D7E2ADB-A3D0-4EB8-BEE9-8872E2E13BAF}" srcId="{BC9B7968-E0A1-447C-848B-65D58B78D155}" destId="{5E497EAD-27A8-4346-B494-9E49E61C3D8F}" srcOrd="0" destOrd="0" parTransId="{A7213141-D9C9-4B6F-AAF0-16F5DF467BFB}" sibTransId="{325D5868-6A93-478D-A3DC-E0F996456D3E}"/>
    <dgm:cxn modelId="{965E7D43-CCDC-4C86-8945-0BF7E4494776}" type="presOf" srcId="{8A4EA009-89CF-4A46-86CD-F9891DA5A434}" destId="{009A0EC0-ED4A-4BA5-84BA-855B49B6ABBD}" srcOrd="0" destOrd="0" presId="urn:microsoft.com/office/officeart/2005/8/layout/target3"/>
    <dgm:cxn modelId="{9112FAEE-A10C-408D-B61C-8B84F6BDD093}" srcId="{BC9B7968-E0A1-447C-848B-65D58B78D155}" destId="{7EE52825-4F1D-4093-8882-7678CF4D9D86}" srcOrd="1" destOrd="0" parTransId="{1054FFCF-68DF-4747-99E8-9A7228901EA9}" sibTransId="{D2001EB7-32F1-4425-90B2-D36A89DFDDBD}"/>
    <dgm:cxn modelId="{02232569-7A85-4039-A05B-A0B101A40F55}" type="presOf" srcId="{7EE52825-4F1D-4093-8882-7678CF4D9D86}" destId="{88820F80-0675-4484-926B-0B3DACEC5415}" srcOrd="1" destOrd="0" presId="urn:microsoft.com/office/officeart/2005/8/layout/target3"/>
    <dgm:cxn modelId="{37B21C71-7B71-41B2-9E70-067493CCA4D0}" type="presOf" srcId="{BC9B7968-E0A1-447C-848B-65D58B78D155}" destId="{589ADDFC-11A6-4485-A667-721EC586D980}" srcOrd="0" destOrd="0" presId="urn:microsoft.com/office/officeart/2005/8/layout/target3"/>
    <dgm:cxn modelId="{D3FB9ACD-9F1D-4BF9-AF6D-078BC433B2FF}" type="presOf" srcId="{5E497EAD-27A8-4346-B494-9E49E61C3D8F}" destId="{0BA8EE8F-C23D-450C-AC57-C9C322A18A3C}" srcOrd="1" destOrd="0" presId="urn:microsoft.com/office/officeart/2005/8/layout/target3"/>
    <dgm:cxn modelId="{D9F0F7E8-FA0B-4EE1-AC99-9E859DA3DD62}" type="presOf" srcId="{FDBF1BB1-94B8-4D4E-89D4-9382B90B9C48}" destId="{B884EA78-43D9-425B-A967-2E7393751C39}" srcOrd="0" destOrd="0" presId="urn:microsoft.com/office/officeart/2005/8/layout/target3"/>
    <dgm:cxn modelId="{B37A94BC-13C6-4B6B-B6B9-7457FCDC364C}" type="presParOf" srcId="{589ADDFC-11A6-4485-A667-721EC586D980}" destId="{71352C98-E888-48AA-8C65-E06ACF085C5F}" srcOrd="0" destOrd="0" presId="urn:microsoft.com/office/officeart/2005/8/layout/target3"/>
    <dgm:cxn modelId="{58A65BA7-24F1-435F-BB34-1EB381FE56DE}" type="presParOf" srcId="{589ADDFC-11A6-4485-A667-721EC586D980}" destId="{5B3479A1-4FC2-42D6-A882-955FCA927081}" srcOrd="1" destOrd="0" presId="urn:microsoft.com/office/officeart/2005/8/layout/target3"/>
    <dgm:cxn modelId="{2B437F92-EBDC-481C-9B59-74FCD1F5CF08}" type="presParOf" srcId="{589ADDFC-11A6-4485-A667-721EC586D980}" destId="{92D9891C-2403-4DCA-8711-A8DC602AFFDD}" srcOrd="2" destOrd="0" presId="urn:microsoft.com/office/officeart/2005/8/layout/target3"/>
    <dgm:cxn modelId="{E2AD460E-8BCC-454B-BDD5-E6D6B94087E1}" type="presParOf" srcId="{589ADDFC-11A6-4485-A667-721EC586D980}" destId="{E22E6B62-0027-40EB-A0C4-086413908532}" srcOrd="3" destOrd="0" presId="urn:microsoft.com/office/officeart/2005/8/layout/target3"/>
    <dgm:cxn modelId="{68E0EDC5-FD4F-434F-88D5-9105C62584C9}" type="presParOf" srcId="{589ADDFC-11A6-4485-A667-721EC586D980}" destId="{8AEE6754-2E94-479F-9397-73257ABD9191}" srcOrd="4" destOrd="0" presId="urn:microsoft.com/office/officeart/2005/8/layout/target3"/>
    <dgm:cxn modelId="{EE58B846-8A12-4C18-91CC-AAF90086C8DA}" type="presParOf" srcId="{589ADDFC-11A6-4485-A667-721EC586D980}" destId="{8E38B769-B808-4335-9315-5315FF2C24F8}" srcOrd="5" destOrd="0" presId="urn:microsoft.com/office/officeart/2005/8/layout/target3"/>
    <dgm:cxn modelId="{0E93E8A0-564E-4164-89C5-47A4563686ED}" type="presParOf" srcId="{589ADDFC-11A6-4485-A667-721EC586D980}" destId="{42119956-9F01-468D-AC15-A7C87D2D3FCF}" srcOrd="6" destOrd="0" presId="urn:microsoft.com/office/officeart/2005/8/layout/target3"/>
    <dgm:cxn modelId="{B586AE69-5F17-4508-B31F-F4977837B853}" type="presParOf" srcId="{589ADDFC-11A6-4485-A667-721EC586D980}" destId="{9E824BEF-7047-4D79-9458-75930DBEBF1C}" srcOrd="7" destOrd="0" presId="urn:microsoft.com/office/officeart/2005/8/layout/target3"/>
    <dgm:cxn modelId="{694381D5-ACEF-4ECF-AE18-3CF269E22E84}" type="presParOf" srcId="{589ADDFC-11A6-4485-A667-721EC586D980}" destId="{009A0EC0-ED4A-4BA5-84BA-855B49B6ABBD}" srcOrd="8" destOrd="0" presId="urn:microsoft.com/office/officeart/2005/8/layout/target3"/>
    <dgm:cxn modelId="{C44E8B54-48ED-4D1B-97AC-B79CF833A315}" type="presParOf" srcId="{589ADDFC-11A6-4485-A667-721EC586D980}" destId="{31B37FB8-08DD-4F4F-8C16-40BB48C30C5A}" srcOrd="9" destOrd="0" presId="urn:microsoft.com/office/officeart/2005/8/layout/target3"/>
    <dgm:cxn modelId="{AE38262E-FCC3-4889-ABBC-23DFA1BF340D}" type="presParOf" srcId="{589ADDFC-11A6-4485-A667-721EC586D980}" destId="{ED79CB5B-F236-49D7-A1A1-6612D1826C7B}" srcOrd="10" destOrd="0" presId="urn:microsoft.com/office/officeart/2005/8/layout/target3"/>
    <dgm:cxn modelId="{2ECC372C-249F-4578-BCA4-974571492F2F}" type="presParOf" srcId="{589ADDFC-11A6-4485-A667-721EC586D980}" destId="{B884EA78-43D9-425B-A967-2E7393751C39}" srcOrd="11" destOrd="0" presId="urn:microsoft.com/office/officeart/2005/8/layout/target3"/>
    <dgm:cxn modelId="{B6A3530A-A4E9-44C8-BE45-2FBD3DB7ACA4}" type="presParOf" srcId="{589ADDFC-11A6-4485-A667-721EC586D980}" destId="{0BA8EE8F-C23D-450C-AC57-C9C322A18A3C}" srcOrd="12" destOrd="0" presId="urn:microsoft.com/office/officeart/2005/8/layout/target3"/>
    <dgm:cxn modelId="{3FB6FF86-58E3-4E1C-B6D7-FCD7769FBA1A}" type="presParOf" srcId="{589ADDFC-11A6-4485-A667-721EC586D980}" destId="{88820F80-0675-4484-926B-0B3DACEC5415}" srcOrd="13" destOrd="0" presId="urn:microsoft.com/office/officeart/2005/8/layout/target3"/>
    <dgm:cxn modelId="{44B16E8A-5866-4240-83FB-B6802384D9EF}" type="presParOf" srcId="{589ADDFC-11A6-4485-A667-721EC586D980}" destId="{FA873AE5-3F81-4A6E-895A-E8BC10059608}" srcOrd="14" destOrd="0" presId="urn:microsoft.com/office/officeart/2005/8/layout/target3"/>
    <dgm:cxn modelId="{8BBD0A72-AC04-473E-A722-2B3C97A3FCB7}" type="presParOf" srcId="{589ADDFC-11A6-4485-A667-721EC586D980}" destId="{E3BF3F90-0B2A-456E-9FE2-20FB5F8710A7}"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300260-4BDE-475F-989C-34D5DB2F0C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2F465D6A-1434-43F9-85DA-A487B3281BB0}">
      <dgm:prSet/>
      <dgm:spPr/>
      <dgm:t>
        <a:bodyPr/>
        <a:lstStyle/>
        <a:p>
          <a:pPr rtl="0"/>
          <a:r>
            <a:rPr lang="fr-FR" b="1" dirty="0" smtClean="0"/>
            <a:t>Partie 1 -- »</a:t>
          </a:r>
          <a:r>
            <a:rPr lang="fr-FR" b="1" dirty="0" smtClean="0">
              <a:hlinkClick xmlns:r="http://schemas.openxmlformats.org/officeDocument/2006/relationships" r:id="rId1"/>
            </a:rPr>
            <a:t>Introduction</a:t>
          </a:r>
          <a:endParaRPr lang="fr-FR" b="1" dirty="0"/>
        </a:p>
      </dgm:t>
    </dgm:pt>
    <dgm:pt modelId="{76697597-7143-4377-B83D-AE2DAD51BACC}" type="parTrans" cxnId="{C11C45BB-E95B-4962-9D36-3B49FE35CC2D}">
      <dgm:prSet/>
      <dgm:spPr/>
      <dgm:t>
        <a:bodyPr/>
        <a:lstStyle/>
        <a:p>
          <a:endParaRPr lang="fr-FR"/>
        </a:p>
      </dgm:t>
    </dgm:pt>
    <dgm:pt modelId="{241DB70F-20E9-4156-A41C-CDC1CF2CB59D}" type="sibTrans" cxnId="{C11C45BB-E95B-4962-9D36-3B49FE35CC2D}">
      <dgm:prSet/>
      <dgm:spPr/>
      <dgm:t>
        <a:bodyPr/>
        <a:lstStyle/>
        <a:p>
          <a:endParaRPr lang="fr-FR"/>
        </a:p>
      </dgm:t>
    </dgm:pt>
    <dgm:pt modelId="{87A370E4-5EAC-41DA-97B6-8CC02131414E}">
      <dgm:prSet/>
      <dgm:spPr/>
      <dgm:t>
        <a:bodyPr/>
        <a:lstStyle/>
        <a:p>
          <a:pPr rtl="0"/>
          <a:r>
            <a:rPr lang="fr-FR" b="1" dirty="0" smtClean="0"/>
            <a:t>Partie 2 -- »</a:t>
          </a:r>
          <a:r>
            <a:rPr lang="fr-FR" b="1" dirty="0" smtClean="0">
              <a:hlinkClick xmlns:r="http://schemas.openxmlformats.org/officeDocument/2006/relationships" r:id="rId1"/>
            </a:rPr>
            <a:t>Développement</a:t>
          </a:r>
          <a:endParaRPr lang="fr-FR" b="1" dirty="0" smtClean="0"/>
        </a:p>
        <a:p>
          <a:pPr rtl="0"/>
          <a:endParaRPr lang="fr-FR" b="1" dirty="0" smtClean="0"/>
        </a:p>
        <a:p>
          <a:pPr rtl="0"/>
          <a:endParaRPr lang="fr-FR" b="1" dirty="0"/>
        </a:p>
      </dgm:t>
    </dgm:pt>
    <dgm:pt modelId="{DD4294FB-9C46-4AD7-9753-797528471195}" type="parTrans" cxnId="{0DDA9763-1A67-43EC-AD17-666651BE816D}">
      <dgm:prSet/>
      <dgm:spPr/>
      <dgm:t>
        <a:bodyPr/>
        <a:lstStyle/>
        <a:p>
          <a:endParaRPr lang="fr-FR"/>
        </a:p>
      </dgm:t>
    </dgm:pt>
    <dgm:pt modelId="{054A4E8B-14D0-46D6-A6FF-4056F51B5E93}" type="sibTrans" cxnId="{0DDA9763-1A67-43EC-AD17-666651BE816D}">
      <dgm:prSet/>
      <dgm:spPr/>
      <dgm:t>
        <a:bodyPr/>
        <a:lstStyle/>
        <a:p>
          <a:endParaRPr lang="fr-FR"/>
        </a:p>
      </dgm:t>
    </dgm:pt>
    <dgm:pt modelId="{881BB0F8-D35E-40D0-B0CF-03D76FD20410}">
      <dgm:prSet/>
      <dgm:spPr/>
      <dgm:t>
        <a:bodyPr/>
        <a:lstStyle/>
        <a:p>
          <a:pPr rtl="0"/>
          <a:r>
            <a:rPr lang="fr-FR" b="1" dirty="0" smtClean="0"/>
            <a:t>Partie 3 --»</a:t>
          </a:r>
          <a:r>
            <a:rPr lang="fr-FR" b="1" dirty="0" smtClean="0">
              <a:hlinkClick xmlns:r="http://schemas.openxmlformats.org/officeDocument/2006/relationships" r:id="rId1"/>
            </a:rPr>
            <a:t>Conclusion</a:t>
          </a:r>
          <a:r>
            <a:rPr lang="fr-FR" dirty="0" smtClean="0"/>
            <a:t/>
          </a:r>
          <a:br>
            <a:rPr lang="fr-FR" dirty="0" smtClean="0"/>
          </a:br>
          <a:endParaRPr lang="fr-FR" dirty="0"/>
        </a:p>
      </dgm:t>
    </dgm:pt>
    <dgm:pt modelId="{2953DFE1-2F13-4FEE-A7E3-81E870612448}" type="parTrans" cxnId="{5DFCB191-F08E-4DFA-8810-C845B75E7DB0}">
      <dgm:prSet/>
      <dgm:spPr/>
      <dgm:t>
        <a:bodyPr/>
        <a:lstStyle/>
        <a:p>
          <a:endParaRPr lang="fr-FR"/>
        </a:p>
      </dgm:t>
    </dgm:pt>
    <dgm:pt modelId="{BBC3F901-F11A-49DD-A339-5B5BFDFFA5FC}" type="sibTrans" cxnId="{5DFCB191-F08E-4DFA-8810-C845B75E7DB0}">
      <dgm:prSet/>
      <dgm:spPr/>
      <dgm:t>
        <a:bodyPr/>
        <a:lstStyle/>
        <a:p>
          <a:endParaRPr lang="fr-FR"/>
        </a:p>
      </dgm:t>
    </dgm:pt>
    <dgm:pt modelId="{DE97ED52-703C-4853-B33F-55313196BEA6}" type="pres">
      <dgm:prSet presAssocID="{CB300260-4BDE-475F-989C-34D5DB2F0C50}" presName="linear" presStyleCnt="0">
        <dgm:presLayoutVars>
          <dgm:animLvl val="lvl"/>
          <dgm:resizeHandles val="exact"/>
        </dgm:presLayoutVars>
      </dgm:prSet>
      <dgm:spPr/>
      <dgm:t>
        <a:bodyPr/>
        <a:lstStyle/>
        <a:p>
          <a:endParaRPr lang="fr-FR"/>
        </a:p>
      </dgm:t>
    </dgm:pt>
    <dgm:pt modelId="{D0CCAB1E-767E-4D5F-B5C0-E65577BD12E2}" type="pres">
      <dgm:prSet presAssocID="{2F465D6A-1434-43F9-85DA-A487B3281BB0}" presName="parentText" presStyleLbl="node1" presStyleIdx="0" presStyleCnt="3" custScaleY="45578">
        <dgm:presLayoutVars>
          <dgm:chMax val="0"/>
          <dgm:bulletEnabled val="1"/>
        </dgm:presLayoutVars>
      </dgm:prSet>
      <dgm:spPr/>
      <dgm:t>
        <a:bodyPr/>
        <a:lstStyle/>
        <a:p>
          <a:endParaRPr lang="fr-FR"/>
        </a:p>
      </dgm:t>
    </dgm:pt>
    <dgm:pt modelId="{32132DDC-7B7D-4E18-8D8E-5280C244EEAE}" type="pres">
      <dgm:prSet presAssocID="{241DB70F-20E9-4156-A41C-CDC1CF2CB59D}" presName="spacer" presStyleCnt="0"/>
      <dgm:spPr/>
    </dgm:pt>
    <dgm:pt modelId="{4C64DA95-8F68-4994-BFBC-62CB0EE7E816}" type="pres">
      <dgm:prSet presAssocID="{87A370E4-5EAC-41DA-97B6-8CC02131414E}" presName="parentText" presStyleLbl="node1" presStyleIdx="1" presStyleCnt="3">
        <dgm:presLayoutVars>
          <dgm:chMax val="0"/>
          <dgm:bulletEnabled val="1"/>
        </dgm:presLayoutVars>
      </dgm:prSet>
      <dgm:spPr/>
      <dgm:t>
        <a:bodyPr/>
        <a:lstStyle/>
        <a:p>
          <a:endParaRPr lang="fr-FR"/>
        </a:p>
      </dgm:t>
    </dgm:pt>
    <dgm:pt modelId="{2366E662-E366-4050-B7E4-AACD038A093F}" type="pres">
      <dgm:prSet presAssocID="{054A4E8B-14D0-46D6-A6FF-4056F51B5E93}" presName="spacer" presStyleCnt="0"/>
      <dgm:spPr/>
    </dgm:pt>
    <dgm:pt modelId="{7D9156B0-E100-40C5-B502-4D90A017821A}" type="pres">
      <dgm:prSet presAssocID="{881BB0F8-D35E-40D0-B0CF-03D76FD20410}" presName="parentText" presStyleLbl="node1" presStyleIdx="2" presStyleCnt="3" custScaleY="39403">
        <dgm:presLayoutVars>
          <dgm:chMax val="0"/>
          <dgm:bulletEnabled val="1"/>
        </dgm:presLayoutVars>
      </dgm:prSet>
      <dgm:spPr/>
      <dgm:t>
        <a:bodyPr/>
        <a:lstStyle/>
        <a:p>
          <a:endParaRPr lang="fr-FR"/>
        </a:p>
      </dgm:t>
    </dgm:pt>
  </dgm:ptLst>
  <dgm:cxnLst>
    <dgm:cxn modelId="{0825E320-C33A-4660-BB60-A9DD8C4B89A9}" type="presOf" srcId="{87A370E4-5EAC-41DA-97B6-8CC02131414E}" destId="{4C64DA95-8F68-4994-BFBC-62CB0EE7E816}" srcOrd="0" destOrd="0" presId="urn:microsoft.com/office/officeart/2005/8/layout/vList2"/>
    <dgm:cxn modelId="{5DFCB191-F08E-4DFA-8810-C845B75E7DB0}" srcId="{CB300260-4BDE-475F-989C-34D5DB2F0C50}" destId="{881BB0F8-D35E-40D0-B0CF-03D76FD20410}" srcOrd="2" destOrd="0" parTransId="{2953DFE1-2F13-4FEE-A7E3-81E870612448}" sibTransId="{BBC3F901-F11A-49DD-A339-5B5BFDFFA5FC}"/>
    <dgm:cxn modelId="{2DF7A34D-FD38-45D6-B876-57C138901A76}" type="presOf" srcId="{CB300260-4BDE-475F-989C-34D5DB2F0C50}" destId="{DE97ED52-703C-4853-B33F-55313196BEA6}" srcOrd="0" destOrd="0" presId="urn:microsoft.com/office/officeart/2005/8/layout/vList2"/>
    <dgm:cxn modelId="{7239A6D9-532F-414F-BFC3-5669D624F0A4}" type="presOf" srcId="{881BB0F8-D35E-40D0-B0CF-03D76FD20410}" destId="{7D9156B0-E100-40C5-B502-4D90A017821A}" srcOrd="0" destOrd="0" presId="urn:microsoft.com/office/officeart/2005/8/layout/vList2"/>
    <dgm:cxn modelId="{0DDA9763-1A67-43EC-AD17-666651BE816D}" srcId="{CB300260-4BDE-475F-989C-34D5DB2F0C50}" destId="{87A370E4-5EAC-41DA-97B6-8CC02131414E}" srcOrd="1" destOrd="0" parTransId="{DD4294FB-9C46-4AD7-9753-797528471195}" sibTransId="{054A4E8B-14D0-46D6-A6FF-4056F51B5E93}"/>
    <dgm:cxn modelId="{2BB3E74F-4A04-4F83-84D4-8838D5C54631}" type="presOf" srcId="{2F465D6A-1434-43F9-85DA-A487B3281BB0}" destId="{D0CCAB1E-767E-4D5F-B5C0-E65577BD12E2}" srcOrd="0" destOrd="0" presId="urn:microsoft.com/office/officeart/2005/8/layout/vList2"/>
    <dgm:cxn modelId="{C11C45BB-E95B-4962-9D36-3B49FE35CC2D}" srcId="{CB300260-4BDE-475F-989C-34D5DB2F0C50}" destId="{2F465D6A-1434-43F9-85DA-A487B3281BB0}" srcOrd="0" destOrd="0" parTransId="{76697597-7143-4377-B83D-AE2DAD51BACC}" sibTransId="{241DB70F-20E9-4156-A41C-CDC1CF2CB59D}"/>
    <dgm:cxn modelId="{D5A851C1-2832-4978-8202-A303E1E18648}" type="presParOf" srcId="{DE97ED52-703C-4853-B33F-55313196BEA6}" destId="{D0CCAB1E-767E-4D5F-B5C0-E65577BD12E2}" srcOrd="0" destOrd="0" presId="urn:microsoft.com/office/officeart/2005/8/layout/vList2"/>
    <dgm:cxn modelId="{C6A1EB96-0A21-416B-A137-FEEA69D273C4}" type="presParOf" srcId="{DE97ED52-703C-4853-B33F-55313196BEA6}" destId="{32132DDC-7B7D-4E18-8D8E-5280C244EEAE}" srcOrd="1" destOrd="0" presId="urn:microsoft.com/office/officeart/2005/8/layout/vList2"/>
    <dgm:cxn modelId="{F7700C7C-0139-4A05-85FE-5A6526D57E3C}" type="presParOf" srcId="{DE97ED52-703C-4853-B33F-55313196BEA6}" destId="{4C64DA95-8F68-4994-BFBC-62CB0EE7E816}" srcOrd="2" destOrd="0" presId="urn:microsoft.com/office/officeart/2005/8/layout/vList2"/>
    <dgm:cxn modelId="{29CA0D41-4FF3-4E83-9750-C10AC3D00B63}" type="presParOf" srcId="{DE97ED52-703C-4853-B33F-55313196BEA6}" destId="{2366E662-E366-4050-B7E4-AACD038A093F}" srcOrd="3" destOrd="0" presId="urn:microsoft.com/office/officeart/2005/8/layout/vList2"/>
    <dgm:cxn modelId="{53E2D939-E47D-41BF-B56F-A4E81FF5E3E6}" type="presParOf" srcId="{DE97ED52-703C-4853-B33F-55313196BEA6}" destId="{7D9156B0-E100-40C5-B502-4D90A017821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86BA3D-163D-4EA5-A823-C2414AF8CC3C}"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fr-FR"/>
        </a:p>
      </dgm:t>
    </dgm:pt>
    <dgm:pt modelId="{EBE5D719-272E-40D1-9E54-EA07F891ED9E}">
      <dgm:prSet/>
      <dgm:spPr/>
      <dgm:t>
        <a:bodyPr/>
        <a:lstStyle/>
        <a:p>
          <a:pPr rtl="0"/>
          <a:r>
            <a:rPr lang="fr-FR" dirty="0" smtClean="0"/>
            <a:t>Quel est le problème à étudier?</a:t>
          </a:r>
          <a:endParaRPr lang="fr-FR" dirty="0"/>
        </a:p>
      </dgm:t>
    </dgm:pt>
    <dgm:pt modelId="{C798D358-7988-4E81-B71F-B0BCEDB0B726}" type="parTrans" cxnId="{7D009F17-41C6-4CFF-A2D9-A4A8595FD39C}">
      <dgm:prSet/>
      <dgm:spPr/>
      <dgm:t>
        <a:bodyPr/>
        <a:lstStyle/>
        <a:p>
          <a:endParaRPr lang="fr-FR"/>
        </a:p>
      </dgm:t>
    </dgm:pt>
    <dgm:pt modelId="{189CCA0D-1079-4393-9A5C-5DA33283E97A}" type="sibTrans" cxnId="{7D009F17-41C6-4CFF-A2D9-A4A8595FD39C}">
      <dgm:prSet/>
      <dgm:spPr/>
      <dgm:t>
        <a:bodyPr/>
        <a:lstStyle/>
        <a:p>
          <a:endParaRPr lang="fr-FR"/>
        </a:p>
      </dgm:t>
    </dgm:pt>
    <dgm:pt modelId="{66AB52C5-0B07-48AA-B7A1-108CBE54167F}">
      <dgm:prSet/>
      <dgm:spPr/>
      <dgm:t>
        <a:bodyPr/>
        <a:lstStyle/>
        <a:p>
          <a:pPr rtl="0"/>
          <a:r>
            <a:rPr lang="fr-FR" dirty="0" smtClean="0"/>
            <a:t>Quelle est l'origine de ce problème ?</a:t>
          </a:r>
          <a:endParaRPr lang="fr-FR" dirty="0"/>
        </a:p>
      </dgm:t>
    </dgm:pt>
    <dgm:pt modelId="{984D31FF-A266-443F-BABB-1432613B6083}" type="parTrans" cxnId="{2213B821-3636-4C12-8D53-E5A594232D12}">
      <dgm:prSet/>
      <dgm:spPr/>
      <dgm:t>
        <a:bodyPr/>
        <a:lstStyle/>
        <a:p>
          <a:endParaRPr lang="fr-FR"/>
        </a:p>
      </dgm:t>
    </dgm:pt>
    <dgm:pt modelId="{DF77D29A-0703-41F6-ADFC-E6339949ABCF}" type="sibTrans" cxnId="{2213B821-3636-4C12-8D53-E5A594232D12}">
      <dgm:prSet/>
      <dgm:spPr/>
      <dgm:t>
        <a:bodyPr/>
        <a:lstStyle/>
        <a:p>
          <a:endParaRPr lang="fr-FR"/>
        </a:p>
      </dgm:t>
    </dgm:pt>
    <dgm:pt modelId="{638BD670-B822-47A1-AB66-1C5562BC7C62}">
      <dgm:prSet/>
      <dgm:spPr/>
      <dgm:t>
        <a:bodyPr/>
        <a:lstStyle/>
        <a:p>
          <a:pPr rtl="0"/>
          <a:r>
            <a:rPr lang="fr-FR" dirty="0" smtClean="0"/>
            <a:t>Quels sont les faits observés ?</a:t>
          </a:r>
          <a:endParaRPr lang="fr-FR" dirty="0"/>
        </a:p>
      </dgm:t>
    </dgm:pt>
    <dgm:pt modelId="{93C2103E-9E52-4AE2-83D0-C8D7B40B042F}" type="parTrans" cxnId="{9F4BD0FE-A52E-4772-B9B1-8A60B42D2958}">
      <dgm:prSet/>
      <dgm:spPr/>
      <dgm:t>
        <a:bodyPr/>
        <a:lstStyle/>
        <a:p>
          <a:endParaRPr lang="fr-FR"/>
        </a:p>
      </dgm:t>
    </dgm:pt>
    <dgm:pt modelId="{D59742CA-ADE1-4CE0-93A1-A3A0807F0392}" type="sibTrans" cxnId="{9F4BD0FE-A52E-4772-B9B1-8A60B42D2958}">
      <dgm:prSet/>
      <dgm:spPr/>
      <dgm:t>
        <a:bodyPr/>
        <a:lstStyle/>
        <a:p>
          <a:endParaRPr lang="fr-FR"/>
        </a:p>
      </dgm:t>
    </dgm:pt>
    <dgm:pt modelId="{9FFA01AA-4CDD-4BFC-97C3-09FFF4FED8A7}">
      <dgm:prSet/>
      <dgm:spPr/>
      <dgm:t>
        <a:bodyPr/>
        <a:lstStyle/>
        <a:p>
          <a:pPr rtl="0"/>
          <a:r>
            <a:rPr lang="fr-FR" dirty="0" smtClean="0"/>
            <a:t>Comment les décrire ?</a:t>
          </a:r>
          <a:endParaRPr lang="fr-FR" dirty="0"/>
        </a:p>
      </dgm:t>
    </dgm:pt>
    <dgm:pt modelId="{2E75EBAF-3A18-4B45-BDDA-8E85971C3DA5}" type="parTrans" cxnId="{3EFBF800-1D84-4E25-8A7E-812B7BD0EF58}">
      <dgm:prSet/>
      <dgm:spPr/>
      <dgm:t>
        <a:bodyPr/>
        <a:lstStyle/>
        <a:p>
          <a:endParaRPr lang="fr-FR"/>
        </a:p>
      </dgm:t>
    </dgm:pt>
    <dgm:pt modelId="{60B7CC6F-E051-4E7F-9759-DC22B7581EDF}" type="sibTrans" cxnId="{3EFBF800-1D84-4E25-8A7E-812B7BD0EF58}">
      <dgm:prSet/>
      <dgm:spPr/>
      <dgm:t>
        <a:bodyPr/>
        <a:lstStyle/>
        <a:p>
          <a:endParaRPr lang="fr-FR"/>
        </a:p>
      </dgm:t>
    </dgm:pt>
    <dgm:pt modelId="{A7B44487-9A90-4E76-A7E5-667C405338E5}">
      <dgm:prSet/>
      <dgm:spPr/>
      <dgm:t>
        <a:bodyPr/>
        <a:lstStyle/>
        <a:p>
          <a:pPr rtl="0"/>
          <a:r>
            <a:rPr lang="fr-FR" dirty="0" smtClean="0"/>
            <a:t>Pourquoi est-il important d'étudier ce problème ?</a:t>
          </a:r>
          <a:endParaRPr lang="fr-FR" dirty="0"/>
        </a:p>
      </dgm:t>
    </dgm:pt>
    <dgm:pt modelId="{785BEE48-8AA6-475A-81C9-CA36A93BB8C4}" type="parTrans" cxnId="{06ABDDE5-EEC3-4BBB-B2E5-35171FDD74B8}">
      <dgm:prSet/>
      <dgm:spPr/>
      <dgm:t>
        <a:bodyPr/>
        <a:lstStyle/>
        <a:p>
          <a:endParaRPr lang="fr-FR"/>
        </a:p>
      </dgm:t>
    </dgm:pt>
    <dgm:pt modelId="{BC4F5D41-9B77-4672-9DE1-E3199A205460}" type="sibTrans" cxnId="{06ABDDE5-EEC3-4BBB-B2E5-35171FDD74B8}">
      <dgm:prSet/>
      <dgm:spPr/>
      <dgm:t>
        <a:bodyPr/>
        <a:lstStyle/>
        <a:p>
          <a:endParaRPr lang="fr-FR"/>
        </a:p>
      </dgm:t>
    </dgm:pt>
    <dgm:pt modelId="{02D16A6F-326F-4D22-915C-A3E7C522E51C}" type="pres">
      <dgm:prSet presAssocID="{4986BA3D-163D-4EA5-A823-C2414AF8CC3C}" presName="outerComposite" presStyleCnt="0">
        <dgm:presLayoutVars>
          <dgm:chMax val="5"/>
          <dgm:dir/>
          <dgm:resizeHandles val="exact"/>
        </dgm:presLayoutVars>
      </dgm:prSet>
      <dgm:spPr/>
      <dgm:t>
        <a:bodyPr/>
        <a:lstStyle/>
        <a:p>
          <a:endParaRPr lang="fr-FR"/>
        </a:p>
      </dgm:t>
    </dgm:pt>
    <dgm:pt modelId="{605ABEDB-4290-43FF-96D9-68BF00D7146B}" type="pres">
      <dgm:prSet presAssocID="{4986BA3D-163D-4EA5-A823-C2414AF8CC3C}" presName="dummyMaxCanvas" presStyleCnt="0">
        <dgm:presLayoutVars/>
      </dgm:prSet>
      <dgm:spPr/>
    </dgm:pt>
    <dgm:pt modelId="{02C83159-FB3D-4C65-9014-08393435150B}" type="pres">
      <dgm:prSet presAssocID="{4986BA3D-163D-4EA5-A823-C2414AF8CC3C}" presName="FiveNodes_1" presStyleLbl="node1" presStyleIdx="0" presStyleCnt="5" custLinFactNeighborX="163" custLinFactNeighborY="-5328">
        <dgm:presLayoutVars>
          <dgm:bulletEnabled val="1"/>
        </dgm:presLayoutVars>
      </dgm:prSet>
      <dgm:spPr/>
      <dgm:t>
        <a:bodyPr/>
        <a:lstStyle/>
        <a:p>
          <a:endParaRPr lang="fr-FR"/>
        </a:p>
      </dgm:t>
    </dgm:pt>
    <dgm:pt modelId="{95D31227-73BC-486A-B78E-B33A6ED7FB04}" type="pres">
      <dgm:prSet presAssocID="{4986BA3D-163D-4EA5-A823-C2414AF8CC3C}" presName="FiveNodes_2" presStyleLbl="node1" presStyleIdx="1" presStyleCnt="5">
        <dgm:presLayoutVars>
          <dgm:bulletEnabled val="1"/>
        </dgm:presLayoutVars>
      </dgm:prSet>
      <dgm:spPr/>
      <dgm:t>
        <a:bodyPr/>
        <a:lstStyle/>
        <a:p>
          <a:endParaRPr lang="fr-FR"/>
        </a:p>
      </dgm:t>
    </dgm:pt>
    <dgm:pt modelId="{59F7C665-0BB0-4617-90CC-9EACD7A507DE}" type="pres">
      <dgm:prSet presAssocID="{4986BA3D-163D-4EA5-A823-C2414AF8CC3C}" presName="FiveNodes_3" presStyleLbl="node1" presStyleIdx="2" presStyleCnt="5">
        <dgm:presLayoutVars>
          <dgm:bulletEnabled val="1"/>
        </dgm:presLayoutVars>
      </dgm:prSet>
      <dgm:spPr/>
      <dgm:t>
        <a:bodyPr/>
        <a:lstStyle/>
        <a:p>
          <a:endParaRPr lang="fr-FR"/>
        </a:p>
      </dgm:t>
    </dgm:pt>
    <dgm:pt modelId="{0E2F19E4-A5E7-48AA-83C2-41A1F6D4D14C}" type="pres">
      <dgm:prSet presAssocID="{4986BA3D-163D-4EA5-A823-C2414AF8CC3C}" presName="FiveNodes_4" presStyleLbl="node1" presStyleIdx="3" presStyleCnt="5">
        <dgm:presLayoutVars>
          <dgm:bulletEnabled val="1"/>
        </dgm:presLayoutVars>
      </dgm:prSet>
      <dgm:spPr/>
      <dgm:t>
        <a:bodyPr/>
        <a:lstStyle/>
        <a:p>
          <a:endParaRPr lang="fr-FR"/>
        </a:p>
      </dgm:t>
    </dgm:pt>
    <dgm:pt modelId="{79A13B67-6948-4E72-BA5C-0EAC87A885F3}" type="pres">
      <dgm:prSet presAssocID="{4986BA3D-163D-4EA5-A823-C2414AF8CC3C}" presName="FiveNodes_5" presStyleLbl="node1" presStyleIdx="4" presStyleCnt="5">
        <dgm:presLayoutVars>
          <dgm:bulletEnabled val="1"/>
        </dgm:presLayoutVars>
      </dgm:prSet>
      <dgm:spPr/>
      <dgm:t>
        <a:bodyPr/>
        <a:lstStyle/>
        <a:p>
          <a:endParaRPr lang="fr-FR"/>
        </a:p>
      </dgm:t>
    </dgm:pt>
    <dgm:pt modelId="{15877882-A63E-41F0-B6D2-684AF3D505EB}" type="pres">
      <dgm:prSet presAssocID="{4986BA3D-163D-4EA5-A823-C2414AF8CC3C}" presName="FiveConn_1-2" presStyleLbl="fgAccFollowNode1" presStyleIdx="0" presStyleCnt="4">
        <dgm:presLayoutVars>
          <dgm:bulletEnabled val="1"/>
        </dgm:presLayoutVars>
      </dgm:prSet>
      <dgm:spPr/>
      <dgm:t>
        <a:bodyPr/>
        <a:lstStyle/>
        <a:p>
          <a:endParaRPr lang="fr-FR"/>
        </a:p>
      </dgm:t>
    </dgm:pt>
    <dgm:pt modelId="{D34F63EA-1F86-402E-8685-B6E479A18540}" type="pres">
      <dgm:prSet presAssocID="{4986BA3D-163D-4EA5-A823-C2414AF8CC3C}" presName="FiveConn_2-3" presStyleLbl="fgAccFollowNode1" presStyleIdx="1" presStyleCnt="4">
        <dgm:presLayoutVars>
          <dgm:bulletEnabled val="1"/>
        </dgm:presLayoutVars>
      </dgm:prSet>
      <dgm:spPr/>
      <dgm:t>
        <a:bodyPr/>
        <a:lstStyle/>
        <a:p>
          <a:endParaRPr lang="fr-FR"/>
        </a:p>
      </dgm:t>
    </dgm:pt>
    <dgm:pt modelId="{EE9894D5-1912-4835-BD05-8191917AF330}" type="pres">
      <dgm:prSet presAssocID="{4986BA3D-163D-4EA5-A823-C2414AF8CC3C}" presName="FiveConn_3-4" presStyleLbl="fgAccFollowNode1" presStyleIdx="2" presStyleCnt="4">
        <dgm:presLayoutVars>
          <dgm:bulletEnabled val="1"/>
        </dgm:presLayoutVars>
      </dgm:prSet>
      <dgm:spPr/>
      <dgm:t>
        <a:bodyPr/>
        <a:lstStyle/>
        <a:p>
          <a:endParaRPr lang="fr-FR"/>
        </a:p>
      </dgm:t>
    </dgm:pt>
    <dgm:pt modelId="{01CEDBB8-A2B4-4D26-99E1-BA91857F462A}" type="pres">
      <dgm:prSet presAssocID="{4986BA3D-163D-4EA5-A823-C2414AF8CC3C}" presName="FiveConn_4-5" presStyleLbl="fgAccFollowNode1" presStyleIdx="3" presStyleCnt="4">
        <dgm:presLayoutVars>
          <dgm:bulletEnabled val="1"/>
        </dgm:presLayoutVars>
      </dgm:prSet>
      <dgm:spPr/>
      <dgm:t>
        <a:bodyPr/>
        <a:lstStyle/>
        <a:p>
          <a:endParaRPr lang="fr-FR"/>
        </a:p>
      </dgm:t>
    </dgm:pt>
    <dgm:pt modelId="{5FCC69F2-39C5-4697-A6C9-BEB85140E801}" type="pres">
      <dgm:prSet presAssocID="{4986BA3D-163D-4EA5-A823-C2414AF8CC3C}" presName="FiveNodes_1_text" presStyleLbl="node1" presStyleIdx="4" presStyleCnt="5">
        <dgm:presLayoutVars>
          <dgm:bulletEnabled val="1"/>
        </dgm:presLayoutVars>
      </dgm:prSet>
      <dgm:spPr/>
      <dgm:t>
        <a:bodyPr/>
        <a:lstStyle/>
        <a:p>
          <a:endParaRPr lang="fr-FR"/>
        </a:p>
      </dgm:t>
    </dgm:pt>
    <dgm:pt modelId="{13F65345-FE3D-4108-BFA0-CF6F2A478CF5}" type="pres">
      <dgm:prSet presAssocID="{4986BA3D-163D-4EA5-A823-C2414AF8CC3C}" presName="FiveNodes_2_text" presStyleLbl="node1" presStyleIdx="4" presStyleCnt="5">
        <dgm:presLayoutVars>
          <dgm:bulletEnabled val="1"/>
        </dgm:presLayoutVars>
      </dgm:prSet>
      <dgm:spPr/>
      <dgm:t>
        <a:bodyPr/>
        <a:lstStyle/>
        <a:p>
          <a:endParaRPr lang="fr-FR"/>
        </a:p>
      </dgm:t>
    </dgm:pt>
    <dgm:pt modelId="{81811AD0-E2A2-4A65-A21D-17160A5E290F}" type="pres">
      <dgm:prSet presAssocID="{4986BA3D-163D-4EA5-A823-C2414AF8CC3C}" presName="FiveNodes_3_text" presStyleLbl="node1" presStyleIdx="4" presStyleCnt="5">
        <dgm:presLayoutVars>
          <dgm:bulletEnabled val="1"/>
        </dgm:presLayoutVars>
      </dgm:prSet>
      <dgm:spPr/>
      <dgm:t>
        <a:bodyPr/>
        <a:lstStyle/>
        <a:p>
          <a:endParaRPr lang="fr-FR"/>
        </a:p>
      </dgm:t>
    </dgm:pt>
    <dgm:pt modelId="{652C3E20-3509-4870-9352-CEBF5B1A36B7}" type="pres">
      <dgm:prSet presAssocID="{4986BA3D-163D-4EA5-A823-C2414AF8CC3C}" presName="FiveNodes_4_text" presStyleLbl="node1" presStyleIdx="4" presStyleCnt="5">
        <dgm:presLayoutVars>
          <dgm:bulletEnabled val="1"/>
        </dgm:presLayoutVars>
      </dgm:prSet>
      <dgm:spPr/>
      <dgm:t>
        <a:bodyPr/>
        <a:lstStyle/>
        <a:p>
          <a:endParaRPr lang="fr-FR"/>
        </a:p>
      </dgm:t>
    </dgm:pt>
    <dgm:pt modelId="{8842DBBE-4D28-42D6-AA92-CE062A310F0A}" type="pres">
      <dgm:prSet presAssocID="{4986BA3D-163D-4EA5-A823-C2414AF8CC3C}" presName="FiveNodes_5_text" presStyleLbl="node1" presStyleIdx="4" presStyleCnt="5">
        <dgm:presLayoutVars>
          <dgm:bulletEnabled val="1"/>
        </dgm:presLayoutVars>
      </dgm:prSet>
      <dgm:spPr/>
      <dgm:t>
        <a:bodyPr/>
        <a:lstStyle/>
        <a:p>
          <a:endParaRPr lang="fr-FR"/>
        </a:p>
      </dgm:t>
    </dgm:pt>
  </dgm:ptLst>
  <dgm:cxnLst>
    <dgm:cxn modelId="{792F952F-7579-456E-99F2-EB93C02D4282}" type="presOf" srcId="{EBE5D719-272E-40D1-9E54-EA07F891ED9E}" destId="{5FCC69F2-39C5-4697-A6C9-BEB85140E801}" srcOrd="1" destOrd="0" presId="urn:microsoft.com/office/officeart/2005/8/layout/vProcess5"/>
    <dgm:cxn modelId="{D6EA0713-0697-42A8-8836-F37F742062E9}" type="presOf" srcId="{A7B44487-9A90-4E76-A7E5-667C405338E5}" destId="{8842DBBE-4D28-42D6-AA92-CE062A310F0A}" srcOrd="1" destOrd="0" presId="urn:microsoft.com/office/officeart/2005/8/layout/vProcess5"/>
    <dgm:cxn modelId="{833F6DA2-869E-456A-9D73-1A2A09C9C1C6}" type="presOf" srcId="{60B7CC6F-E051-4E7F-9759-DC22B7581EDF}" destId="{01CEDBB8-A2B4-4D26-99E1-BA91857F462A}" srcOrd="0" destOrd="0" presId="urn:microsoft.com/office/officeart/2005/8/layout/vProcess5"/>
    <dgm:cxn modelId="{1116D101-7C19-456E-850B-2005D8213320}" type="presOf" srcId="{189CCA0D-1079-4393-9A5C-5DA33283E97A}" destId="{15877882-A63E-41F0-B6D2-684AF3D505EB}" srcOrd="0" destOrd="0" presId="urn:microsoft.com/office/officeart/2005/8/layout/vProcess5"/>
    <dgm:cxn modelId="{86BD9B21-B140-48C3-BEAB-E3301AF3AEF1}" type="presOf" srcId="{9FFA01AA-4CDD-4BFC-97C3-09FFF4FED8A7}" destId="{0E2F19E4-A5E7-48AA-83C2-41A1F6D4D14C}" srcOrd="0" destOrd="0" presId="urn:microsoft.com/office/officeart/2005/8/layout/vProcess5"/>
    <dgm:cxn modelId="{DE9852E0-10F4-4677-9DEF-0BC1D530B755}" type="presOf" srcId="{66AB52C5-0B07-48AA-B7A1-108CBE54167F}" destId="{13F65345-FE3D-4108-BFA0-CF6F2A478CF5}" srcOrd="1" destOrd="0" presId="urn:microsoft.com/office/officeart/2005/8/layout/vProcess5"/>
    <dgm:cxn modelId="{3EFBF800-1D84-4E25-8A7E-812B7BD0EF58}" srcId="{4986BA3D-163D-4EA5-A823-C2414AF8CC3C}" destId="{9FFA01AA-4CDD-4BFC-97C3-09FFF4FED8A7}" srcOrd="3" destOrd="0" parTransId="{2E75EBAF-3A18-4B45-BDDA-8E85971C3DA5}" sibTransId="{60B7CC6F-E051-4E7F-9759-DC22B7581EDF}"/>
    <dgm:cxn modelId="{6A04BB67-84DD-44FB-AC7E-5112AF8DC497}" type="presOf" srcId="{66AB52C5-0B07-48AA-B7A1-108CBE54167F}" destId="{95D31227-73BC-486A-B78E-B33A6ED7FB04}" srcOrd="0" destOrd="0" presId="urn:microsoft.com/office/officeart/2005/8/layout/vProcess5"/>
    <dgm:cxn modelId="{4274DDB2-4598-428C-BA39-A91AB99AAA4E}" type="presOf" srcId="{EBE5D719-272E-40D1-9E54-EA07F891ED9E}" destId="{02C83159-FB3D-4C65-9014-08393435150B}" srcOrd="0" destOrd="0" presId="urn:microsoft.com/office/officeart/2005/8/layout/vProcess5"/>
    <dgm:cxn modelId="{62BCA2C8-ECEF-4B9A-A856-383A38B28CAB}" type="presOf" srcId="{638BD670-B822-47A1-AB66-1C5562BC7C62}" destId="{81811AD0-E2A2-4A65-A21D-17160A5E290F}" srcOrd="1" destOrd="0" presId="urn:microsoft.com/office/officeart/2005/8/layout/vProcess5"/>
    <dgm:cxn modelId="{37875D69-CAF1-4A6D-AD09-C8AF407C6D32}" type="presOf" srcId="{D59742CA-ADE1-4CE0-93A1-A3A0807F0392}" destId="{EE9894D5-1912-4835-BD05-8191917AF330}" srcOrd="0" destOrd="0" presId="urn:microsoft.com/office/officeart/2005/8/layout/vProcess5"/>
    <dgm:cxn modelId="{2C690D99-5C41-4DE7-B6B8-188A1DFF9512}" type="presOf" srcId="{DF77D29A-0703-41F6-ADFC-E6339949ABCF}" destId="{D34F63EA-1F86-402E-8685-B6E479A18540}" srcOrd="0" destOrd="0" presId="urn:microsoft.com/office/officeart/2005/8/layout/vProcess5"/>
    <dgm:cxn modelId="{1DCE0557-D3F0-4AA5-A18B-55B099145D9C}" type="presOf" srcId="{638BD670-B822-47A1-AB66-1C5562BC7C62}" destId="{59F7C665-0BB0-4617-90CC-9EACD7A507DE}" srcOrd="0" destOrd="0" presId="urn:microsoft.com/office/officeart/2005/8/layout/vProcess5"/>
    <dgm:cxn modelId="{F93DFAA6-ECDC-4EE0-9265-33869F228BF9}" type="presOf" srcId="{9FFA01AA-4CDD-4BFC-97C3-09FFF4FED8A7}" destId="{652C3E20-3509-4870-9352-CEBF5B1A36B7}" srcOrd="1" destOrd="0" presId="urn:microsoft.com/office/officeart/2005/8/layout/vProcess5"/>
    <dgm:cxn modelId="{9F4BD0FE-A52E-4772-B9B1-8A60B42D2958}" srcId="{4986BA3D-163D-4EA5-A823-C2414AF8CC3C}" destId="{638BD670-B822-47A1-AB66-1C5562BC7C62}" srcOrd="2" destOrd="0" parTransId="{93C2103E-9E52-4AE2-83D0-C8D7B40B042F}" sibTransId="{D59742CA-ADE1-4CE0-93A1-A3A0807F0392}"/>
    <dgm:cxn modelId="{2213B821-3636-4C12-8D53-E5A594232D12}" srcId="{4986BA3D-163D-4EA5-A823-C2414AF8CC3C}" destId="{66AB52C5-0B07-48AA-B7A1-108CBE54167F}" srcOrd="1" destOrd="0" parTransId="{984D31FF-A266-443F-BABB-1432613B6083}" sibTransId="{DF77D29A-0703-41F6-ADFC-E6339949ABCF}"/>
    <dgm:cxn modelId="{36456D97-578E-420F-B1CB-A7E26352E5A6}" type="presOf" srcId="{A7B44487-9A90-4E76-A7E5-667C405338E5}" destId="{79A13B67-6948-4E72-BA5C-0EAC87A885F3}" srcOrd="0" destOrd="0" presId="urn:microsoft.com/office/officeart/2005/8/layout/vProcess5"/>
    <dgm:cxn modelId="{5778B68E-EE8E-4623-8E6A-6BF78552EAB5}" type="presOf" srcId="{4986BA3D-163D-4EA5-A823-C2414AF8CC3C}" destId="{02D16A6F-326F-4D22-915C-A3E7C522E51C}" srcOrd="0" destOrd="0" presId="urn:microsoft.com/office/officeart/2005/8/layout/vProcess5"/>
    <dgm:cxn modelId="{06ABDDE5-EEC3-4BBB-B2E5-35171FDD74B8}" srcId="{4986BA3D-163D-4EA5-A823-C2414AF8CC3C}" destId="{A7B44487-9A90-4E76-A7E5-667C405338E5}" srcOrd="4" destOrd="0" parTransId="{785BEE48-8AA6-475A-81C9-CA36A93BB8C4}" sibTransId="{BC4F5D41-9B77-4672-9DE1-E3199A205460}"/>
    <dgm:cxn modelId="{7D009F17-41C6-4CFF-A2D9-A4A8595FD39C}" srcId="{4986BA3D-163D-4EA5-A823-C2414AF8CC3C}" destId="{EBE5D719-272E-40D1-9E54-EA07F891ED9E}" srcOrd="0" destOrd="0" parTransId="{C798D358-7988-4E81-B71F-B0BCEDB0B726}" sibTransId="{189CCA0D-1079-4393-9A5C-5DA33283E97A}"/>
    <dgm:cxn modelId="{B8D32BC9-8051-4C5D-8999-3428521E88D5}" type="presParOf" srcId="{02D16A6F-326F-4D22-915C-A3E7C522E51C}" destId="{605ABEDB-4290-43FF-96D9-68BF00D7146B}" srcOrd="0" destOrd="0" presId="urn:microsoft.com/office/officeart/2005/8/layout/vProcess5"/>
    <dgm:cxn modelId="{E0EFFDD4-F06D-4EA0-B864-631A3AF39762}" type="presParOf" srcId="{02D16A6F-326F-4D22-915C-A3E7C522E51C}" destId="{02C83159-FB3D-4C65-9014-08393435150B}" srcOrd="1" destOrd="0" presId="urn:microsoft.com/office/officeart/2005/8/layout/vProcess5"/>
    <dgm:cxn modelId="{40884B01-0DAF-4C11-9FEB-AA3839CB41DC}" type="presParOf" srcId="{02D16A6F-326F-4D22-915C-A3E7C522E51C}" destId="{95D31227-73BC-486A-B78E-B33A6ED7FB04}" srcOrd="2" destOrd="0" presId="urn:microsoft.com/office/officeart/2005/8/layout/vProcess5"/>
    <dgm:cxn modelId="{9A031975-6300-4BEA-A8B3-B316EC7D2B93}" type="presParOf" srcId="{02D16A6F-326F-4D22-915C-A3E7C522E51C}" destId="{59F7C665-0BB0-4617-90CC-9EACD7A507DE}" srcOrd="3" destOrd="0" presId="urn:microsoft.com/office/officeart/2005/8/layout/vProcess5"/>
    <dgm:cxn modelId="{693A47F1-B102-4A14-B68F-EC25C9399034}" type="presParOf" srcId="{02D16A6F-326F-4D22-915C-A3E7C522E51C}" destId="{0E2F19E4-A5E7-48AA-83C2-41A1F6D4D14C}" srcOrd="4" destOrd="0" presId="urn:microsoft.com/office/officeart/2005/8/layout/vProcess5"/>
    <dgm:cxn modelId="{22C92CB6-03E8-4320-B3FC-7DDF5D9134B2}" type="presParOf" srcId="{02D16A6F-326F-4D22-915C-A3E7C522E51C}" destId="{79A13B67-6948-4E72-BA5C-0EAC87A885F3}" srcOrd="5" destOrd="0" presId="urn:microsoft.com/office/officeart/2005/8/layout/vProcess5"/>
    <dgm:cxn modelId="{94EAAD39-C0FB-469B-9FA1-FDB718BF4121}" type="presParOf" srcId="{02D16A6F-326F-4D22-915C-A3E7C522E51C}" destId="{15877882-A63E-41F0-B6D2-684AF3D505EB}" srcOrd="6" destOrd="0" presId="urn:microsoft.com/office/officeart/2005/8/layout/vProcess5"/>
    <dgm:cxn modelId="{7A09E01D-3801-47E0-9243-C576B1C30E07}" type="presParOf" srcId="{02D16A6F-326F-4D22-915C-A3E7C522E51C}" destId="{D34F63EA-1F86-402E-8685-B6E479A18540}" srcOrd="7" destOrd="0" presId="urn:microsoft.com/office/officeart/2005/8/layout/vProcess5"/>
    <dgm:cxn modelId="{A2B559FA-C2FD-4034-8005-734B43D7D691}" type="presParOf" srcId="{02D16A6F-326F-4D22-915C-A3E7C522E51C}" destId="{EE9894D5-1912-4835-BD05-8191917AF330}" srcOrd="8" destOrd="0" presId="urn:microsoft.com/office/officeart/2005/8/layout/vProcess5"/>
    <dgm:cxn modelId="{2B88E99F-B3A1-445C-8677-E7F030133F68}" type="presParOf" srcId="{02D16A6F-326F-4D22-915C-A3E7C522E51C}" destId="{01CEDBB8-A2B4-4D26-99E1-BA91857F462A}" srcOrd="9" destOrd="0" presId="urn:microsoft.com/office/officeart/2005/8/layout/vProcess5"/>
    <dgm:cxn modelId="{0529076E-E456-4CCE-9C1E-D432E885FCDE}" type="presParOf" srcId="{02D16A6F-326F-4D22-915C-A3E7C522E51C}" destId="{5FCC69F2-39C5-4697-A6C9-BEB85140E801}" srcOrd="10" destOrd="0" presId="urn:microsoft.com/office/officeart/2005/8/layout/vProcess5"/>
    <dgm:cxn modelId="{716258DF-540A-47C0-BFEC-86F522CC7B3E}" type="presParOf" srcId="{02D16A6F-326F-4D22-915C-A3E7C522E51C}" destId="{13F65345-FE3D-4108-BFA0-CF6F2A478CF5}" srcOrd="11" destOrd="0" presId="urn:microsoft.com/office/officeart/2005/8/layout/vProcess5"/>
    <dgm:cxn modelId="{210928F4-2879-4701-9B62-90CF94819F6B}" type="presParOf" srcId="{02D16A6F-326F-4D22-915C-A3E7C522E51C}" destId="{81811AD0-E2A2-4A65-A21D-17160A5E290F}" srcOrd="12" destOrd="0" presId="urn:microsoft.com/office/officeart/2005/8/layout/vProcess5"/>
    <dgm:cxn modelId="{EC6CB36F-7A36-4A45-AC26-93274C7CF4FD}" type="presParOf" srcId="{02D16A6F-326F-4D22-915C-A3E7C522E51C}" destId="{652C3E20-3509-4870-9352-CEBF5B1A36B7}" srcOrd="13" destOrd="0" presId="urn:microsoft.com/office/officeart/2005/8/layout/vProcess5"/>
    <dgm:cxn modelId="{673F9BDE-0396-4E86-9DE3-E8E418DAC21E}" type="presParOf" srcId="{02D16A6F-326F-4D22-915C-A3E7C522E51C}" destId="{8842DBBE-4D28-42D6-AA92-CE062A310F0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E8509E-E713-485C-B9BC-075A01B45796}"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fr-FR"/>
        </a:p>
      </dgm:t>
    </dgm:pt>
    <dgm:pt modelId="{C7C32F55-F586-4955-92BA-E88CBC755E28}">
      <dgm:prSet/>
      <dgm:spPr/>
      <dgm:t>
        <a:bodyPr/>
        <a:lstStyle/>
        <a:p>
          <a:pPr rtl="0"/>
          <a:r>
            <a:rPr lang="fr-FR" b="1" dirty="0" smtClean="0"/>
            <a:t>Introduction</a:t>
          </a:r>
          <a:r>
            <a:rPr lang="fr-FR" dirty="0" smtClean="0"/>
            <a:t> </a:t>
          </a:r>
          <a:endParaRPr lang="fr-FR" dirty="0"/>
        </a:p>
      </dgm:t>
    </dgm:pt>
    <dgm:pt modelId="{BDFE78DA-D67B-4A2A-9722-299975CEB002}" type="parTrans" cxnId="{985A428D-8007-4A8D-A450-DB5574CE3490}">
      <dgm:prSet/>
      <dgm:spPr/>
      <dgm:t>
        <a:bodyPr/>
        <a:lstStyle/>
        <a:p>
          <a:endParaRPr lang="fr-FR"/>
        </a:p>
      </dgm:t>
    </dgm:pt>
    <dgm:pt modelId="{4E28DEA0-8F60-4781-BB54-8E1C5E8A772C}" type="sibTrans" cxnId="{985A428D-8007-4A8D-A450-DB5574CE3490}">
      <dgm:prSet/>
      <dgm:spPr/>
      <dgm:t>
        <a:bodyPr/>
        <a:lstStyle/>
        <a:p>
          <a:endParaRPr lang="fr-FR"/>
        </a:p>
      </dgm:t>
    </dgm:pt>
    <dgm:pt modelId="{68E0DFC3-D003-4C24-BD3D-229E2F712E59}">
      <dgm:prSet/>
      <dgm:spPr/>
      <dgm:t>
        <a:bodyPr/>
        <a:lstStyle/>
        <a:p>
          <a:pPr rtl="0"/>
          <a:r>
            <a:rPr lang="fr-FR" b="1" dirty="0" smtClean="0"/>
            <a:t>Partie 2.1 -- »</a:t>
          </a:r>
          <a:r>
            <a:rPr lang="fr-FR" b="1" dirty="0" smtClean="0">
              <a:hlinkClick xmlns:r="http://schemas.openxmlformats.org/officeDocument/2006/relationships" r:id="rId1"/>
            </a:rPr>
            <a:t>État de la question = définir, expliquer, appuyer</a:t>
          </a:r>
          <a:endParaRPr lang="fr-FR" b="1" dirty="0"/>
        </a:p>
      </dgm:t>
    </dgm:pt>
    <dgm:pt modelId="{892B747D-58F0-443A-8F81-FF7469F2F927}" type="parTrans" cxnId="{0ED830DB-40FB-4697-A7CC-F0CCE657E66A}">
      <dgm:prSet/>
      <dgm:spPr/>
      <dgm:t>
        <a:bodyPr/>
        <a:lstStyle/>
        <a:p>
          <a:endParaRPr lang="fr-FR"/>
        </a:p>
      </dgm:t>
    </dgm:pt>
    <dgm:pt modelId="{BE9F3793-D011-47C9-9366-DCF4CB5377E1}" type="sibTrans" cxnId="{0ED830DB-40FB-4697-A7CC-F0CCE657E66A}">
      <dgm:prSet/>
      <dgm:spPr/>
      <dgm:t>
        <a:bodyPr/>
        <a:lstStyle/>
        <a:p>
          <a:endParaRPr lang="fr-FR"/>
        </a:p>
      </dgm:t>
    </dgm:pt>
    <dgm:pt modelId="{CB4156C7-3CED-42EE-8BC8-4D00CA57C1C2}">
      <dgm:prSet/>
      <dgm:spPr/>
      <dgm:t>
        <a:bodyPr/>
        <a:lstStyle/>
        <a:p>
          <a:pPr rtl="0"/>
          <a:r>
            <a:rPr lang="fr-FR" b="1" dirty="0" smtClean="0">
              <a:hlinkClick xmlns:r="http://schemas.openxmlformats.org/officeDocument/2006/relationships" r:id="rId2"/>
            </a:rPr>
            <a:t>État de la question : le paragraphe de transition</a:t>
          </a:r>
          <a:r>
            <a:rPr lang="fr-FR" b="1" dirty="0" smtClean="0"/>
            <a:t> </a:t>
          </a:r>
          <a:r>
            <a:rPr lang="fr-FR" dirty="0" smtClean="0"/>
            <a:t> </a:t>
          </a:r>
          <a:endParaRPr lang="fr-FR" dirty="0"/>
        </a:p>
      </dgm:t>
    </dgm:pt>
    <dgm:pt modelId="{8CCFD170-5FB3-4548-A737-87383AE0F697}" type="parTrans" cxnId="{D14033DC-C175-44AC-84CB-B0F486439276}">
      <dgm:prSet/>
      <dgm:spPr/>
      <dgm:t>
        <a:bodyPr/>
        <a:lstStyle/>
        <a:p>
          <a:endParaRPr lang="fr-FR"/>
        </a:p>
      </dgm:t>
    </dgm:pt>
    <dgm:pt modelId="{511D4B9C-60A3-4259-9033-09E1582E7F14}" type="sibTrans" cxnId="{D14033DC-C175-44AC-84CB-B0F486439276}">
      <dgm:prSet/>
      <dgm:spPr/>
      <dgm:t>
        <a:bodyPr/>
        <a:lstStyle/>
        <a:p>
          <a:endParaRPr lang="fr-FR"/>
        </a:p>
      </dgm:t>
    </dgm:pt>
    <dgm:pt modelId="{CF81152B-C9BF-4D30-982D-94EF845616F9}">
      <dgm:prSet/>
      <dgm:spPr/>
      <dgm:t>
        <a:bodyPr/>
        <a:lstStyle/>
        <a:p>
          <a:pPr rtl="0"/>
          <a:r>
            <a:rPr lang="fr-FR" b="1" dirty="0" smtClean="0"/>
            <a:t>Partie 2.2 -- »</a:t>
          </a:r>
          <a:r>
            <a:rPr lang="fr-FR" b="1" dirty="0" smtClean="0">
              <a:hlinkClick xmlns:r="http://schemas.openxmlformats.org/officeDocument/2006/relationships" r:id="rId1"/>
            </a:rPr>
            <a:t>Formulation du problème</a:t>
          </a:r>
          <a:endParaRPr lang="fr-FR" b="1" dirty="0"/>
        </a:p>
      </dgm:t>
    </dgm:pt>
    <dgm:pt modelId="{F5EB7019-4D1E-44EF-81CF-A44F9BDC076E}" type="parTrans" cxnId="{A100CEA3-95D0-496F-A5D9-3012827AE64A}">
      <dgm:prSet/>
      <dgm:spPr/>
      <dgm:t>
        <a:bodyPr/>
        <a:lstStyle/>
        <a:p>
          <a:endParaRPr lang="fr-FR"/>
        </a:p>
      </dgm:t>
    </dgm:pt>
    <dgm:pt modelId="{9444D9A0-0D80-4093-BE55-5ABF9F0B95D9}" type="sibTrans" cxnId="{A100CEA3-95D0-496F-A5D9-3012827AE64A}">
      <dgm:prSet/>
      <dgm:spPr/>
      <dgm:t>
        <a:bodyPr/>
        <a:lstStyle/>
        <a:p>
          <a:endParaRPr lang="fr-FR"/>
        </a:p>
      </dgm:t>
    </dgm:pt>
    <dgm:pt modelId="{B1E6938B-8C8A-410C-AEBF-3A811647EEAC}">
      <dgm:prSet/>
      <dgm:spPr/>
      <dgm:t>
        <a:bodyPr/>
        <a:lstStyle/>
        <a:p>
          <a:pPr rtl="0"/>
          <a:r>
            <a:rPr lang="fr-FR" b="1" dirty="0" smtClean="0"/>
            <a:t>Conclusion</a:t>
          </a:r>
          <a:endParaRPr lang="fr-FR" b="1" dirty="0"/>
        </a:p>
      </dgm:t>
    </dgm:pt>
    <dgm:pt modelId="{C5C545BA-F462-4F9D-96AD-31CB0E99C344}" type="parTrans" cxnId="{A242C715-A3D2-41BA-AC84-DBBC61032845}">
      <dgm:prSet/>
      <dgm:spPr/>
      <dgm:t>
        <a:bodyPr/>
        <a:lstStyle/>
        <a:p>
          <a:endParaRPr lang="fr-FR"/>
        </a:p>
      </dgm:t>
    </dgm:pt>
    <dgm:pt modelId="{B78B4F6D-4F57-49CF-99C6-085EA99DBF32}" type="sibTrans" cxnId="{A242C715-A3D2-41BA-AC84-DBBC61032845}">
      <dgm:prSet/>
      <dgm:spPr/>
      <dgm:t>
        <a:bodyPr/>
        <a:lstStyle/>
        <a:p>
          <a:endParaRPr lang="fr-FR"/>
        </a:p>
      </dgm:t>
    </dgm:pt>
    <dgm:pt modelId="{010E992D-AD86-433F-8283-22000B5C57DD}" type="pres">
      <dgm:prSet presAssocID="{09E8509E-E713-485C-B9BC-075A01B45796}" presName="Name0" presStyleCnt="0">
        <dgm:presLayoutVars>
          <dgm:dir/>
          <dgm:animLvl val="lvl"/>
          <dgm:resizeHandles val="exact"/>
        </dgm:presLayoutVars>
      </dgm:prSet>
      <dgm:spPr/>
      <dgm:t>
        <a:bodyPr/>
        <a:lstStyle/>
        <a:p>
          <a:endParaRPr lang="fr-FR"/>
        </a:p>
      </dgm:t>
    </dgm:pt>
    <dgm:pt modelId="{265E3F08-EC9C-419D-865F-0183CBE0E9D2}" type="pres">
      <dgm:prSet presAssocID="{C7C32F55-F586-4955-92BA-E88CBC755E28}" presName="linNode" presStyleCnt="0"/>
      <dgm:spPr/>
    </dgm:pt>
    <dgm:pt modelId="{867A87F0-77A2-4025-98BE-0FC8F1E03465}" type="pres">
      <dgm:prSet presAssocID="{C7C32F55-F586-4955-92BA-E88CBC755E28}" presName="parentText" presStyleLbl="node1" presStyleIdx="0" presStyleCnt="5">
        <dgm:presLayoutVars>
          <dgm:chMax val="1"/>
          <dgm:bulletEnabled val="1"/>
        </dgm:presLayoutVars>
      </dgm:prSet>
      <dgm:spPr/>
      <dgm:t>
        <a:bodyPr/>
        <a:lstStyle/>
        <a:p>
          <a:endParaRPr lang="fr-FR"/>
        </a:p>
      </dgm:t>
    </dgm:pt>
    <dgm:pt modelId="{81D0B024-8112-48E8-A4A5-24B92FD154B2}" type="pres">
      <dgm:prSet presAssocID="{4E28DEA0-8F60-4781-BB54-8E1C5E8A772C}" presName="sp" presStyleCnt="0"/>
      <dgm:spPr/>
    </dgm:pt>
    <dgm:pt modelId="{72EC81BA-23E8-4D34-AAE2-2772606FB4EF}" type="pres">
      <dgm:prSet presAssocID="{68E0DFC3-D003-4C24-BD3D-229E2F712E59}" presName="linNode" presStyleCnt="0"/>
      <dgm:spPr/>
    </dgm:pt>
    <dgm:pt modelId="{D2E1B885-4B2F-491F-AB12-AABF54F81FB0}" type="pres">
      <dgm:prSet presAssocID="{68E0DFC3-D003-4C24-BD3D-229E2F712E59}" presName="parentText" presStyleLbl="node1" presStyleIdx="1" presStyleCnt="5">
        <dgm:presLayoutVars>
          <dgm:chMax val="1"/>
          <dgm:bulletEnabled val="1"/>
        </dgm:presLayoutVars>
      </dgm:prSet>
      <dgm:spPr/>
      <dgm:t>
        <a:bodyPr/>
        <a:lstStyle/>
        <a:p>
          <a:endParaRPr lang="fr-FR"/>
        </a:p>
      </dgm:t>
    </dgm:pt>
    <dgm:pt modelId="{CBAB582B-4775-4CB1-839F-ADB2E3CC081D}" type="pres">
      <dgm:prSet presAssocID="{BE9F3793-D011-47C9-9366-DCF4CB5377E1}" presName="sp" presStyleCnt="0"/>
      <dgm:spPr/>
    </dgm:pt>
    <dgm:pt modelId="{E8BD22EF-E1F4-4983-B282-C5BB369C48CC}" type="pres">
      <dgm:prSet presAssocID="{CB4156C7-3CED-42EE-8BC8-4D00CA57C1C2}" presName="linNode" presStyleCnt="0"/>
      <dgm:spPr/>
    </dgm:pt>
    <dgm:pt modelId="{5DB4FE3A-6D5A-47BE-99F7-41B9A9F0E400}" type="pres">
      <dgm:prSet presAssocID="{CB4156C7-3CED-42EE-8BC8-4D00CA57C1C2}" presName="parentText" presStyleLbl="node1" presStyleIdx="2" presStyleCnt="5">
        <dgm:presLayoutVars>
          <dgm:chMax val="1"/>
          <dgm:bulletEnabled val="1"/>
        </dgm:presLayoutVars>
      </dgm:prSet>
      <dgm:spPr/>
      <dgm:t>
        <a:bodyPr/>
        <a:lstStyle/>
        <a:p>
          <a:endParaRPr lang="fr-FR"/>
        </a:p>
      </dgm:t>
    </dgm:pt>
    <dgm:pt modelId="{A4EB9B43-91AA-48A9-BDBD-BAE6E52B7F28}" type="pres">
      <dgm:prSet presAssocID="{511D4B9C-60A3-4259-9033-09E1582E7F14}" presName="sp" presStyleCnt="0"/>
      <dgm:spPr/>
    </dgm:pt>
    <dgm:pt modelId="{3D3CD6E5-3932-4BCD-B8BF-059C005A6FE2}" type="pres">
      <dgm:prSet presAssocID="{CF81152B-C9BF-4D30-982D-94EF845616F9}" presName="linNode" presStyleCnt="0"/>
      <dgm:spPr/>
    </dgm:pt>
    <dgm:pt modelId="{2F31F4DA-61B8-462F-B055-3CEADFD03065}" type="pres">
      <dgm:prSet presAssocID="{CF81152B-C9BF-4D30-982D-94EF845616F9}" presName="parentText" presStyleLbl="node1" presStyleIdx="3" presStyleCnt="5">
        <dgm:presLayoutVars>
          <dgm:chMax val="1"/>
          <dgm:bulletEnabled val="1"/>
        </dgm:presLayoutVars>
      </dgm:prSet>
      <dgm:spPr/>
      <dgm:t>
        <a:bodyPr/>
        <a:lstStyle/>
        <a:p>
          <a:endParaRPr lang="fr-FR"/>
        </a:p>
      </dgm:t>
    </dgm:pt>
    <dgm:pt modelId="{A12596CD-8F49-463A-BAB3-ACC0AE097E71}" type="pres">
      <dgm:prSet presAssocID="{9444D9A0-0D80-4093-BE55-5ABF9F0B95D9}" presName="sp" presStyleCnt="0"/>
      <dgm:spPr/>
    </dgm:pt>
    <dgm:pt modelId="{5BBBD3C6-FD73-448A-AF19-5C13BD12C2E1}" type="pres">
      <dgm:prSet presAssocID="{B1E6938B-8C8A-410C-AEBF-3A811647EEAC}" presName="linNode" presStyleCnt="0"/>
      <dgm:spPr/>
    </dgm:pt>
    <dgm:pt modelId="{0B8560FF-A36A-4450-9649-10372CD7F947}" type="pres">
      <dgm:prSet presAssocID="{B1E6938B-8C8A-410C-AEBF-3A811647EEAC}" presName="parentText" presStyleLbl="node1" presStyleIdx="4" presStyleCnt="5">
        <dgm:presLayoutVars>
          <dgm:chMax val="1"/>
          <dgm:bulletEnabled val="1"/>
        </dgm:presLayoutVars>
      </dgm:prSet>
      <dgm:spPr/>
      <dgm:t>
        <a:bodyPr/>
        <a:lstStyle/>
        <a:p>
          <a:endParaRPr lang="fr-FR"/>
        </a:p>
      </dgm:t>
    </dgm:pt>
  </dgm:ptLst>
  <dgm:cxnLst>
    <dgm:cxn modelId="{A242C715-A3D2-41BA-AC84-DBBC61032845}" srcId="{09E8509E-E713-485C-B9BC-075A01B45796}" destId="{B1E6938B-8C8A-410C-AEBF-3A811647EEAC}" srcOrd="4" destOrd="0" parTransId="{C5C545BA-F462-4F9D-96AD-31CB0E99C344}" sibTransId="{B78B4F6D-4F57-49CF-99C6-085EA99DBF32}"/>
    <dgm:cxn modelId="{7C3EDF9D-F304-4610-9BEB-12ED581AC0C0}" type="presOf" srcId="{09E8509E-E713-485C-B9BC-075A01B45796}" destId="{010E992D-AD86-433F-8283-22000B5C57DD}" srcOrd="0" destOrd="0" presId="urn:microsoft.com/office/officeart/2005/8/layout/vList5"/>
    <dgm:cxn modelId="{985A428D-8007-4A8D-A450-DB5574CE3490}" srcId="{09E8509E-E713-485C-B9BC-075A01B45796}" destId="{C7C32F55-F586-4955-92BA-E88CBC755E28}" srcOrd="0" destOrd="0" parTransId="{BDFE78DA-D67B-4A2A-9722-299975CEB002}" sibTransId="{4E28DEA0-8F60-4781-BB54-8E1C5E8A772C}"/>
    <dgm:cxn modelId="{80564A37-F702-47DA-A486-1A0C8A5FAEC4}" type="presOf" srcId="{CF81152B-C9BF-4D30-982D-94EF845616F9}" destId="{2F31F4DA-61B8-462F-B055-3CEADFD03065}" srcOrd="0" destOrd="0" presId="urn:microsoft.com/office/officeart/2005/8/layout/vList5"/>
    <dgm:cxn modelId="{DC557F3B-6BA5-4326-BCF0-E4368E634967}" type="presOf" srcId="{B1E6938B-8C8A-410C-AEBF-3A811647EEAC}" destId="{0B8560FF-A36A-4450-9649-10372CD7F947}" srcOrd="0" destOrd="0" presId="urn:microsoft.com/office/officeart/2005/8/layout/vList5"/>
    <dgm:cxn modelId="{0ED830DB-40FB-4697-A7CC-F0CCE657E66A}" srcId="{09E8509E-E713-485C-B9BC-075A01B45796}" destId="{68E0DFC3-D003-4C24-BD3D-229E2F712E59}" srcOrd="1" destOrd="0" parTransId="{892B747D-58F0-443A-8F81-FF7469F2F927}" sibTransId="{BE9F3793-D011-47C9-9366-DCF4CB5377E1}"/>
    <dgm:cxn modelId="{D14033DC-C175-44AC-84CB-B0F486439276}" srcId="{09E8509E-E713-485C-B9BC-075A01B45796}" destId="{CB4156C7-3CED-42EE-8BC8-4D00CA57C1C2}" srcOrd="2" destOrd="0" parTransId="{8CCFD170-5FB3-4548-A737-87383AE0F697}" sibTransId="{511D4B9C-60A3-4259-9033-09E1582E7F14}"/>
    <dgm:cxn modelId="{5B69A067-0A7B-4712-84D5-498774B8D504}" type="presOf" srcId="{68E0DFC3-D003-4C24-BD3D-229E2F712E59}" destId="{D2E1B885-4B2F-491F-AB12-AABF54F81FB0}" srcOrd="0" destOrd="0" presId="urn:microsoft.com/office/officeart/2005/8/layout/vList5"/>
    <dgm:cxn modelId="{A100CEA3-95D0-496F-A5D9-3012827AE64A}" srcId="{09E8509E-E713-485C-B9BC-075A01B45796}" destId="{CF81152B-C9BF-4D30-982D-94EF845616F9}" srcOrd="3" destOrd="0" parTransId="{F5EB7019-4D1E-44EF-81CF-A44F9BDC076E}" sibTransId="{9444D9A0-0D80-4093-BE55-5ABF9F0B95D9}"/>
    <dgm:cxn modelId="{F04EEF70-90EF-487E-8DFF-81260BDD793E}" type="presOf" srcId="{CB4156C7-3CED-42EE-8BC8-4D00CA57C1C2}" destId="{5DB4FE3A-6D5A-47BE-99F7-41B9A9F0E400}" srcOrd="0" destOrd="0" presId="urn:microsoft.com/office/officeart/2005/8/layout/vList5"/>
    <dgm:cxn modelId="{315773B3-5670-4B53-9DE7-2391B6290D4B}" type="presOf" srcId="{C7C32F55-F586-4955-92BA-E88CBC755E28}" destId="{867A87F0-77A2-4025-98BE-0FC8F1E03465}" srcOrd="0" destOrd="0" presId="urn:microsoft.com/office/officeart/2005/8/layout/vList5"/>
    <dgm:cxn modelId="{AAF51D8A-D49C-46D4-97EA-4D7139AD35A7}" type="presParOf" srcId="{010E992D-AD86-433F-8283-22000B5C57DD}" destId="{265E3F08-EC9C-419D-865F-0183CBE0E9D2}" srcOrd="0" destOrd="0" presId="urn:microsoft.com/office/officeart/2005/8/layout/vList5"/>
    <dgm:cxn modelId="{24DC7701-98A1-499A-A5C4-DF0D7DDE4B13}" type="presParOf" srcId="{265E3F08-EC9C-419D-865F-0183CBE0E9D2}" destId="{867A87F0-77A2-4025-98BE-0FC8F1E03465}" srcOrd="0" destOrd="0" presId="urn:microsoft.com/office/officeart/2005/8/layout/vList5"/>
    <dgm:cxn modelId="{E672E861-0E02-4C83-B300-C01FC459FDC2}" type="presParOf" srcId="{010E992D-AD86-433F-8283-22000B5C57DD}" destId="{81D0B024-8112-48E8-A4A5-24B92FD154B2}" srcOrd="1" destOrd="0" presId="urn:microsoft.com/office/officeart/2005/8/layout/vList5"/>
    <dgm:cxn modelId="{5C561335-3CA0-4084-9E12-9F7A884B5C71}" type="presParOf" srcId="{010E992D-AD86-433F-8283-22000B5C57DD}" destId="{72EC81BA-23E8-4D34-AAE2-2772606FB4EF}" srcOrd="2" destOrd="0" presId="urn:microsoft.com/office/officeart/2005/8/layout/vList5"/>
    <dgm:cxn modelId="{63380272-5C30-409C-86F3-771559BF388D}" type="presParOf" srcId="{72EC81BA-23E8-4D34-AAE2-2772606FB4EF}" destId="{D2E1B885-4B2F-491F-AB12-AABF54F81FB0}" srcOrd="0" destOrd="0" presId="urn:microsoft.com/office/officeart/2005/8/layout/vList5"/>
    <dgm:cxn modelId="{5702418E-28BE-4E48-9EBC-241FD321500C}" type="presParOf" srcId="{010E992D-AD86-433F-8283-22000B5C57DD}" destId="{CBAB582B-4775-4CB1-839F-ADB2E3CC081D}" srcOrd="3" destOrd="0" presId="urn:microsoft.com/office/officeart/2005/8/layout/vList5"/>
    <dgm:cxn modelId="{9D6D8289-E17C-42FB-97C7-DAB1076EE0C7}" type="presParOf" srcId="{010E992D-AD86-433F-8283-22000B5C57DD}" destId="{E8BD22EF-E1F4-4983-B282-C5BB369C48CC}" srcOrd="4" destOrd="0" presId="urn:microsoft.com/office/officeart/2005/8/layout/vList5"/>
    <dgm:cxn modelId="{E715B353-EFAF-43C7-9FCF-FF4A4EB0225F}" type="presParOf" srcId="{E8BD22EF-E1F4-4983-B282-C5BB369C48CC}" destId="{5DB4FE3A-6D5A-47BE-99F7-41B9A9F0E400}" srcOrd="0" destOrd="0" presId="urn:microsoft.com/office/officeart/2005/8/layout/vList5"/>
    <dgm:cxn modelId="{964AD2B1-FA15-4192-977F-A36BF68D7F80}" type="presParOf" srcId="{010E992D-AD86-433F-8283-22000B5C57DD}" destId="{A4EB9B43-91AA-48A9-BDBD-BAE6E52B7F28}" srcOrd="5" destOrd="0" presId="urn:microsoft.com/office/officeart/2005/8/layout/vList5"/>
    <dgm:cxn modelId="{77908597-5A0F-49B2-92C0-751BE2955B88}" type="presParOf" srcId="{010E992D-AD86-433F-8283-22000B5C57DD}" destId="{3D3CD6E5-3932-4BCD-B8BF-059C005A6FE2}" srcOrd="6" destOrd="0" presId="urn:microsoft.com/office/officeart/2005/8/layout/vList5"/>
    <dgm:cxn modelId="{5FD1589B-C1E9-435B-A8AB-09FA5E5C91D4}" type="presParOf" srcId="{3D3CD6E5-3932-4BCD-B8BF-059C005A6FE2}" destId="{2F31F4DA-61B8-462F-B055-3CEADFD03065}" srcOrd="0" destOrd="0" presId="urn:microsoft.com/office/officeart/2005/8/layout/vList5"/>
    <dgm:cxn modelId="{57D638CD-F827-4278-860A-786F0E8A17C4}" type="presParOf" srcId="{010E992D-AD86-433F-8283-22000B5C57DD}" destId="{A12596CD-8F49-463A-BAB3-ACC0AE097E71}" srcOrd="7" destOrd="0" presId="urn:microsoft.com/office/officeart/2005/8/layout/vList5"/>
    <dgm:cxn modelId="{0717C452-A7F1-42AE-8FBF-18D4E0B31354}" type="presParOf" srcId="{010E992D-AD86-433F-8283-22000B5C57DD}" destId="{5BBBD3C6-FD73-448A-AF19-5C13BD12C2E1}" srcOrd="8" destOrd="0" presId="urn:microsoft.com/office/officeart/2005/8/layout/vList5"/>
    <dgm:cxn modelId="{FA246519-DBFB-4287-9F16-778C2274D072}" type="presParOf" srcId="{5BBBD3C6-FD73-448A-AF19-5C13BD12C2E1}" destId="{0B8560FF-A36A-4450-9649-10372CD7F94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52C98-E888-48AA-8C65-E06ACF085C5F}">
      <dsp:nvSpPr>
        <dsp:cNvPr id="0" name=""/>
        <dsp:cNvSpPr/>
      </dsp:nvSpPr>
      <dsp:spPr>
        <a:xfrm>
          <a:off x="0" y="0"/>
          <a:ext cx="4525963" cy="4525963"/>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D9891C-2403-4DCA-8711-A8DC602AFFDD}">
      <dsp:nvSpPr>
        <dsp:cNvPr id="0" name=""/>
        <dsp:cNvSpPr/>
      </dsp:nvSpPr>
      <dsp:spPr>
        <a:xfrm>
          <a:off x="2262981" y="0"/>
          <a:ext cx="5966618" cy="4525963"/>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kern="1200" dirty="0" smtClean="0">
              <a:solidFill>
                <a:schemeClr val="accent2">
                  <a:lumMod val="75000"/>
                </a:schemeClr>
              </a:solidFill>
            </a:rPr>
            <a:t>UN VRAI PROBLÈME EST:</a:t>
          </a:r>
          <a:endParaRPr lang="fr-FR" sz="2800" kern="1200" dirty="0">
            <a:solidFill>
              <a:schemeClr val="accent2">
                <a:lumMod val="75000"/>
              </a:schemeClr>
            </a:solidFill>
          </a:endParaRPr>
        </a:p>
      </dsp:txBody>
      <dsp:txXfrm>
        <a:off x="2262981" y="0"/>
        <a:ext cx="5966618" cy="961767"/>
      </dsp:txXfrm>
    </dsp:sp>
    <dsp:sp modelId="{8AEE6754-2E94-479F-9397-73257ABD9191}">
      <dsp:nvSpPr>
        <dsp:cNvPr id="0" name=""/>
        <dsp:cNvSpPr/>
      </dsp:nvSpPr>
      <dsp:spPr>
        <a:xfrm>
          <a:off x="594032" y="961767"/>
          <a:ext cx="3337897" cy="3337897"/>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8B769-B808-4335-9315-5315FF2C24F8}">
      <dsp:nvSpPr>
        <dsp:cNvPr id="0" name=""/>
        <dsp:cNvSpPr/>
      </dsp:nvSpPr>
      <dsp:spPr>
        <a:xfrm>
          <a:off x="2262981" y="961767"/>
          <a:ext cx="5966618" cy="3337897"/>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r-FR" sz="1900" b="1" kern="1200" dirty="0" smtClean="0">
              <a:solidFill>
                <a:schemeClr val="tx2">
                  <a:lumMod val="75000"/>
                </a:schemeClr>
              </a:solidFill>
            </a:rPr>
            <a:t>1) NON-RÉSOLU = FAILLE ou LACUNE </a:t>
          </a:r>
          <a:endParaRPr lang="fr-FR" sz="1900" b="1" kern="1200" dirty="0">
            <a:solidFill>
              <a:schemeClr val="tx2">
                <a:lumMod val="75000"/>
              </a:schemeClr>
            </a:solidFill>
          </a:endParaRPr>
        </a:p>
      </dsp:txBody>
      <dsp:txXfrm>
        <a:off x="2262981" y="961767"/>
        <a:ext cx="5966618" cy="961767"/>
      </dsp:txXfrm>
    </dsp:sp>
    <dsp:sp modelId="{9E824BEF-7047-4D79-9458-75930DBEBF1C}">
      <dsp:nvSpPr>
        <dsp:cNvPr id="0" name=""/>
        <dsp:cNvSpPr/>
      </dsp:nvSpPr>
      <dsp:spPr>
        <a:xfrm>
          <a:off x="1188065" y="1923534"/>
          <a:ext cx="2149832" cy="2149832"/>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9A0EC0-ED4A-4BA5-84BA-855B49B6ABBD}">
      <dsp:nvSpPr>
        <dsp:cNvPr id="0" name=""/>
        <dsp:cNvSpPr/>
      </dsp:nvSpPr>
      <dsp:spPr>
        <a:xfrm>
          <a:off x="2262981" y="1923534"/>
          <a:ext cx="5966618" cy="2149832"/>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r-FR" sz="1900" b="1" kern="1200" dirty="0" smtClean="0">
              <a:solidFill>
                <a:schemeClr val="tx2">
                  <a:lumMod val="75000"/>
                </a:schemeClr>
              </a:solidFill>
            </a:rPr>
            <a:t>2) PERTINENT</a:t>
          </a:r>
        </a:p>
        <a:p>
          <a:pPr lvl="0" algn="ctr" defTabSz="844550" rtl="0">
            <a:lnSpc>
              <a:spcPct val="90000"/>
            </a:lnSpc>
            <a:spcBef>
              <a:spcPct val="0"/>
            </a:spcBef>
            <a:spcAft>
              <a:spcPct val="35000"/>
            </a:spcAft>
          </a:pPr>
          <a:r>
            <a:rPr lang="fr-FR" sz="1900" b="1" kern="1200" dirty="0" smtClean="0"/>
            <a:t> </a:t>
          </a:r>
          <a:endParaRPr lang="fr-FR" sz="1900" b="1" kern="1200" dirty="0"/>
        </a:p>
      </dsp:txBody>
      <dsp:txXfrm>
        <a:off x="2262981" y="1923534"/>
        <a:ext cx="5966618" cy="961767"/>
      </dsp:txXfrm>
    </dsp:sp>
    <dsp:sp modelId="{ED79CB5B-F236-49D7-A1A1-6612D1826C7B}">
      <dsp:nvSpPr>
        <dsp:cNvPr id="0" name=""/>
        <dsp:cNvSpPr/>
      </dsp:nvSpPr>
      <dsp:spPr>
        <a:xfrm>
          <a:off x="1782097" y="2885301"/>
          <a:ext cx="961767" cy="961767"/>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4EA78-43D9-425B-A967-2E7393751C39}">
      <dsp:nvSpPr>
        <dsp:cNvPr id="0" name=""/>
        <dsp:cNvSpPr/>
      </dsp:nvSpPr>
      <dsp:spPr>
        <a:xfrm>
          <a:off x="2262981" y="2885301"/>
          <a:ext cx="5966618" cy="961767"/>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r-FR" sz="1900" b="1" kern="1200" dirty="0" smtClean="0">
              <a:solidFill>
                <a:schemeClr val="tx2">
                  <a:lumMod val="75000"/>
                </a:schemeClr>
              </a:solidFill>
            </a:rPr>
            <a:t>3) SOLUBLE DE MANIÈRE SCIENTIFIQUE</a:t>
          </a:r>
          <a:endParaRPr lang="fr-FR" sz="1900" kern="1200" dirty="0">
            <a:solidFill>
              <a:schemeClr val="tx2">
                <a:lumMod val="75000"/>
              </a:schemeClr>
            </a:solidFill>
          </a:endParaRPr>
        </a:p>
      </dsp:txBody>
      <dsp:txXfrm>
        <a:off x="2262981" y="2885301"/>
        <a:ext cx="5966618" cy="961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CAB1E-767E-4D5F-B5C0-E65577BD12E2}">
      <dsp:nvSpPr>
        <dsp:cNvPr id="0" name=""/>
        <dsp:cNvSpPr/>
      </dsp:nvSpPr>
      <dsp:spPr>
        <a:xfrm>
          <a:off x="0" y="46199"/>
          <a:ext cx="8229600" cy="10526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Partie 1 -- »</a:t>
          </a:r>
          <a:r>
            <a:rPr lang="fr-FR" sz="1800" b="1" kern="1200" dirty="0" smtClean="0">
              <a:hlinkClick xmlns:r="http://schemas.openxmlformats.org/officeDocument/2006/relationships" r:id="rId1"/>
            </a:rPr>
            <a:t>Introduction</a:t>
          </a:r>
          <a:endParaRPr lang="fr-FR" sz="1800" b="1" kern="1200" dirty="0"/>
        </a:p>
      </dsp:txBody>
      <dsp:txXfrm>
        <a:off x="51387" y="97586"/>
        <a:ext cx="8126826" cy="949886"/>
      </dsp:txXfrm>
    </dsp:sp>
    <dsp:sp modelId="{4C64DA95-8F68-4994-BFBC-62CB0EE7E816}">
      <dsp:nvSpPr>
        <dsp:cNvPr id="0" name=""/>
        <dsp:cNvSpPr/>
      </dsp:nvSpPr>
      <dsp:spPr>
        <a:xfrm>
          <a:off x="0" y="1179499"/>
          <a:ext cx="8229600" cy="230957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Partie 2 -- »</a:t>
          </a:r>
          <a:r>
            <a:rPr lang="fr-FR" sz="1800" b="1" kern="1200" dirty="0" smtClean="0">
              <a:hlinkClick xmlns:r="http://schemas.openxmlformats.org/officeDocument/2006/relationships" r:id="rId1"/>
            </a:rPr>
            <a:t>Développement</a:t>
          </a:r>
          <a:endParaRPr lang="fr-FR" sz="1800" b="1" kern="1200" dirty="0" smtClean="0"/>
        </a:p>
        <a:p>
          <a:pPr lvl="0" algn="l" defTabSz="800100" rtl="0">
            <a:lnSpc>
              <a:spcPct val="90000"/>
            </a:lnSpc>
            <a:spcBef>
              <a:spcPct val="0"/>
            </a:spcBef>
            <a:spcAft>
              <a:spcPct val="35000"/>
            </a:spcAft>
          </a:pPr>
          <a:endParaRPr lang="fr-FR" sz="1800" b="1" kern="1200" dirty="0" smtClean="0"/>
        </a:p>
        <a:p>
          <a:pPr lvl="0" algn="l" defTabSz="800100" rtl="0">
            <a:lnSpc>
              <a:spcPct val="90000"/>
            </a:lnSpc>
            <a:spcBef>
              <a:spcPct val="0"/>
            </a:spcBef>
            <a:spcAft>
              <a:spcPct val="35000"/>
            </a:spcAft>
          </a:pPr>
          <a:endParaRPr lang="fr-FR" sz="1800" b="1" kern="1200" dirty="0"/>
        </a:p>
      </dsp:txBody>
      <dsp:txXfrm>
        <a:off x="112744" y="1292243"/>
        <a:ext cx="8004112" cy="2084091"/>
      </dsp:txXfrm>
    </dsp:sp>
    <dsp:sp modelId="{7D9156B0-E100-40C5-B502-4D90A017821A}">
      <dsp:nvSpPr>
        <dsp:cNvPr id="0" name=""/>
        <dsp:cNvSpPr/>
      </dsp:nvSpPr>
      <dsp:spPr>
        <a:xfrm>
          <a:off x="0" y="3569719"/>
          <a:ext cx="8229600" cy="91004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Partie 3 --»</a:t>
          </a:r>
          <a:r>
            <a:rPr lang="fr-FR" sz="1800" b="1" kern="1200" dirty="0" smtClean="0">
              <a:hlinkClick xmlns:r="http://schemas.openxmlformats.org/officeDocument/2006/relationships" r:id="rId1"/>
            </a:rPr>
            <a:t>Conclusion</a:t>
          </a:r>
          <a:r>
            <a:rPr lang="fr-FR" sz="1800" kern="1200" dirty="0" smtClean="0"/>
            <a:t/>
          </a:r>
          <a:br>
            <a:rPr lang="fr-FR" sz="1800" kern="1200" dirty="0" smtClean="0"/>
          </a:br>
          <a:endParaRPr lang="fr-FR" sz="1800" kern="1200" dirty="0"/>
        </a:p>
      </dsp:txBody>
      <dsp:txXfrm>
        <a:off x="44425" y="3614144"/>
        <a:ext cx="8140750" cy="821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83159-FB3D-4C65-9014-08393435150B}">
      <dsp:nvSpPr>
        <dsp:cNvPr id="0" name=""/>
        <dsp:cNvSpPr/>
      </dsp:nvSpPr>
      <dsp:spPr>
        <a:xfrm>
          <a:off x="10328" y="0"/>
          <a:ext cx="6336792" cy="81467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r-FR" sz="1700" kern="1200" dirty="0" smtClean="0"/>
            <a:t>Quel est le problème à étudier?</a:t>
          </a:r>
          <a:endParaRPr lang="fr-FR" sz="1700" kern="1200" dirty="0"/>
        </a:p>
      </dsp:txBody>
      <dsp:txXfrm>
        <a:off x="34189" y="23861"/>
        <a:ext cx="5362379" cy="766951"/>
      </dsp:txXfrm>
    </dsp:sp>
    <dsp:sp modelId="{95D31227-73BC-486A-B78E-B33A6ED7FB04}">
      <dsp:nvSpPr>
        <dsp:cNvPr id="0" name=""/>
        <dsp:cNvSpPr/>
      </dsp:nvSpPr>
      <dsp:spPr>
        <a:xfrm>
          <a:off x="473202" y="927822"/>
          <a:ext cx="6336792" cy="81467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r-FR" sz="1700" kern="1200" dirty="0" smtClean="0"/>
            <a:t>Quelle est l'origine de ce problème ?</a:t>
          </a:r>
          <a:endParaRPr lang="fr-FR" sz="1700" kern="1200" dirty="0"/>
        </a:p>
      </dsp:txBody>
      <dsp:txXfrm>
        <a:off x="497063" y="951683"/>
        <a:ext cx="5286330" cy="766951"/>
      </dsp:txXfrm>
    </dsp:sp>
    <dsp:sp modelId="{59F7C665-0BB0-4617-90CC-9EACD7A507DE}">
      <dsp:nvSpPr>
        <dsp:cNvPr id="0" name=""/>
        <dsp:cNvSpPr/>
      </dsp:nvSpPr>
      <dsp:spPr>
        <a:xfrm>
          <a:off x="946404" y="1855644"/>
          <a:ext cx="6336792" cy="81467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r-FR" sz="1700" kern="1200" dirty="0" smtClean="0"/>
            <a:t>Quels sont les faits observés ?</a:t>
          </a:r>
          <a:endParaRPr lang="fr-FR" sz="1700" kern="1200" dirty="0"/>
        </a:p>
      </dsp:txBody>
      <dsp:txXfrm>
        <a:off x="970265" y="1879505"/>
        <a:ext cx="5286330" cy="766951"/>
      </dsp:txXfrm>
    </dsp:sp>
    <dsp:sp modelId="{0E2F19E4-A5E7-48AA-83C2-41A1F6D4D14C}">
      <dsp:nvSpPr>
        <dsp:cNvPr id="0" name=""/>
        <dsp:cNvSpPr/>
      </dsp:nvSpPr>
      <dsp:spPr>
        <a:xfrm>
          <a:off x="1419605" y="2783467"/>
          <a:ext cx="6336792" cy="81467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r-FR" sz="1700" kern="1200" dirty="0" smtClean="0"/>
            <a:t>Comment les décrire ?</a:t>
          </a:r>
          <a:endParaRPr lang="fr-FR" sz="1700" kern="1200" dirty="0"/>
        </a:p>
      </dsp:txBody>
      <dsp:txXfrm>
        <a:off x="1443466" y="2807328"/>
        <a:ext cx="5286330" cy="766951"/>
      </dsp:txXfrm>
    </dsp:sp>
    <dsp:sp modelId="{79A13B67-6948-4E72-BA5C-0EAC87A885F3}">
      <dsp:nvSpPr>
        <dsp:cNvPr id="0" name=""/>
        <dsp:cNvSpPr/>
      </dsp:nvSpPr>
      <dsp:spPr>
        <a:xfrm>
          <a:off x="1892808" y="3711289"/>
          <a:ext cx="6336792" cy="81467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fr-FR" sz="1700" kern="1200" dirty="0" smtClean="0"/>
            <a:t>Pourquoi est-il important d'étudier ce problème ?</a:t>
          </a:r>
          <a:endParaRPr lang="fr-FR" sz="1700" kern="1200" dirty="0"/>
        </a:p>
      </dsp:txBody>
      <dsp:txXfrm>
        <a:off x="1916669" y="3735150"/>
        <a:ext cx="5286330" cy="766951"/>
      </dsp:txXfrm>
    </dsp:sp>
    <dsp:sp modelId="{15877882-A63E-41F0-B6D2-684AF3D505EB}">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fr-FR" sz="1900" kern="1200"/>
        </a:p>
      </dsp:txBody>
      <dsp:txXfrm>
        <a:off x="5926400" y="595164"/>
        <a:ext cx="291245" cy="398477"/>
      </dsp:txXfrm>
    </dsp:sp>
    <dsp:sp modelId="{D34F63EA-1F86-402E-8685-B6E479A18540}">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fr-FR" sz="1900" kern="1200"/>
        </a:p>
      </dsp:txBody>
      <dsp:txXfrm>
        <a:off x="6399602" y="1522986"/>
        <a:ext cx="291245" cy="398477"/>
      </dsp:txXfrm>
    </dsp:sp>
    <dsp:sp modelId="{EE9894D5-1912-4835-BD05-8191917AF330}">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fr-FR" sz="1900" kern="1200"/>
        </a:p>
      </dsp:txBody>
      <dsp:txXfrm>
        <a:off x="6872804" y="2437231"/>
        <a:ext cx="291245" cy="398477"/>
      </dsp:txXfrm>
    </dsp:sp>
    <dsp:sp modelId="{01CEDBB8-A2B4-4D26-99E1-BA91857F462A}">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fr-FR" sz="1900" kern="1200"/>
        </a:p>
      </dsp:txBody>
      <dsp:txXfrm>
        <a:off x="7346006" y="3374105"/>
        <a:ext cx="291245" cy="398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A87F0-77A2-4025-98BE-0FC8F1E03465}">
      <dsp:nvSpPr>
        <dsp:cNvPr id="0" name=""/>
        <dsp:cNvSpPr/>
      </dsp:nvSpPr>
      <dsp:spPr>
        <a:xfrm>
          <a:off x="2633471" y="1988"/>
          <a:ext cx="2962656" cy="86961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fr-FR" sz="1300" b="1" kern="1200" dirty="0" smtClean="0"/>
            <a:t>Introduction</a:t>
          </a:r>
          <a:r>
            <a:rPr lang="fr-FR" sz="1300" kern="1200" dirty="0" smtClean="0"/>
            <a:t> </a:t>
          </a:r>
          <a:endParaRPr lang="fr-FR" sz="1300" kern="1200" dirty="0"/>
        </a:p>
      </dsp:txBody>
      <dsp:txXfrm>
        <a:off x="2675922" y="44439"/>
        <a:ext cx="2877754" cy="784710"/>
      </dsp:txXfrm>
    </dsp:sp>
    <dsp:sp modelId="{D2E1B885-4B2F-491F-AB12-AABF54F81FB0}">
      <dsp:nvSpPr>
        <dsp:cNvPr id="0" name=""/>
        <dsp:cNvSpPr/>
      </dsp:nvSpPr>
      <dsp:spPr>
        <a:xfrm>
          <a:off x="2633471" y="915082"/>
          <a:ext cx="2962656" cy="86961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fr-FR" sz="1300" b="1" kern="1200" dirty="0" smtClean="0"/>
            <a:t>Partie 2.1 -- »</a:t>
          </a:r>
          <a:r>
            <a:rPr lang="fr-FR" sz="1300" b="1" kern="1200" dirty="0" smtClean="0">
              <a:hlinkClick xmlns:r="http://schemas.openxmlformats.org/officeDocument/2006/relationships" r:id="rId1"/>
            </a:rPr>
            <a:t>État de la question = définir, expliquer, appuyer</a:t>
          </a:r>
          <a:endParaRPr lang="fr-FR" sz="1300" b="1" kern="1200" dirty="0"/>
        </a:p>
      </dsp:txBody>
      <dsp:txXfrm>
        <a:off x="2675922" y="957533"/>
        <a:ext cx="2877754" cy="784710"/>
      </dsp:txXfrm>
    </dsp:sp>
    <dsp:sp modelId="{5DB4FE3A-6D5A-47BE-99F7-41B9A9F0E400}">
      <dsp:nvSpPr>
        <dsp:cNvPr id="0" name=""/>
        <dsp:cNvSpPr/>
      </dsp:nvSpPr>
      <dsp:spPr>
        <a:xfrm>
          <a:off x="2633471" y="1828175"/>
          <a:ext cx="2962656" cy="86961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fr-FR" sz="1300" b="1" kern="1200" dirty="0" smtClean="0">
              <a:hlinkClick xmlns:r="http://schemas.openxmlformats.org/officeDocument/2006/relationships" r:id="rId2"/>
            </a:rPr>
            <a:t>État de la question : le paragraphe de transition</a:t>
          </a:r>
          <a:r>
            <a:rPr lang="fr-FR" sz="1300" b="1" kern="1200" dirty="0" smtClean="0"/>
            <a:t> </a:t>
          </a:r>
          <a:r>
            <a:rPr lang="fr-FR" sz="1300" kern="1200" dirty="0" smtClean="0"/>
            <a:t> </a:t>
          </a:r>
          <a:endParaRPr lang="fr-FR" sz="1300" kern="1200" dirty="0"/>
        </a:p>
      </dsp:txBody>
      <dsp:txXfrm>
        <a:off x="2675922" y="1870626"/>
        <a:ext cx="2877754" cy="784710"/>
      </dsp:txXfrm>
    </dsp:sp>
    <dsp:sp modelId="{2F31F4DA-61B8-462F-B055-3CEADFD03065}">
      <dsp:nvSpPr>
        <dsp:cNvPr id="0" name=""/>
        <dsp:cNvSpPr/>
      </dsp:nvSpPr>
      <dsp:spPr>
        <a:xfrm>
          <a:off x="2633471" y="2741268"/>
          <a:ext cx="2962656" cy="86961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fr-FR" sz="1300" b="1" kern="1200" dirty="0" smtClean="0"/>
            <a:t>Partie 2.2 -- »</a:t>
          </a:r>
          <a:r>
            <a:rPr lang="fr-FR" sz="1300" b="1" kern="1200" dirty="0" smtClean="0">
              <a:hlinkClick xmlns:r="http://schemas.openxmlformats.org/officeDocument/2006/relationships" r:id="rId1"/>
            </a:rPr>
            <a:t>Formulation du problème</a:t>
          </a:r>
          <a:endParaRPr lang="fr-FR" sz="1300" b="1" kern="1200" dirty="0"/>
        </a:p>
      </dsp:txBody>
      <dsp:txXfrm>
        <a:off x="2675922" y="2783719"/>
        <a:ext cx="2877754" cy="784710"/>
      </dsp:txXfrm>
    </dsp:sp>
    <dsp:sp modelId="{0B8560FF-A36A-4450-9649-10372CD7F947}">
      <dsp:nvSpPr>
        <dsp:cNvPr id="0" name=""/>
        <dsp:cNvSpPr/>
      </dsp:nvSpPr>
      <dsp:spPr>
        <a:xfrm>
          <a:off x="2633471" y="3654361"/>
          <a:ext cx="2962656" cy="86961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9530" tIns="24765" rIns="49530" bIns="24765" numCol="1" spcCol="1270" anchor="ctr" anchorCtr="0">
          <a:noAutofit/>
        </a:bodyPr>
        <a:lstStyle/>
        <a:p>
          <a:pPr lvl="0" algn="ctr" defTabSz="577850" rtl="0">
            <a:lnSpc>
              <a:spcPct val="90000"/>
            </a:lnSpc>
            <a:spcBef>
              <a:spcPct val="0"/>
            </a:spcBef>
            <a:spcAft>
              <a:spcPct val="35000"/>
            </a:spcAft>
          </a:pPr>
          <a:r>
            <a:rPr lang="fr-FR" sz="1300" b="1" kern="1200" dirty="0" smtClean="0"/>
            <a:t>Conclusion</a:t>
          </a:r>
          <a:endParaRPr lang="fr-FR" sz="1300" b="1" kern="1200" dirty="0"/>
        </a:p>
      </dsp:txBody>
      <dsp:txXfrm>
        <a:off x="2675922" y="3696812"/>
        <a:ext cx="2877754" cy="78471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F47D92-F3D9-4516-89BC-F3ECFF5CE95D}" type="datetimeFigureOut">
              <a:rPr lang="en-US" smtClean="0"/>
              <a:t>12/31/2023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470B1-96AB-419D-96DA-1E61B20AC7E3}" type="slidenum">
              <a:rPr lang="en-US" smtClean="0"/>
              <a:t>‹N°›</a:t>
            </a:fld>
            <a:endParaRPr lang="en-US"/>
          </a:p>
        </p:txBody>
      </p:sp>
    </p:spTree>
    <p:extLst>
      <p:ext uri="{BB962C8B-B14F-4D97-AF65-F5344CB8AC3E}">
        <p14:creationId xmlns:p14="http://schemas.microsoft.com/office/powerpoint/2010/main" val="2838762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2B02BB7-D62D-4F2A-B6BC-B38ADD35E34E}"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12/31/2023</a:t>
            </a:fld>
            <a:endParaRPr lang="en-US" dirty="0">
              <a:solidFill>
                <a:srgbClr val="FFFFFF"/>
              </a:solidFill>
            </a:endParaRP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pPr eaLnBrk="1" latinLnBrk="0" hangingPunct="1"/>
            <a:fld id="{D5BBC35B-A44B-4119-B8DA-DE9E3DFADA20}" type="slidenum">
              <a:rPr kumimoji="0" lang="en-US" smtClean="0"/>
              <a:pPr eaLnBrk="1" latinLnBrk="0" hangingPunct="1"/>
              <a:t>‹N°›</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5" name="Espace réservé du pied de page 4"/>
          <p:cNvSpPr>
            <a:spLocks noGrp="1"/>
          </p:cNvSpPr>
          <p:nvPr>
            <p:ph type="ftr" sz="quarter" idx="11"/>
          </p:nvPr>
        </p:nvSpPr>
        <p:spPr/>
        <p:txBody>
          <a:bodyPr/>
          <a:lstStyle>
            <a:extLst/>
          </a:lstStyle>
          <a:p>
            <a:endParaRPr kumimoji="0" lang="en-US"/>
          </a:p>
        </p:txBody>
      </p:sp>
      <p:sp>
        <p:nvSpPr>
          <p:cNvPr id="6" name="Espace réservé du numéro de diapositive 5"/>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6" name="Espace réservé du pied de page 5"/>
          <p:cNvSpPr>
            <a:spLocks noGrp="1"/>
          </p:cNvSpPr>
          <p:nvPr>
            <p:ph type="ftr" sz="quarter" idx="11"/>
          </p:nvPr>
        </p:nvSpPr>
        <p:spPr/>
        <p:txBody>
          <a:bodyPr/>
          <a:lstStyle>
            <a:extLst/>
          </a:lstStyle>
          <a:p>
            <a:endParaRPr kumimoji="0" lang="en-US"/>
          </a:p>
        </p:txBody>
      </p:sp>
      <p:sp>
        <p:nvSpPr>
          <p:cNvPr id="7" name="Espace réservé du numéro de diapositive 6"/>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8" name="Espace réservé du pied de page 7"/>
          <p:cNvSpPr>
            <a:spLocks noGrp="1"/>
          </p:cNvSpPr>
          <p:nvPr>
            <p:ph type="ftr" sz="quarter" idx="11"/>
          </p:nvPr>
        </p:nvSpPr>
        <p:spPr/>
        <p:txBody>
          <a:bodyPr/>
          <a:lstStyle>
            <a:extLst/>
          </a:lstStyle>
          <a:p>
            <a:endParaRPr kumimoji="0" lang="en-US"/>
          </a:p>
        </p:txBody>
      </p:sp>
      <p:sp>
        <p:nvSpPr>
          <p:cNvPr id="9" name="Espace réservé du numéro de diapositive 8"/>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4" name="Espace réservé du pied de page 3"/>
          <p:cNvSpPr>
            <a:spLocks noGrp="1"/>
          </p:cNvSpPr>
          <p:nvPr>
            <p:ph type="ftr" sz="quarter" idx="11"/>
          </p:nvPr>
        </p:nvSpPr>
        <p:spPr/>
        <p:txBody>
          <a:bodyPr/>
          <a:lstStyle>
            <a:extLst/>
          </a:lstStyle>
          <a:p>
            <a:endParaRPr kumimoji="0" lang="en-US"/>
          </a:p>
        </p:txBody>
      </p:sp>
      <p:sp>
        <p:nvSpPr>
          <p:cNvPr id="5" name="Espace réservé du numéro de diapositive 4"/>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3" name="Espace réservé du pied de page 2"/>
          <p:cNvSpPr>
            <a:spLocks noGrp="1"/>
          </p:cNvSpPr>
          <p:nvPr>
            <p:ph type="ftr" sz="quarter" idx="11"/>
          </p:nvPr>
        </p:nvSpPr>
        <p:spPr/>
        <p:txBody>
          <a:bodyPr/>
          <a:lstStyle>
            <a:extLst/>
          </a:lstStyle>
          <a:p>
            <a:endParaRPr kumimoji="0" lang="en-US"/>
          </a:p>
        </p:txBody>
      </p:sp>
      <p:sp>
        <p:nvSpPr>
          <p:cNvPr id="4" name="Espace réservé du numéro de diapositive 3"/>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12/31/2023</a:t>
            </a:fld>
            <a:endParaRPr lang="en-US"/>
          </a:p>
        </p:txBody>
      </p:sp>
      <p:sp>
        <p:nvSpPr>
          <p:cNvPr id="6" name="Espace réservé du pied de page 5"/>
          <p:cNvSpPr>
            <a:spLocks noGrp="1"/>
          </p:cNvSpPr>
          <p:nvPr>
            <p:ph type="ftr" sz="quarter" idx="11"/>
          </p:nvPr>
        </p:nvSpPr>
        <p:spPr/>
        <p:txBody>
          <a:bodyPr/>
          <a:lstStyle>
            <a:extLst/>
          </a:lstStyle>
          <a:p>
            <a:endParaRPr kumimoji="0" lang="en-US"/>
          </a:p>
        </p:txBody>
      </p:sp>
      <p:sp>
        <p:nvSpPr>
          <p:cNvPr id="7" name="Espace réservé du numéro de diapositive 6"/>
          <p:cNvSpPr>
            <a:spLocks noGrp="1"/>
          </p:cNvSpPr>
          <p:nvPr>
            <p:ph type="sldNum" sz="quarter" idx="12"/>
          </p:nvPr>
        </p:nvSpPr>
        <p:spPr/>
        <p:txBody>
          <a:bodyPr/>
          <a:lstStyle>
            <a:extLst/>
          </a:lstStyle>
          <a:p>
            <a:pPr eaLnBrk="1" latinLnBrk="0" hangingPunct="1"/>
            <a:fld id="{D5BBC35B-A44B-4119-B8DA-DE9E3DFADA20}" type="slidenum">
              <a:rPr kumimoji="0" lang="en-US" smtClean="0"/>
              <a:pPr eaLnBrk="1" latinLnBrk="0" hangingPunct="1"/>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12/31/2023</a:t>
            </a:fld>
            <a:endParaRPr lang="en-US">
              <a:solidFill>
                <a:schemeClr val="tx1"/>
              </a:solidFill>
            </a:endParaRP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pPr eaLnBrk="1" latinLnBrk="0" hangingPunct="1"/>
            <a:fld id="{D5BBC35B-A44B-4119-B8DA-DE9E3DFADA20}" type="slidenum">
              <a:rPr kumimoji="0" lang="en-US" smtClean="0"/>
              <a:pPr eaLnBrk="1" latinLnBrk="0" hangingPunct="1"/>
              <a:t>‹N°›</a:t>
            </a:fld>
            <a:endParaRPr kumimoji="0" lang="en-US">
              <a:solidFill>
                <a:schemeClr val="tx1"/>
              </a:solidFill>
            </a:endParaRP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12/31/2023</a:t>
            </a:fld>
            <a:endParaRPr lang="en-US" sz="1000" dirty="0">
              <a:solidFill>
                <a:schemeClr val="tx1"/>
              </a:solidFill>
            </a:endParaRP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eaLnBrk="1" latinLnBrk="0" hangingPunct="1"/>
            <a:fld id="{D5BBC35B-A44B-4119-B8DA-DE9E3DFADA20}" type="slidenum">
              <a:rPr kumimoji="0" lang="en-US" smtClean="0"/>
              <a:pPr eaLnBrk="1" latinLnBrk="0" hangingPunct="1"/>
              <a:t>‹N°›</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2" Type="http://schemas.openxmlformats.org/officeDocument/2006/relationships/hyperlink" Target="http://pagesped.cahuntsic.ca/sc_sociales/psy/methosite/consignes/etape1.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slide" Target="slide10.xml"/><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slide" Target="slide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png"/><Relationship Id="rId11" Type="http://schemas.openxmlformats.org/officeDocument/2006/relationships/slide" Target="slide6.xml"/><Relationship Id="rId5" Type="http://schemas.openxmlformats.org/officeDocument/2006/relationships/oleObject" Target="../embeddings/oleObject2.bin"/><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oleObject" Target="../embeddings/oleObject4.bin"/><Relationship Id="rId14" Type="http://schemas.openxmlformats.org/officeDocument/2006/relationships/slide" Target="slide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defRPr/>
            </a:pPr>
            <a:r>
              <a:rPr lang="fr-FR" dirty="0">
                <a:solidFill>
                  <a:srgbClr val="8F5C31"/>
                </a:solidFill>
              </a:rPr>
              <a:t>La spécification de la problématique</a:t>
            </a:r>
            <a:endParaRPr lang="en-US" dirty="0"/>
          </a:p>
        </p:txBody>
      </p:sp>
      <p:sp>
        <p:nvSpPr>
          <p:cNvPr id="3" name="Sous-titre 2"/>
          <p:cNvSpPr>
            <a:spLocks noGrp="1"/>
          </p:cNvSpPr>
          <p:nvPr>
            <p:ph type="subTitle" idx="1"/>
          </p:nvPr>
        </p:nvSpPr>
        <p:spPr>
          <a:xfrm>
            <a:off x="539552" y="5445224"/>
            <a:ext cx="7772400" cy="1199704"/>
          </a:xfrm>
        </p:spPr>
        <p:txBody>
          <a:bodyPr/>
          <a:lstStyle/>
          <a:p>
            <a:pPr algn="l"/>
            <a:r>
              <a:rPr lang="en-US" b="1" dirty="0" err="1" smtClean="0">
                <a:solidFill>
                  <a:schemeClr val="bg1"/>
                </a:solidFill>
              </a:rPr>
              <a:t>Présenté</a:t>
            </a:r>
            <a:r>
              <a:rPr lang="en-US" b="1" dirty="0" smtClean="0">
                <a:solidFill>
                  <a:schemeClr val="bg1"/>
                </a:solidFill>
              </a:rPr>
              <a:t> et </a:t>
            </a:r>
            <a:r>
              <a:rPr lang="en-US" b="1" dirty="0" err="1" smtClean="0">
                <a:solidFill>
                  <a:schemeClr val="bg1"/>
                </a:solidFill>
              </a:rPr>
              <a:t>préparé</a:t>
            </a:r>
            <a:r>
              <a:rPr lang="en-US" b="1" dirty="0" smtClean="0">
                <a:solidFill>
                  <a:schemeClr val="bg1"/>
                </a:solidFill>
              </a:rPr>
              <a:t> par: SAOUDI </a:t>
            </a:r>
            <a:r>
              <a:rPr lang="en-US" b="1" dirty="0" err="1" smtClean="0">
                <a:solidFill>
                  <a:schemeClr val="bg1"/>
                </a:solidFill>
              </a:rPr>
              <a:t>Lalia</a:t>
            </a:r>
            <a:endParaRPr lang="en-US" b="1" dirty="0" smtClean="0">
              <a:solidFill>
                <a:schemeClr val="bg1"/>
              </a:solidFill>
            </a:endParaRPr>
          </a:p>
          <a:p>
            <a:pPr algn="ctr"/>
            <a:r>
              <a:rPr lang="en-US" b="1" smtClean="0">
                <a:solidFill>
                  <a:schemeClr val="bg1"/>
                </a:solidFill>
              </a:rPr>
              <a:t>2020-2021</a:t>
            </a:r>
            <a:endParaRPr lang="en-US" b="1" dirty="0">
              <a:solidFill>
                <a:schemeClr val="bg1"/>
              </a:solidFill>
            </a:endParaRPr>
          </a:p>
        </p:txBody>
      </p:sp>
      <p:sp>
        <p:nvSpPr>
          <p:cNvPr id="4" name="ZoneTexte 3"/>
          <p:cNvSpPr txBox="1"/>
          <p:nvPr/>
        </p:nvSpPr>
        <p:spPr>
          <a:xfrm>
            <a:off x="539552" y="188640"/>
            <a:ext cx="7920880" cy="1477328"/>
          </a:xfrm>
          <a:prstGeom prst="rect">
            <a:avLst/>
          </a:prstGeom>
          <a:noFill/>
        </p:spPr>
        <p:txBody>
          <a:bodyPr wrap="square" rtlCol="0">
            <a:spAutoFit/>
          </a:bodyPr>
          <a:lstStyle/>
          <a:p>
            <a:pPr algn="ctr"/>
            <a:r>
              <a:rPr lang="fr-FR" b="1" dirty="0"/>
              <a:t>Université de M'</a:t>
            </a:r>
            <a:r>
              <a:rPr lang="fr-FR" b="1" dirty="0" err="1"/>
              <a:t>sila</a:t>
            </a:r>
            <a:r>
              <a:rPr lang="fr-FR" b="1" dirty="0"/>
              <a:t/>
            </a:r>
            <a:br>
              <a:rPr lang="fr-FR" b="1" dirty="0"/>
            </a:br>
            <a:r>
              <a:rPr lang="fr-FR" b="1" dirty="0"/>
              <a:t>Faculté des Mathématiques et de l’Informatique</a:t>
            </a:r>
            <a:br>
              <a:rPr lang="fr-FR" b="1" dirty="0"/>
            </a:br>
            <a:r>
              <a:rPr lang="fr-FR" b="1" dirty="0"/>
              <a:t>Département d’informatique</a:t>
            </a:r>
            <a:br>
              <a:rPr lang="fr-FR" b="1" dirty="0"/>
            </a:br>
            <a:r>
              <a:rPr lang="fr-FR" b="1" dirty="0"/>
              <a:t>Spécialité: Master2</a:t>
            </a:r>
            <a:br>
              <a:rPr lang="fr-FR" b="1" dirty="0"/>
            </a:br>
            <a:endParaRPr lang="en-US" b="1" dirty="0"/>
          </a:p>
        </p:txBody>
      </p:sp>
    </p:spTree>
    <p:extLst>
      <p:ext uri="{BB962C8B-B14F-4D97-AF65-F5344CB8AC3E}">
        <p14:creationId xmlns:p14="http://schemas.microsoft.com/office/powerpoint/2010/main" val="1895427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467544" y="188640"/>
            <a:ext cx="8280920" cy="1296144"/>
          </a:xfrm>
          <a:prstGeom prst="ellipse">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Espace réservé du pied de page 1"/>
          <p:cNvSpPr>
            <a:spLocks noGrp="1"/>
          </p:cNvSpPr>
          <p:nvPr>
            <p:ph type="ftr" sz="quarter" idx="11"/>
          </p:nvPr>
        </p:nvSpPr>
        <p:spPr/>
        <p:txBody>
          <a:bodyPr/>
          <a:lstStyle/>
          <a:p>
            <a:r>
              <a:rPr lang="fr-FR" smtClean="0"/>
              <a:t>--------------------------------------------------------</a:t>
            </a:r>
            <a:endParaRPr lang="fr-FR"/>
          </a:p>
        </p:txBody>
      </p:sp>
      <p:sp>
        <p:nvSpPr>
          <p:cNvPr id="3" name="Espace réservé du numéro de diapositive 2"/>
          <p:cNvSpPr>
            <a:spLocks noGrp="1"/>
          </p:cNvSpPr>
          <p:nvPr>
            <p:ph type="sldNum" sz="quarter" idx="12"/>
          </p:nvPr>
        </p:nvSpPr>
        <p:spPr/>
        <p:txBody>
          <a:bodyPr/>
          <a:lstStyle/>
          <a:p>
            <a:fld id="{68CB0F3F-6F3D-4033-818B-52E27D71B4FA}" type="slidenum">
              <a:rPr lang="fr-FR" smtClean="0"/>
              <a:pPr/>
              <a:t>10</a:t>
            </a:fld>
            <a:endParaRPr lang="fr-FR"/>
          </a:p>
        </p:txBody>
      </p:sp>
      <p:sp>
        <p:nvSpPr>
          <p:cNvPr id="4" name="Rectangle 3"/>
          <p:cNvSpPr/>
          <p:nvPr/>
        </p:nvSpPr>
        <p:spPr>
          <a:xfrm>
            <a:off x="827584" y="476672"/>
            <a:ext cx="8136904" cy="461665"/>
          </a:xfrm>
          <a:prstGeom prst="rect">
            <a:avLst/>
          </a:prstGeom>
        </p:spPr>
        <p:txBody>
          <a:bodyPr wrap="square">
            <a:spAutoFit/>
          </a:bodyPr>
          <a:lstStyle/>
          <a:p>
            <a:pPr algn="ctr"/>
            <a:r>
              <a:rPr lang="fr-FR" sz="2400" b="1" dirty="0" smtClean="0">
                <a:solidFill>
                  <a:schemeClr val="bg1"/>
                </a:solidFill>
              </a:rPr>
              <a:t>De l’idée de recherche au problème de recherche</a:t>
            </a:r>
            <a:endParaRPr lang="fr-FR" sz="2400" dirty="0">
              <a:solidFill>
                <a:schemeClr val="bg1"/>
              </a:solidFill>
            </a:endParaRPr>
          </a:p>
        </p:txBody>
      </p:sp>
      <p:sp>
        <p:nvSpPr>
          <p:cNvPr id="7" name="Rectangle 6"/>
          <p:cNvSpPr/>
          <p:nvPr/>
        </p:nvSpPr>
        <p:spPr>
          <a:xfrm>
            <a:off x="467544" y="1628800"/>
            <a:ext cx="7992888" cy="4247317"/>
          </a:xfrm>
          <a:prstGeom prst="rect">
            <a:avLst/>
          </a:prstGeom>
        </p:spPr>
        <p:txBody>
          <a:bodyPr wrap="square">
            <a:spAutoFit/>
          </a:bodyPr>
          <a:lstStyle/>
          <a:p>
            <a:r>
              <a:rPr lang="fr-FR" b="1" i="1" dirty="0" smtClean="0"/>
              <a:t>Les sources d’idées:</a:t>
            </a:r>
          </a:p>
          <a:p>
            <a:pPr marL="342900" indent="-342900">
              <a:buAutoNum type="arabicPeriod"/>
            </a:pPr>
            <a:r>
              <a:rPr lang="fr-FR" i="1" dirty="0" smtClean="0"/>
              <a:t>L’expérience personnelle et l’observation</a:t>
            </a:r>
          </a:p>
          <a:p>
            <a:pPr marL="342900" indent="-342900">
              <a:buAutoNum type="arabicPeriod"/>
            </a:pPr>
            <a:r>
              <a:rPr lang="fr-FR" i="1" dirty="0" smtClean="0"/>
              <a:t> La littérature existante</a:t>
            </a:r>
          </a:p>
          <a:p>
            <a:pPr marL="342900" indent="-342900">
              <a:buAutoNum type="arabicPeriod"/>
            </a:pPr>
            <a:r>
              <a:rPr lang="fr-FR" i="1" dirty="0" smtClean="0"/>
              <a:t>Un problème réel : </a:t>
            </a:r>
          </a:p>
          <a:p>
            <a:pPr marL="342900" indent="-342900">
              <a:buAutoNum type="arabicPeriod"/>
            </a:pPr>
            <a:r>
              <a:rPr lang="fr-FR" i="1" dirty="0" smtClean="0"/>
              <a:t>Le folklore et les croyances populaires</a:t>
            </a:r>
          </a:p>
          <a:p>
            <a:pPr marL="342900" indent="-342900"/>
            <a:r>
              <a:rPr lang="fr-FR" b="1" i="1" dirty="0" smtClean="0"/>
              <a:t>Les critères de sélection:</a:t>
            </a:r>
          </a:p>
          <a:p>
            <a:pPr marL="342900" indent="-342900">
              <a:buAutoNum type="arabicPeriod"/>
            </a:pPr>
            <a:r>
              <a:rPr lang="fr-FR" i="1" dirty="0" smtClean="0"/>
              <a:t>Intérêt que suscite l’idée chez le chercheur: </a:t>
            </a:r>
            <a:r>
              <a:rPr lang="fr-FR" dirty="0" smtClean="0"/>
              <a:t>Le chercheur devra « vivre » avec son sujet de recherche de nombreux mois.</a:t>
            </a:r>
          </a:p>
          <a:p>
            <a:pPr marL="342900" indent="-342900">
              <a:buAutoNum type="arabicPeriod"/>
            </a:pPr>
            <a:r>
              <a:rPr lang="fr-FR" i="1" dirty="0" smtClean="0"/>
              <a:t>Disponibilité de l’information sur le sujet.</a:t>
            </a:r>
          </a:p>
          <a:p>
            <a:pPr marL="342900" indent="-342900">
              <a:buAutoNum type="arabicPeriod"/>
            </a:pPr>
            <a:r>
              <a:rPr lang="fr-FR" i="1" dirty="0" smtClean="0"/>
              <a:t>La pertinence sociale du sujet.</a:t>
            </a:r>
          </a:p>
          <a:p>
            <a:pPr marL="342900" indent="-342900">
              <a:buAutoNum type="arabicPeriod"/>
            </a:pPr>
            <a:r>
              <a:rPr lang="fr-FR" i="1" dirty="0" smtClean="0"/>
              <a:t>Le traitement antérieur du sujet</a:t>
            </a:r>
          </a:p>
          <a:p>
            <a:pPr marL="342900" indent="-342900">
              <a:buAutoNum type="arabicPeriod"/>
            </a:pPr>
            <a:endParaRPr lang="fr-FR" dirty="0" smtClean="0"/>
          </a:p>
          <a:p>
            <a:endParaRPr lang="fr-FR" i="1" dirty="0" smtClean="0"/>
          </a:p>
          <a:p>
            <a:pPr marL="342900" indent="-342900">
              <a:buAutoNum type="arabicPeriod"/>
            </a:pPr>
            <a:endParaRPr lang="fr-FR" i="1" dirty="0" smtClean="0"/>
          </a:p>
          <a:p>
            <a:pPr marL="342900" indent="-342900"/>
            <a:endParaRPr lang="fr-FR" dirty="0"/>
          </a:p>
        </p:txBody>
      </p:sp>
      <p:sp>
        <p:nvSpPr>
          <p:cNvPr id="9" name="Secteurs 20"/>
          <p:cNvSpPr/>
          <p:nvPr/>
        </p:nvSpPr>
        <p:spPr>
          <a:xfrm>
            <a:off x="3995936" y="-64364"/>
            <a:ext cx="791809" cy="1545334"/>
          </a:xfrm>
          <a:prstGeom prst="pie">
            <a:avLst>
              <a:gd name="adj1" fmla="val 5400000"/>
              <a:gd name="adj2" fmla="val 16200000"/>
            </a:avLst>
          </a:prstGeom>
          <a:solidFill>
            <a:schemeClr val="bg2">
              <a:lumMod val="5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0" name="Secteurs 21"/>
          <p:cNvSpPr/>
          <p:nvPr/>
        </p:nvSpPr>
        <p:spPr>
          <a:xfrm rot="10800000">
            <a:off x="4139952" y="-64364"/>
            <a:ext cx="646250" cy="1549148"/>
          </a:xfrm>
          <a:prstGeom prst="pie">
            <a:avLst>
              <a:gd name="adj1" fmla="val 5400000"/>
              <a:gd name="adj2" fmla="val 16200000"/>
            </a:avLst>
          </a:prstGeom>
          <a:solidFill>
            <a:schemeClr val="bg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68566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10"/>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9"/>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188640"/>
            <a:ext cx="8280920" cy="1728192"/>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274638"/>
            <a:ext cx="8229600" cy="1570186"/>
          </a:xfrm>
        </p:spPr>
        <p:txBody>
          <a:bodyPr>
            <a:normAutofit/>
          </a:bodyPr>
          <a:lstStyle/>
          <a:p>
            <a:r>
              <a:rPr lang="fr-FR" sz="3600" dirty="0" smtClean="0">
                <a:solidFill>
                  <a:schemeClr val="bg1"/>
                </a:solidFill>
              </a:rPr>
              <a:t>Présenter le problème de recherche</a:t>
            </a:r>
            <a:endParaRPr lang="fr-FR" sz="3600" dirty="0">
              <a:solidFill>
                <a:schemeClr val="bg1"/>
              </a:solidFill>
            </a:endParaRPr>
          </a:p>
        </p:txBody>
      </p:sp>
      <p:sp>
        <p:nvSpPr>
          <p:cNvPr id="3" name="Espace réservé du contenu 2"/>
          <p:cNvSpPr>
            <a:spLocks noGrp="1"/>
          </p:cNvSpPr>
          <p:nvPr>
            <p:ph idx="1"/>
          </p:nvPr>
        </p:nvSpPr>
        <p:spPr>
          <a:xfrm>
            <a:off x="518864" y="2348880"/>
            <a:ext cx="8229600" cy="4021907"/>
          </a:xfrm>
        </p:spPr>
        <p:txBody>
          <a:bodyPr/>
          <a:lstStyle/>
          <a:p>
            <a:r>
              <a:rPr lang="fr-FR" dirty="0" smtClean="0"/>
              <a:t>Un problème se définit comme quelque chose qui cause certaines difficultés, il correspond à l’écart entre l’état actuel des connaissances et ce qui est souhaité par la communauté scientifique </a:t>
            </a:r>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11</a:t>
            </a:fld>
            <a:endParaRPr lang="fr-FR"/>
          </a:p>
        </p:txBody>
      </p:sp>
      <p:sp>
        <p:nvSpPr>
          <p:cNvPr id="6" name="Espace réservé du pied de page 5"/>
          <p:cNvSpPr>
            <a:spLocks noGrp="1"/>
          </p:cNvSpPr>
          <p:nvPr>
            <p:ph type="ftr" sz="quarter" idx="11"/>
          </p:nvPr>
        </p:nvSpPr>
        <p:spPr/>
        <p:txBody>
          <a:bodyPr/>
          <a:lstStyle/>
          <a:p>
            <a:endParaRPr lang="fr-FR" dirty="0"/>
          </a:p>
        </p:txBody>
      </p:sp>
      <p:sp>
        <p:nvSpPr>
          <p:cNvPr id="7" name="Secteurs 20"/>
          <p:cNvSpPr/>
          <p:nvPr/>
        </p:nvSpPr>
        <p:spPr>
          <a:xfrm>
            <a:off x="4139950" y="188640"/>
            <a:ext cx="647795" cy="1728192"/>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0" y="188640"/>
            <a:ext cx="647793" cy="1728192"/>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66890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67544" y="1844824"/>
            <a:ext cx="8219256" cy="4162467"/>
          </a:xfrm>
        </p:spPr>
        <p:txBody>
          <a:bodyPr/>
          <a:lstStyle/>
          <a:p>
            <a:r>
              <a:rPr lang="fr-FR" dirty="0" smtClean="0"/>
              <a:t>Manque de connaissance</a:t>
            </a:r>
            <a:r>
              <a:rPr lang="fr-FR" dirty="0" smtClean="0">
                <a:sym typeface="Wingdings" pitchFamily="2" charset="2"/>
              </a:rPr>
              <a:t> </a:t>
            </a:r>
            <a:r>
              <a:rPr lang="fr-FR" dirty="0" smtClean="0">
                <a:solidFill>
                  <a:srgbClr val="00B0F0"/>
                </a:solidFill>
                <a:sym typeface="Wingdings" pitchFamily="2" charset="2"/>
              </a:rPr>
              <a:t>Situation souhaitée: </a:t>
            </a:r>
            <a:r>
              <a:rPr lang="fr-FR" dirty="0" smtClean="0">
                <a:solidFill>
                  <a:schemeClr val="bg1"/>
                </a:solidFill>
                <a:sym typeface="Wingdings" pitchFamily="2" charset="2"/>
              </a:rPr>
              <a:t>mieux connaitre.</a:t>
            </a:r>
          </a:p>
          <a:p>
            <a:r>
              <a:rPr lang="fr-FR" dirty="0" smtClean="0">
                <a:sym typeface="Wingdings" pitchFamily="2" charset="2"/>
              </a:rPr>
              <a:t>Contradiction entre des résultats de recherche </a:t>
            </a:r>
            <a:r>
              <a:rPr lang="fr-FR" dirty="0" smtClean="0">
                <a:solidFill>
                  <a:srgbClr val="00B0F0"/>
                </a:solidFill>
                <a:sym typeface="Wingdings" pitchFamily="2" charset="2"/>
              </a:rPr>
              <a:t>Situation souhaitée:</a:t>
            </a:r>
            <a:r>
              <a:rPr lang="fr-FR" dirty="0" smtClean="0">
                <a:sym typeface="Wingdings" pitchFamily="2" charset="2"/>
              </a:rPr>
              <a:t> </a:t>
            </a:r>
            <a:r>
              <a:rPr lang="fr-FR" dirty="0" smtClean="0">
                <a:solidFill>
                  <a:schemeClr val="bg1"/>
                </a:solidFill>
                <a:sym typeface="Wingdings" pitchFamily="2" charset="2"/>
              </a:rPr>
              <a:t>résoudre cette contradiction.</a:t>
            </a:r>
          </a:p>
          <a:p>
            <a:r>
              <a:rPr lang="fr-FR" dirty="0" smtClean="0">
                <a:sym typeface="Wingdings" pitchFamily="2" charset="2"/>
              </a:rPr>
              <a:t>Difficultés affectant la validité des recherches déjà faites </a:t>
            </a:r>
            <a:r>
              <a:rPr lang="fr-FR" dirty="0" smtClean="0">
                <a:solidFill>
                  <a:srgbClr val="00B0F0"/>
                </a:solidFill>
                <a:sym typeface="Wingdings" pitchFamily="2" charset="2"/>
              </a:rPr>
              <a:t> Situation souhaitée: </a:t>
            </a:r>
            <a:r>
              <a:rPr lang="fr-FR" dirty="0" smtClean="0">
                <a:solidFill>
                  <a:schemeClr val="bg1"/>
                </a:solidFill>
                <a:sym typeface="Wingdings" pitchFamily="2" charset="2"/>
              </a:rPr>
              <a:t>résoudre le de la validité</a:t>
            </a:r>
            <a:endParaRPr lang="fr-FR" dirty="0">
              <a:solidFill>
                <a:schemeClr val="bg1"/>
              </a:solidFill>
            </a:endParaRPr>
          </a:p>
        </p:txBody>
      </p:sp>
      <p:sp>
        <p:nvSpPr>
          <p:cNvPr id="4" name="Espace réservé du numéro de diapositive 3"/>
          <p:cNvSpPr>
            <a:spLocks noGrp="1"/>
          </p:cNvSpPr>
          <p:nvPr>
            <p:ph type="sldNum" sz="quarter" idx="12"/>
          </p:nvPr>
        </p:nvSpPr>
        <p:spPr/>
        <p:txBody>
          <a:bodyPr/>
          <a:lstStyle/>
          <a:p>
            <a:fld id="{68CB0F3F-6F3D-4033-818B-52E27D71B4FA}" type="slidenum">
              <a:rPr lang="fr-FR" smtClean="0"/>
              <a:pPr/>
              <a:t>12</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llipse 5"/>
          <p:cNvSpPr/>
          <p:nvPr/>
        </p:nvSpPr>
        <p:spPr>
          <a:xfrm>
            <a:off x="619944" y="0"/>
            <a:ext cx="8280920" cy="16371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7" name="Titre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bg1"/>
                </a:solidFill>
                <a:effectLst/>
                <a:uLnTx/>
                <a:uFillTx/>
                <a:latin typeface="+mj-lt"/>
                <a:ea typeface="+mj-ea"/>
                <a:cs typeface="+mj-cs"/>
              </a:rPr>
              <a:t>Présenter le problème de recherche</a:t>
            </a:r>
            <a:endParaRPr kumimoji="0" lang="fr-FR"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9"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71397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9"/>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8"/>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a:solidFill>
                  <a:schemeClr val="bg1"/>
                </a:solidFill>
              </a:rPr>
              <a:t>La formulation du problème</a:t>
            </a:r>
          </a:p>
        </p:txBody>
      </p:sp>
      <p:sp>
        <p:nvSpPr>
          <p:cNvPr id="3" name="Espace réservé du contenu 2"/>
          <p:cNvSpPr>
            <a:spLocks noGrp="1"/>
          </p:cNvSpPr>
          <p:nvPr>
            <p:ph idx="1"/>
          </p:nvPr>
        </p:nvSpPr>
        <p:spPr/>
        <p:txBody>
          <a:bodyPr>
            <a:normAutofit/>
          </a:bodyPr>
          <a:lstStyle/>
          <a:p>
            <a:r>
              <a:rPr lang="fr-FR" dirty="0"/>
              <a:t>Le problème de recherche se formule par voie déductive. La formulation du </a:t>
            </a:r>
            <a:r>
              <a:rPr lang="fr-FR" dirty="0" smtClean="0"/>
              <a:t>problème a </a:t>
            </a:r>
            <a:r>
              <a:rPr lang="fr-FR" dirty="0"/>
              <a:t>égard à la succession logique des éléments et aux relations entre ces </a:t>
            </a:r>
            <a:r>
              <a:rPr lang="fr-FR" dirty="0" smtClean="0"/>
              <a:t>derniers et </a:t>
            </a:r>
            <a:r>
              <a:rPr lang="fr-FR" dirty="0"/>
              <a:t>les écrits auxquels on se réfère</a:t>
            </a:r>
            <a:r>
              <a:rPr lang="fr-FR" dirty="0" smtClean="0"/>
              <a:t>.</a:t>
            </a:r>
          </a:p>
          <a:p>
            <a:pPr lvl="1"/>
            <a:r>
              <a:rPr lang="fr-FR" dirty="0"/>
              <a:t>On présente le sujet d'étude, </a:t>
            </a:r>
            <a:endParaRPr lang="fr-FR" dirty="0" smtClean="0"/>
          </a:p>
          <a:p>
            <a:pPr lvl="1"/>
            <a:r>
              <a:rPr lang="fr-FR" dirty="0" smtClean="0"/>
              <a:t>on </a:t>
            </a:r>
            <a:r>
              <a:rPr lang="fr-FR" dirty="0"/>
              <a:t>explique </a:t>
            </a:r>
            <a:r>
              <a:rPr lang="fr-FR" dirty="0" smtClean="0"/>
              <a:t>son </a:t>
            </a:r>
            <a:r>
              <a:rPr lang="fr-FR" dirty="0"/>
              <a:t>i</a:t>
            </a:r>
            <a:r>
              <a:rPr lang="fr-FR" dirty="0" smtClean="0"/>
              <a:t>mportance</a:t>
            </a:r>
            <a:r>
              <a:rPr lang="fr-FR" dirty="0"/>
              <a:t>, </a:t>
            </a:r>
            <a:endParaRPr lang="fr-FR" dirty="0" smtClean="0"/>
          </a:p>
          <a:p>
            <a:pPr lvl="1"/>
            <a:r>
              <a:rPr lang="fr-FR" dirty="0" smtClean="0"/>
              <a:t>on </a:t>
            </a:r>
            <a:r>
              <a:rPr lang="fr-FR" dirty="0"/>
              <a:t>résume les données de fait et les théories appliquées dans le domaine</a:t>
            </a:r>
          </a:p>
          <a:p>
            <a:pPr lvl="1"/>
            <a:r>
              <a:rPr lang="fr-FR" dirty="0"/>
              <a:t>et on suggère une solution.</a:t>
            </a: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13</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75193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62500" lnSpcReduction="20000"/>
          </a:bodyPr>
          <a:lstStyle/>
          <a:p>
            <a:r>
              <a:rPr lang="en-GB" dirty="0"/>
              <a:t>While the pandemic has kept organizations closed due to social distancing, they are developing workers electronically in line with the new process of “working from home and keeping everyone safe”. This has created opportunities for cyber-attacks to circumvent new news and upgraded processes to hack home computers</a:t>
            </a:r>
            <a:r>
              <a:rPr lang="en-GB" dirty="0" smtClean="0"/>
              <a:t>.</a:t>
            </a:r>
          </a:p>
          <a:p>
            <a:r>
              <a:rPr lang="en-GB" dirty="0"/>
              <a:t>These attackers were using websites with names associated with the COVID-19 names, which have been dubbed the COVID-19 malicious </a:t>
            </a:r>
            <a:r>
              <a:rPr lang="en-GB" dirty="0" smtClean="0"/>
              <a:t>website,</a:t>
            </a:r>
          </a:p>
          <a:p>
            <a:r>
              <a:rPr lang="en-US" dirty="0"/>
              <a:t>According to a French bank, in April, total debt and direct transfers accounted for 45% of payments in France, which is a 12% increase compared to the previous months [02]. In the US, between February and April, cyber-attacks targeting the financial sector increased </a:t>
            </a:r>
            <a:endParaRPr lang="en-GB" dirty="0" smtClean="0"/>
          </a:p>
          <a:p>
            <a:r>
              <a:rPr lang="en-US" dirty="0"/>
              <a:t>The problem of detecting malicious web content, URLs and  phishing websites, have been studied in the literature prior to the COVID-19 pandemic , However, these studies do not consider  malicious contents related to the COVID-19 pandemic, which are the new most used content for hacking.</a:t>
            </a:r>
            <a:endParaRPr lang="fr-FR" dirty="0"/>
          </a:p>
          <a:p>
            <a:r>
              <a:rPr lang="en-US" dirty="0"/>
              <a:t>In order to prevent malicious web content with the theme of COVID-19, we suggest a Google Chrome browser extension (</a:t>
            </a:r>
            <a:r>
              <a:rPr lang="en-US" dirty="0" err="1"/>
              <a:t>CovProtectWeb</a:t>
            </a:r>
            <a:r>
              <a:rPr lang="en-US" dirty="0"/>
              <a:t>) to detect known types of malicious content and news related to COVID-19</a:t>
            </a:r>
            <a:endParaRPr lang="fr-FR" dirty="0"/>
          </a:p>
          <a:p>
            <a:endParaRPr lang="en-US" dirty="0"/>
          </a:p>
        </p:txBody>
      </p:sp>
      <p:sp>
        <p:nvSpPr>
          <p:cNvPr id="3" name="Titre 2"/>
          <p:cNvSpPr>
            <a:spLocks noGrp="1"/>
          </p:cNvSpPr>
          <p:nvPr>
            <p:ph type="title"/>
          </p:nvPr>
        </p:nvSpPr>
        <p:spPr/>
        <p:txBody>
          <a:bodyPr/>
          <a:lstStyle/>
          <a:p>
            <a:r>
              <a:rPr lang="en-US" dirty="0" err="1" smtClean="0"/>
              <a:t>Exemple</a:t>
            </a:r>
            <a:endParaRPr lang="en-US" dirty="0"/>
          </a:p>
        </p:txBody>
      </p:sp>
    </p:spTree>
    <p:extLst>
      <p:ext uri="{BB962C8B-B14F-4D97-AF65-F5344CB8AC3E}">
        <p14:creationId xmlns:p14="http://schemas.microsoft.com/office/powerpoint/2010/main" val="3924366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i="1" dirty="0">
                <a:solidFill>
                  <a:schemeClr val="bg1"/>
                </a:solidFill>
              </a:rPr>
              <a:t>L'élaboration d'une argumentation</a:t>
            </a:r>
            <a:endParaRPr lang="fr-FR" b="1" dirty="0">
              <a:solidFill>
                <a:schemeClr val="bg1"/>
              </a:solidFill>
            </a:endParaRPr>
          </a:p>
        </p:txBody>
      </p:sp>
      <p:sp>
        <p:nvSpPr>
          <p:cNvPr id="3" name="Espace réservé du contenu 2"/>
          <p:cNvSpPr>
            <a:spLocks noGrp="1"/>
          </p:cNvSpPr>
          <p:nvPr>
            <p:ph idx="1"/>
          </p:nvPr>
        </p:nvSpPr>
        <p:spPr/>
        <p:txBody>
          <a:bodyPr>
            <a:normAutofit/>
          </a:bodyPr>
          <a:lstStyle/>
          <a:p>
            <a:r>
              <a:rPr lang="fr-FR" dirty="0" smtClean="0">
                <a:solidFill>
                  <a:schemeClr val="accent2">
                    <a:lumMod val="50000"/>
                  </a:schemeClr>
                </a:solidFill>
              </a:rPr>
              <a:t>Argumenter, c'est  convaincre </a:t>
            </a:r>
            <a:r>
              <a:rPr lang="fr-FR" dirty="0">
                <a:solidFill>
                  <a:schemeClr val="accent2">
                    <a:lumMod val="50000"/>
                  </a:schemeClr>
                </a:solidFill>
              </a:rPr>
              <a:t>le </a:t>
            </a:r>
            <a:r>
              <a:rPr lang="fr-FR" dirty="0" smtClean="0">
                <a:solidFill>
                  <a:schemeClr val="accent2">
                    <a:lumMod val="50000"/>
                  </a:schemeClr>
                </a:solidFill>
              </a:rPr>
              <a:t>lecteur que </a:t>
            </a:r>
            <a:r>
              <a:rPr lang="fr-FR" dirty="0">
                <a:solidFill>
                  <a:schemeClr val="accent2">
                    <a:lumMod val="50000"/>
                  </a:schemeClr>
                </a:solidFill>
              </a:rPr>
              <a:t>la manière </a:t>
            </a:r>
            <a:r>
              <a:rPr lang="fr-FR" dirty="0" smtClean="0">
                <a:solidFill>
                  <a:schemeClr val="accent2">
                    <a:lumMod val="50000"/>
                  </a:schemeClr>
                </a:solidFill>
              </a:rPr>
              <a:t>d'envisager le problème est pleinement justifié. </a:t>
            </a:r>
          </a:p>
          <a:p>
            <a:pPr lvl="1"/>
            <a:r>
              <a:rPr lang="fr-FR" dirty="0" smtClean="0">
                <a:solidFill>
                  <a:schemeClr val="accent4"/>
                </a:solidFill>
              </a:rPr>
              <a:t>mettre </a:t>
            </a:r>
            <a:r>
              <a:rPr lang="fr-FR" dirty="0">
                <a:solidFill>
                  <a:schemeClr val="accent4"/>
                </a:solidFill>
              </a:rPr>
              <a:t>en </a:t>
            </a:r>
            <a:r>
              <a:rPr lang="fr-FR" dirty="0" smtClean="0">
                <a:solidFill>
                  <a:schemeClr val="accent4"/>
                </a:solidFill>
              </a:rPr>
              <a:t>évidence les </a:t>
            </a:r>
            <a:r>
              <a:rPr lang="fr-FR" dirty="0">
                <a:solidFill>
                  <a:schemeClr val="accent4"/>
                </a:solidFill>
              </a:rPr>
              <a:t>données du problème, </a:t>
            </a:r>
            <a:endParaRPr lang="fr-FR" dirty="0" smtClean="0">
              <a:solidFill>
                <a:schemeClr val="accent4"/>
              </a:solidFill>
            </a:endParaRPr>
          </a:p>
          <a:p>
            <a:pPr lvl="1"/>
            <a:r>
              <a:rPr lang="fr-FR" dirty="0" smtClean="0">
                <a:solidFill>
                  <a:schemeClr val="accent4"/>
                </a:solidFill>
              </a:rPr>
              <a:t>de </a:t>
            </a:r>
            <a:r>
              <a:rPr lang="fr-FR" dirty="0">
                <a:solidFill>
                  <a:schemeClr val="accent4"/>
                </a:solidFill>
              </a:rPr>
              <a:t>fournir des explications, </a:t>
            </a:r>
            <a:endParaRPr lang="fr-FR" dirty="0" smtClean="0">
              <a:solidFill>
                <a:schemeClr val="accent4"/>
              </a:solidFill>
            </a:endParaRPr>
          </a:p>
          <a:p>
            <a:pPr lvl="1"/>
            <a:r>
              <a:rPr lang="fr-FR" dirty="0" smtClean="0">
                <a:solidFill>
                  <a:schemeClr val="accent4"/>
                </a:solidFill>
              </a:rPr>
              <a:t>de </a:t>
            </a:r>
            <a:r>
              <a:rPr lang="fr-FR" dirty="0">
                <a:solidFill>
                  <a:schemeClr val="accent4"/>
                </a:solidFill>
              </a:rPr>
              <a:t>démontrer l'intérêt des </a:t>
            </a:r>
            <a:r>
              <a:rPr lang="fr-FR" dirty="0" smtClean="0">
                <a:solidFill>
                  <a:schemeClr val="accent4"/>
                </a:solidFill>
              </a:rPr>
              <a:t>faits observés,</a:t>
            </a:r>
          </a:p>
          <a:p>
            <a:pPr lvl="1"/>
            <a:r>
              <a:rPr lang="fr-FR" dirty="0" smtClean="0">
                <a:solidFill>
                  <a:schemeClr val="accent4"/>
                </a:solidFill>
              </a:rPr>
              <a:t>de </a:t>
            </a:r>
            <a:r>
              <a:rPr lang="fr-FR" dirty="0">
                <a:solidFill>
                  <a:schemeClr val="accent4"/>
                </a:solidFill>
              </a:rPr>
              <a:t>faire ressortir les relations existant entre des idées et des faits, </a:t>
            </a:r>
          </a:p>
          <a:p>
            <a:pPr lvl="1"/>
            <a:r>
              <a:rPr lang="fr-FR" dirty="0" smtClean="0">
                <a:solidFill>
                  <a:schemeClr val="accent4"/>
                </a:solidFill>
              </a:rPr>
              <a:t>et </a:t>
            </a:r>
            <a:r>
              <a:rPr lang="fr-FR" dirty="0">
                <a:solidFill>
                  <a:schemeClr val="accent4"/>
                </a:solidFill>
              </a:rPr>
              <a:t>de </a:t>
            </a:r>
            <a:r>
              <a:rPr lang="fr-FR" dirty="0" smtClean="0">
                <a:solidFill>
                  <a:schemeClr val="accent4"/>
                </a:solidFill>
              </a:rPr>
              <a:t>justifier la </a:t>
            </a:r>
            <a:r>
              <a:rPr lang="fr-FR" dirty="0">
                <a:solidFill>
                  <a:schemeClr val="accent4"/>
                </a:solidFill>
              </a:rPr>
              <a:t>façon dont on aborde le problème de recherche</a:t>
            </a:r>
            <a:r>
              <a:rPr lang="fr-FR" dirty="0">
                <a:solidFill>
                  <a:schemeClr val="bg1"/>
                </a:solidFill>
              </a:rPr>
              <a:t>. </a:t>
            </a: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15</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2545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188640"/>
            <a:ext cx="8280920" cy="129614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pPr algn="ctr"/>
            <a:r>
              <a:rPr lang="fr-FR" b="1" dirty="0" smtClean="0">
                <a:solidFill>
                  <a:schemeClr val="bg1"/>
                </a:solidFill>
              </a:rPr>
              <a:t>Exemple:</a:t>
            </a:r>
            <a:endParaRPr lang="fr-FR" b="1" dirty="0">
              <a:solidFill>
                <a:schemeClr val="bg1"/>
              </a:solidFill>
            </a:endParaRPr>
          </a:p>
        </p:txBody>
      </p:sp>
      <p:sp>
        <p:nvSpPr>
          <p:cNvPr id="3" name="Espace réservé du contenu 2"/>
          <p:cNvSpPr>
            <a:spLocks noGrp="1"/>
          </p:cNvSpPr>
          <p:nvPr>
            <p:ph idx="1"/>
          </p:nvPr>
        </p:nvSpPr>
        <p:spPr/>
        <p:txBody>
          <a:bodyPr/>
          <a:lstStyle/>
          <a:p>
            <a:r>
              <a:rPr lang="en-US" dirty="0"/>
              <a:t>According to a French bank, in April, total debt and direct transfers accounted for 45% of payments in France, which is a 12% increase compared to the previous months [02]. In the US, between February and April, cyber-attacks targeting the financial sector increased </a:t>
            </a:r>
            <a:endParaRPr lang="en-GB" dirty="0"/>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16</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4043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a:solidFill>
                  <a:schemeClr val="bg1"/>
                </a:solidFill>
              </a:rPr>
              <a:t>Types de questions et formulation</a:t>
            </a:r>
          </a:p>
        </p:txBody>
      </p:sp>
      <p:sp>
        <p:nvSpPr>
          <p:cNvPr id="3" name="Espace réservé du contenu 2"/>
          <p:cNvSpPr>
            <a:spLocks noGrp="1"/>
          </p:cNvSpPr>
          <p:nvPr>
            <p:ph idx="1"/>
          </p:nvPr>
        </p:nvSpPr>
        <p:spPr>
          <a:xfrm>
            <a:off x="457200" y="1772816"/>
            <a:ext cx="8229600" cy="4234475"/>
          </a:xfrm>
        </p:spPr>
        <p:txBody>
          <a:bodyPr>
            <a:normAutofit fontScale="92500" lnSpcReduction="20000"/>
          </a:bodyPr>
          <a:lstStyle/>
          <a:p>
            <a:r>
              <a:rPr lang="fr-FR" dirty="0"/>
              <a:t>La manière de poser le problème varie suivant le type de </a:t>
            </a:r>
            <a:r>
              <a:rPr lang="fr-FR" dirty="0" smtClean="0"/>
              <a:t>question:</a:t>
            </a:r>
          </a:p>
          <a:p>
            <a:r>
              <a:rPr lang="fr-FR" dirty="0">
                <a:solidFill>
                  <a:schemeClr val="accent4"/>
                </a:solidFill>
              </a:rPr>
              <a:t>Au </a:t>
            </a:r>
            <a:r>
              <a:rPr lang="fr-FR" dirty="0" smtClean="0">
                <a:solidFill>
                  <a:schemeClr val="accent4"/>
                </a:solidFill>
              </a:rPr>
              <a:t>niveau descriptif</a:t>
            </a:r>
            <a:r>
              <a:rPr lang="fr-FR" dirty="0"/>
              <a:t>, la question inclut un concept (quoi, quel, etc.), comme dans la </a:t>
            </a:r>
            <a:r>
              <a:rPr lang="fr-FR" dirty="0" smtClean="0"/>
              <a:t>question suivante </a:t>
            </a:r>
            <a:r>
              <a:rPr lang="fr-FR" dirty="0"/>
              <a:t>: « Quelles sont les stratégies </a:t>
            </a:r>
            <a:r>
              <a:rPr lang="fr-FR" dirty="0" smtClean="0"/>
              <a:t>mises </a:t>
            </a:r>
            <a:r>
              <a:rPr lang="fr-FR" dirty="0"/>
              <a:t>en </a:t>
            </a:r>
            <a:r>
              <a:rPr lang="fr-FR" dirty="0" smtClean="0"/>
              <a:t>œuvre pour la répartition de charge entre les serveurs web?»</a:t>
            </a:r>
          </a:p>
          <a:p>
            <a:r>
              <a:rPr lang="fr-FR" dirty="0" smtClean="0"/>
              <a:t>La </a:t>
            </a:r>
            <a:r>
              <a:rPr lang="fr-FR" dirty="0"/>
              <a:t>question de recherche peut avoir rapport à l'exploration ou à la </a:t>
            </a:r>
            <a:r>
              <a:rPr lang="fr-FR" dirty="0" smtClean="0"/>
              <a:t>vérification des </a:t>
            </a:r>
            <a:r>
              <a:rPr lang="fr-FR" dirty="0"/>
              <a:t>relations entre des </a:t>
            </a:r>
            <a:r>
              <a:rPr lang="fr-FR" dirty="0" smtClean="0"/>
              <a:t>concepts</a:t>
            </a:r>
          </a:p>
          <a:p>
            <a:r>
              <a:rPr lang="fr-FR" dirty="0"/>
              <a:t>Dans la formulation du problème, le </a:t>
            </a:r>
            <a:r>
              <a:rPr lang="fr-FR" dirty="0" smtClean="0"/>
              <a:t>chercheur définit </a:t>
            </a:r>
            <a:r>
              <a:rPr lang="fr-FR" dirty="0"/>
              <a:t>les concepts et envisage les relations qui peuvent les </a:t>
            </a:r>
            <a:r>
              <a:rPr lang="fr-FR" dirty="0" smtClean="0"/>
              <a:t>unir.</a:t>
            </a:r>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17</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74453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188640"/>
            <a:ext cx="8280920" cy="129614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La question prédictive</a:t>
            </a:r>
            <a:endParaRPr lang="fr-FR" b="1" dirty="0">
              <a:solidFill>
                <a:schemeClr val="bg1"/>
              </a:solidFill>
            </a:endParaRPr>
          </a:p>
        </p:txBody>
      </p:sp>
      <p:sp>
        <p:nvSpPr>
          <p:cNvPr id="3" name="Espace réservé du contenu 2"/>
          <p:cNvSpPr>
            <a:spLocks noGrp="1"/>
          </p:cNvSpPr>
          <p:nvPr>
            <p:ph idx="1"/>
          </p:nvPr>
        </p:nvSpPr>
        <p:spPr>
          <a:ln>
            <a:solidFill>
              <a:schemeClr val="accent1"/>
            </a:solidFill>
          </a:ln>
        </p:spPr>
        <p:txBody>
          <a:bodyPr>
            <a:normAutofit fontScale="85000" lnSpcReduction="20000"/>
          </a:bodyPr>
          <a:lstStyle/>
          <a:p>
            <a:r>
              <a:rPr lang="fr-FR" dirty="0">
                <a:solidFill>
                  <a:schemeClr val="accent4"/>
                </a:solidFill>
              </a:rPr>
              <a:t>La question </a:t>
            </a:r>
            <a:r>
              <a:rPr lang="fr-FR" dirty="0" smtClean="0">
                <a:solidFill>
                  <a:schemeClr val="accent4"/>
                </a:solidFill>
              </a:rPr>
              <a:t>prédictive </a:t>
            </a:r>
            <a:r>
              <a:rPr lang="fr-FR" dirty="0" smtClean="0">
                <a:solidFill>
                  <a:srgbClr val="002060"/>
                </a:solidFill>
              </a:rPr>
              <a:t>se </a:t>
            </a:r>
            <a:r>
              <a:rPr lang="fr-FR" dirty="0">
                <a:solidFill>
                  <a:srgbClr val="002060"/>
                </a:solidFill>
              </a:rPr>
              <a:t>rapporter à la prédiction de </a:t>
            </a:r>
            <a:r>
              <a:rPr lang="fr-FR" dirty="0" smtClean="0">
                <a:solidFill>
                  <a:srgbClr val="002060"/>
                </a:solidFill>
              </a:rPr>
              <a:t>relations causales</a:t>
            </a:r>
            <a:r>
              <a:rPr lang="fr-FR" dirty="0">
                <a:solidFill>
                  <a:srgbClr val="002060"/>
                </a:solidFill>
              </a:rPr>
              <a:t>, laquelle suppose la conduite d'une étude expérimentale. </a:t>
            </a:r>
            <a:endParaRPr lang="fr-FR" dirty="0" smtClean="0">
              <a:solidFill>
                <a:srgbClr val="002060"/>
              </a:solidFill>
            </a:endParaRPr>
          </a:p>
          <a:p>
            <a:r>
              <a:rPr lang="fr-FR" dirty="0" smtClean="0">
                <a:solidFill>
                  <a:srgbClr val="002060"/>
                </a:solidFill>
              </a:rPr>
              <a:t>Quels </a:t>
            </a:r>
            <a:r>
              <a:rPr lang="fr-FR" dirty="0">
                <a:solidFill>
                  <a:srgbClr val="002060"/>
                </a:solidFill>
              </a:rPr>
              <a:t>sont les effets... ? Quelle est l'efficacité... ? </a:t>
            </a:r>
          </a:p>
          <a:p>
            <a:r>
              <a:rPr lang="fr-FR" dirty="0" smtClean="0">
                <a:solidFill>
                  <a:srgbClr val="002060"/>
                </a:solidFill>
              </a:rPr>
              <a:t>exemple: </a:t>
            </a:r>
            <a:r>
              <a:rPr lang="fr-FR" dirty="0">
                <a:solidFill>
                  <a:srgbClr val="002060"/>
                </a:solidFill>
              </a:rPr>
              <a:t>« Quels sont les effets d'un programme </a:t>
            </a:r>
            <a:r>
              <a:rPr lang="fr-FR" dirty="0" smtClean="0">
                <a:solidFill>
                  <a:srgbClr val="002060"/>
                </a:solidFill>
              </a:rPr>
              <a:t>de calcule de la charge sur l’efficacité d’une stratégie de répartition? </a:t>
            </a:r>
            <a:r>
              <a:rPr lang="fr-FR" dirty="0">
                <a:solidFill>
                  <a:srgbClr val="002060"/>
                </a:solidFill>
              </a:rPr>
              <a:t>» </a:t>
            </a:r>
            <a:endParaRPr lang="fr-FR" dirty="0" smtClean="0">
              <a:solidFill>
                <a:srgbClr val="002060"/>
              </a:solidFill>
            </a:endParaRPr>
          </a:p>
          <a:p>
            <a:r>
              <a:rPr lang="fr-FR" dirty="0" smtClean="0">
                <a:solidFill>
                  <a:srgbClr val="002060"/>
                </a:solidFill>
              </a:rPr>
              <a:t>La formulation du </a:t>
            </a:r>
            <a:r>
              <a:rPr lang="fr-FR" dirty="0">
                <a:solidFill>
                  <a:srgbClr val="002060"/>
                </a:solidFill>
              </a:rPr>
              <a:t>problème de recherche dans ce type d'étude est assez complexe, car il faut </a:t>
            </a:r>
            <a:r>
              <a:rPr lang="fr-FR" dirty="0" smtClean="0">
                <a:solidFill>
                  <a:srgbClr val="002060"/>
                </a:solidFill>
              </a:rPr>
              <a:t>que les </a:t>
            </a:r>
            <a:r>
              <a:rPr lang="fr-FR" dirty="0">
                <a:solidFill>
                  <a:srgbClr val="002060"/>
                </a:solidFill>
              </a:rPr>
              <a:t>connaissances acquises en matière de vérification théorique des relations </a:t>
            </a:r>
            <a:r>
              <a:rPr lang="fr-FR" dirty="0" smtClean="0">
                <a:solidFill>
                  <a:srgbClr val="002060"/>
                </a:solidFill>
              </a:rPr>
              <a:t>soient suffisamment </a:t>
            </a:r>
            <a:r>
              <a:rPr lang="fr-FR" dirty="0">
                <a:solidFill>
                  <a:srgbClr val="002060"/>
                </a:solidFill>
              </a:rPr>
              <a:t>solides </a:t>
            </a:r>
            <a:r>
              <a:rPr lang="fr-FR" dirty="0" smtClean="0">
                <a:solidFill>
                  <a:srgbClr val="002060"/>
                </a:solidFill>
              </a:rPr>
              <a:t>.</a:t>
            </a:r>
          </a:p>
          <a:p>
            <a:r>
              <a:rPr lang="fr-FR" dirty="0">
                <a:solidFill>
                  <a:srgbClr val="002060"/>
                </a:solidFill>
              </a:rPr>
              <a:t>On doit s'appuyer sur une théorie ou </a:t>
            </a:r>
            <a:r>
              <a:rPr lang="fr-FR" dirty="0" smtClean="0">
                <a:solidFill>
                  <a:srgbClr val="002060"/>
                </a:solidFill>
              </a:rPr>
              <a:t>un modèle </a:t>
            </a:r>
            <a:r>
              <a:rPr lang="fr-FR" dirty="0">
                <a:solidFill>
                  <a:srgbClr val="002060"/>
                </a:solidFill>
              </a:rPr>
              <a:t>théorique pour expliquer comment et pourquoi la variable </a:t>
            </a:r>
            <a:r>
              <a:rPr lang="fr-FR" dirty="0" smtClean="0">
                <a:solidFill>
                  <a:srgbClr val="002060"/>
                </a:solidFill>
              </a:rPr>
              <a:t>indépendante est </a:t>
            </a:r>
            <a:r>
              <a:rPr lang="fr-FR" dirty="0">
                <a:solidFill>
                  <a:srgbClr val="002060"/>
                </a:solidFill>
              </a:rPr>
              <a:t>censée produire tel effet.</a:t>
            </a: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18</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9653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6" name="Espace réservé du contenu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19</a:t>
            </a:fld>
            <a:endParaRPr lang="fr-FR"/>
          </a:p>
        </p:txBody>
      </p:sp>
      <p:sp>
        <p:nvSpPr>
          <p:cNvPr id="7" name="Ellipse 6"/>
          <p:cNvSpPr/>
          <p:nvPr/>
        </p:nvSpPr>
        <p:spPr>
          <a:xfrm>
            <a:off x="619944" y="0"/>
            <a:ext cx="8280920" cy="16371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8" name="Titre 1"/>
          <p:cNvSpPr txBox="1">
            <a:spLocks/>
          </p:cNvSpPr>
          <p:nvPr/>
        </p:nvSpPr>
        <p:spPr>
          <a:xfrm>
            <a:off x="609600" y="4270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bg1"/>
                </a:solidFill>
                <a:effectLst/>
                <a:uLnTx/>
                <a:uFillTx/>
                <a:latin typeface="+mj-lt"/>
                <a:ea typeface="+mj-ea"/>
                <a:cs typeface="+mj-cs"/>
              </a:rPr>
              <a:t>Le plan de rédaction du problème</a:t>
            </a:r>
            <a:endParaRPr kumimoji="0" lang="fr-FR"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9"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0"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10169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10"/>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9"/>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nSpc>
                <a:spcPct val="90000"/>
              </a:lnSpc>
            </a:pPr>
            <a:r>
              <a:rPr lang="fr-FR" dirty="0">
                <a:solidFill>
                  <a:schemeClr val="accent4"/>
                </a:solidFill>
              </a:rPr>
              <a:t>La rédaction de la problématique est la première étape de votre recherche.</a:t>
            </a:r>
          </a:p>
          <a:p>
            <a:pPr>
              <a:lnSpc>
                <a:spcPct val="90000"/>
              </a:lnSpc>
            </a:pPr>
            <a:r>
              <a:rPr lang="fr-FR" dirty="0">
                <a:solidFill>
                  <a:schemeClr val="accent4"/>
                </a:solidFill>
              </a:rPr>
              <a:t>Un problème de recherche est une question pour laquelle il n'existe actuellement aucune réponse valable ou pleinement satisfaisante.</a:t>
            </a:r>
          </a:p>
          <a:p>
            <a:pPr>
              <a:lnSpc>
                <a:spcPct val="90000"/>
              </a:lnSpc>
            </a:pPr>
            <a:endParaRPr lang="fr-FR" dirty="0">
              <a:solidFill>
                <a:schemeClr val="accent4"/>
              </a:solidFill>
            </a:endParaRPr>
          </a:p>
          <a:p>
            <a:pPr lvl="1">
              <a:lnSpc>
                <a:spcPct val="90000"/>
              </a:lnSpc>
            </a:pPr>
            <a:r>
              <a:rPr lang="fr-FR" dirty="0">
                <a:solidFill>
                  <a:schemeClr val="accent4"/>
                </a:solidFill>
              </a:rPr>
              <a:t>Elle appelle un ensemble de questions partielles, qu’il faut se poser.</a:t>
            </a:r>
          </a:p>
          <a:p>
            <a:pPr lvl="1">
              <a:lnSpc>
                <a:spcPct val="90000"/>
              </a:lnSpc>
            </a:pPr>
            <a:r>
              <a:rPr lang="fr-FR" dirty="0">
                <a:solidFill>
                  <a:schemeClr val="accent4"/>
                </a:solidFill>
              </a:rPr>
              <a:t>Elle ne débouche pas sur une réponse immédiate, ni sur une réponse limitée à  « oui » ou « non ».</a:t>
            </a:r>
          </a:p>
          <a:p>
            <a:pPr lvl="1">
              <a:lnSpc>
                <a:spcPct val="90000"/>
              </a:lnSpc>
            </a:pPr>
            <a:r>
              <a:rPr lang="fr-FR" dirty="0">
                <a:solidFill>
                  <a:schemeClr val="accent4"/>
                </a:solidFill>
              </a:rPr>
              <a:t>Elle doit mettre en jeu une argumentation. Elle incite à formuler des hypothèses. Le travail de recherche consiste à valider ou invalider ces hypothèses. »</a:t>
            </a:r>
          </a:p>
          <a:p>
            <a:endParaRPr lang="en-US" dirty="0"/>
          </a:p>
        </p:txBody>
      </p:sp>
      <p:sp>
        <p:nvSpPr>
          <p:cNvPr id="3" name="Titre 2"/>
          <p:cNvSpPr>
            <a:spLocks noGrp="1"/>
          </p:cNvSpPr>
          <p:nvPr>
            <p:ph type="title"/>
          </p:nvPr>
        </p:nvSpPr>
        <p:spPr/>
        <p:txBody>
          <a:bodyPr>
            <a:normAutofit fontScale="90000"/>
          </a:bodyPr>
          <a:lstStyle/>
          <a:p>
            <a:pPr algn="ctr"/>
            <a:r>
              <a:rPr lang="fr-FR" dirty="0">
                <a:solidFill>
                  <a:schemeClr val="accent4"/>
                </a:solidFill>
              </a:rPr>
              <a:t>Qu’est-ce qu’une problématique ? (1)</a:t>
            </a:r>
            <a:endParaRPr lang="en-US" dirty="0">
              <a:solidFill>
                <a:schemeClr val="accent4"/>
              </a:solidFill>
            </a:endParaRPr>
          </a:p>
        </p:txBody>
      </p:sp>
    </p:spTree>
    <p:extLst>
      <p:ext uri="{BB962C8B-B14F-4D97-AF65-F5344CB8AC3E}">
        <p14:creationId xmlns:p14="http://schemas.microsoft.com/office/powerpoint/2010/main" val="1697041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0"/>
            <a:ext cx="8229600" cy="1417638"/>
          </a:xfrm>
        </p:spPr>
        <p:txBody>
          <a:bodyPr/>
          <a:lstStyle/>
          <a:p>
            <a:r>
              <a:rPr lang="fr-FR" b="1" dirty="0" smtClean="0">
                <a:solidFill>
                  <a:schemeClr val="bg1"/>
                </a:solidFill>
              </a:rPr>
              <a:t>	1.L'introduction</a:t>
            </a:r>
            <a:endParaRPr lang="fr-FR" b="1" dirty="0">
              <a:solidFill>
                <a:schemeClr val="bg1"/>
              </a:solidFill>
            </a:endParaRPr>
          </a:p>
        </p:txBody>
      </p:sp>
      <p:sp>
        <p:nvSpPr>
          <p:cNvPr id="3" name="Espace réservé du contenu 2"/>
          <p:cNvSpPr>
            <a:spLocks noGrp="1"/>
          </p:cNvSpPr>
          <p:nvPr>
            <p:ph idx="1"/>
          </p:nvPr>
        </p:nvSpPr>
        <p:spPr/>
        <p:txBody>
          <a:bodyPr/>
          <a:lstStyle/>
          <a:p>
            <a:endParaRPr lang="fr-FR" dirty="0" smtClean="0"/>
          </a:p>
          <a:p>
            <a:r>
              <a:rPr lang="fr-FR" dirty="0" smtClean="0"/>
              <a:t>L'introduction </a:t>
            </a:r>
            <a:r>
              <a:rPr lang="fr-FR" dirty="0"/>
              <a:t>informe le lecteur sur le contenu du texte. L'auteur place le </a:t>
            </a:r>
            <a:r>
              <a:rPr lang="fr-FR" dirty="0" smtClean="0"/>
              <a:t>sujet d'étude </a:t>
            </a:r>
            <a:r>
              <a:rPr lang="fr-FR" dirty="0"/>
              <a:t>dans son contexte, souligne son importance et précise les raisons qui </a:t>
            </a:r>
            <a:r>
              <a:rPr lang="fr-FR" dirty="0" smtClean="0"/>
              <a:t>militent en </a:t>
            </a:r>
            <a:r>
              <a:rPr lang="fr-FR" dirty="0"/>
              <a:t>faveur de l'étude du problème</a:t>
            </a:r>
            <a:r>
              <a:rPr lang="fr-FR" dirty="0" smtClean="0"/>
              <a:t>.</a:t>
            </a:r>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20</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44212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i="1" dirty="0" smtClean="0">
                <a:solidFill>
                  <a:schemeClr val="bg1"/>
                </a:solidFill>
              </a:rPr>
              <a:t>1. 	Premier </a:t>
            </a:r>
            <a:r>
              <a:rPr lang="fr-FR" b="1" i="1" dirty="0">
                <a:solidFill>
                  <a:schemeClr val="bg1"/>
                </a:solidFill>
              </a:rPr>
              <a:t>élément : l'exposé du </a:t>
            </a:r>
            <a:r>
              <a:rPr lang="fr-FR" b="1" i="1" dirty="0" smtClean="0">
                <a:solidFill>
                  <a:schemeClr val="bg1"/>
                </a:solidFill>
              </a:rPr>
              <a:t>		sujet </a:t>
            </a:r>
            <a:r>
              <a:rPr lang="fr-FR" b="1" i="1" dirty="0">
                <a:solidFill>
                  <a:schemeClr val="bg1"/>
                </a:solidFill>
              </a:rPr>
              <a:t>d'étude</a:t>
            </a:r>
            <a:endParaRPr lang="fr-FR" b="1" dirty="0">
              <a:solidFill>
                <a:schemeClr val="bg1"/>
              </a:solidFill>
            </a:endParaRPr>
          </a:p>
        </p:txBody>
      </p:sp>
      <p:sp>
        <p:nvSpPr>
          <p:cNvPr id="3" name="Espace réservé du contenu 2"/>
          <p:cNvSpPr>
            <a:spLocks noGrp="1"/>
          </p:cNvSpPr>
          <p:nvPr>
            <p:ph idx="1"/>
          </p:nvPr>
        </p:nvSpPr>
        <p:spPr>
          <a:xfrm>
            <a:off x="457200" y="1844824"/>
            <a:ext cx="8229600" cy="4162467"/>
          </a:xfrm>
        </p:spPr>
        <p:txBody>
          <a:bodyPr>
            <a:normAutofit/>
          </a:bodyPr>
          <a:lstStyle/>
          <a:p>
            <a:r>
              <a:rPr lang="fr-FR" dirty="0"/>
              <a:t>On présente d'abord le sujet </a:t>
            </a:r>
            <a:r>
              <a:rPr lang="fr-FR" dirty="0" smtClean="0"/>
              <a:t>d'étude. </a:t>
            </a:r>
          </a:p>
          <a:p>
            <a:r>
              <a:rPr lang="fr-FR" dirty="0" smtClean="0"/>
              <a:t>Les premières phrases sont déterminantes, car </a:t>
            </a:r>
            <a:r>
              <a:rPr lang="fr-FR" dirty="0"/>
              <a:t>il importe de capter l'attention du lecteur et de le convaincre que le problème </a:t>
            </a:r>
            <a:r>
              <a:rPr lang="fr-FR" dirty="0" smtClean="0"/>
              <a:t>traité est </a:t>
            </a:r>
            <a:r>
              <a:rPr lang="fr-FR" dirty="0"/>
              <a:t>important et qu'il vaut la peine de l'examiner. </a:t>
            </a:r>
            <a:endParaRPr lang="fr-FR" dirty="0" smtClean="0"/>
          </a:p>
          <a:p>
            <a:r>
              <a:rPr lang="fr-FR" dirty="0" smtClean="0"/>
              <a:t>Exemple: pourcentage des attaques web.</a:t>
            </a:r>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21</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51423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6" name="Espace réservé du contenu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22</a:t>
            </a:fld>
            <a:endParaRPr lang="fr-FR"/>
          </a:p>
        </p:txBody>
      </p:sp>
      <p:sp>
        <p:nvSpPr>
          <p:cNvPr id="7" name="Ellipse 6"/>
          <p:cNvSpPr/>
          <p:nvPr/>
        </p:nvSpPr>
        <p:spPr>
          <a:xfrm>
            <a:off x="619944" y="15240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8" name="Titre 1"/>
          <p:cNvSpPr txBox="1">
            <a:spLocks/>
          </p:cNvSpPr>
          <p:nvPr/>
        </p:nvSpPr>
        <p:spPr>
          <a:xfrm>
            <a:off x="609600" y="427038"/>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1" u="none" strike="noStrike" kern="1200" cap="none" spc="0" normalizeH="0" baseline="0" noProof="0" dirty="0" smtClean="0">
                <a:ln>
                  <a:noFill/>
                </a:ln>
                <a:solidFill>
                  <a:schemeClr val="bg1"/>
                </a:solidFill>
                <a:effectLst/>
                <a:uLnTx/>
                <a:uFillTx/>
                <a:latin typeface="+mj-lt"/>
                <a:ea typeface="+mj-ea"/>
                <a:cs typeface="+mj-cs"/>
              </a:rPr>
              <a:t>1. Introduction: Questions Clés</a:t>
            </a:r>
            <a:endParaRPr kumimoji="0" lang="fr-FR"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9"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0"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346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par>
                          <p:cTn id="8" fill="hold">
                            <p:stCondLst>
                              <p:cond delay="500"/>
                            </p:stCondLst>
                            <p:childTnLst>
                              <p:par>
                                <p:cTn id="9" presetID="63" presetClass="path" presetSubtype="0" accel="50000" decel="50000" fill="hold" nodeType="afterEffect">
                                  <p:stCondLst>
                                    <p:cond delay="0"/>
                                  </p:stCondLst>
                                  <p:childTnLst>
                                    <p:animMotion origin="layout" path="M -8.33333E-7 3.49676E-6 L 0.46076 -0.00255 " pathEditMode="relative" rAng="0" ptsTypes="AA">
                                      <p:cBhvr>
                                        <p:cTn id="10" dur="1000" fill="hold"/>
                                        <p:tgtEl>
                                          <p:spTgt spid="10"/>
                                        </p:tgtEl>
                                        <p:attrNameLst>
                                          <p:attrName>ppt_x</p:attrName>
                                          <p:attrName>ppt_y</p:attrName>
                                        </p:attrNameLst>
                                      </p:cBhvr>
                                      <p:rCtr x="23000" y="-100"/>
                                    </p:animMotion>
                                  </p:childTnLst>
                                </p:cTn>
                              </p:par>
                              <p:par>
                                <p:cTn id="11" presetID="35" presetClass="path" presetSubtype="0" accel="50000" decel="50000" fill="hold" nodeType="withEffect">
                                  <p:stCondLst>
                                    <p:cond delay="0"/>
                                  </p:stCondLst>
                                  <p:childTnLst>
                                    <p:animMotion origin="layout" path="M 1.66667E-6 4.76411E-6 L -0.42899 0.00832 " pathEditMode="relative" rAng="0" ptsTypes="AA">
                                      <p:cBhvr>
                                        <p:cTn id="12" dur="1000" fill="hold"/>
                                        <p:tgtEl>
                                          <p:spTgt spid="9"/>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0"/>
            <a:ext cx="8229600" cy="1417638"/>
          </a:xfrm>
        </p:spPr>
        <p:txBody>
          <a:bodyPr/>
          <a:lstStyle/>
          <a:p>
            <a:r>
              <a:rPr lang="fr-FR" b="1" dirty="0" smtClean="0">
                <a:solidFill>
                  <a:schemeClr val="bg1"/>
                </a:solidFill>
              </a:rPr>
              <a:t>	Exemple d’introduction</a:t>
            </a:r>
            <a:endParaRPr lang="fr-FR" b="1" dirty="0">
              <a:solidFill>
                <a:schemeClr val="bg1"/>
              </a:solidFill>
            </a:endParaRPr>
          </a:p>
        </p:txBody>
      </p:sp>
      <p:sp>
        <p:nvSpPr>
          <p:cNvPr id="3" name="Espace réservé du contenu 2"/>
          <p:cNvSpPr>
            <a:spLocks noGrp="1"/>
          </p:cNvSpPr>
          <p:nvPr>
            <p:ph idx="1"/>
          </p:nvPr>
        </p:nvSpPr>
        <p:spPr/>
        <p:txBody>
          <a:bodyPr>
            <a:normAutofit fontScale="62500" lnSpcReduction="20000"/>
          </a:bodyPr>
          <a:lstStyle/>
          <a:p>
            <a:endParaRPr lang="fr-FR" dirty="0" smtClean="0"/>
          </a:p>
          <a:p>
            <a:r>
              <a:rPr lang="en-GB" dirty="0"/>
              <a:t>Nowadays</a:t>
            </a:r>
            <a:r>
              <a:rPr lang="en-US" dirty="0"/>
              <a:t>, the web became a more essential part of human life, it meets all the needs of people of communicating, business, entertainment, banking, shopping and many other activities which done via web applications.</a:t>
            </a:r>
            <a:endParaRPr lang="fr-FR" dirty="0"/>
          </a:p>
          <a:p>
            <a:r>
              <a:rPr lang="en-US" dirty="0"/>
              <a:t>The content of the web is evolved from simple static HTML web pages to complex dynamic web application which is the result of the evolution on the web activities.</a:t>
            </a:r>
            <a:endParaRPr lang="fr-FR" dirty="0"/>
          </a:p>
          <a:p>
            <a:r>
              <a:rPr lang="en-US" dirty="0"/>
              <a:t>With this huge and fast evolution on the Internet and the exchange of sensitive data, the risk of steal or lose of user information is increasing day by day due to the increasing of malicious content on the web and the evolution of Cyber-attacks. This makes the security of web application more important than any time before.</a:t>
            </a:r>
            <a:endParaRPr lang="fr-FR" dirty="0"/>
          </a:p>
          <a:p>
            <a:r>
              <a:rPr lang="en-US" dirty="0"/>
              <a:t>According to Cyber statistics report presented in 2019</a:t>
            </a:r>
            <a:r>
              <a:rPr lang="en-US" i="1" dirty="0"/>
              <a:t>46% of web applications have critical vulnerabilities.</a:t>
            </a:r>
            <a:r>
              <a:rPr lang="en-US" dirty="0"/>
              <a:t> And due to thycotic.com 73% of black hat hackers said </a:t>
            </a:r>
            <a:r>
              <a:rPr lang="en-US" b="1" dirty="0"/>
              <a:t>traditional firewall and antivirus security is irrelevant</a:t>
            </a:r>
            <a:r>
              <a:rPr lang="en-US" dirty="0"/>
              <a:t> or obsolete. Which mean most of web users are exposed to web attacks</a:t>
            </a:r>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23</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68013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188640"/>
            <a:ext cx="8280920" cy="129614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2.Le </a:t>
            </a:r>
            <a:r>
              <a:rPr lang="fr-FR" b="1" dirty="0">
                <a:solidFill>
                  <a:schemeClr val="bg1"/>
                </a:solidFill>
              </a:rPr>
              <a:t>développement</a:t>
            </a:r>
          </a:p>
        </p:txBody>
      </p:sp>
      <p:sp>
        <p:nvSpPr>
          <p:cNvPr id="3" name="Espace réservé du contenu 2"/>
          <p:cNvSpPr>
            <a:spLocks noGrp="1"/>
          </p:cNvSpPr>
          <p:nvPr>
            <p:ph idx="1"/>
          </p:nvPr>
        </p:nvSpPr>
        <p:spPr>
          <a:xfrm>
            <a:off x="467544" y="1556792"/>
            <a:ext cx="8229600" cy="4525963"/>
          </a:xfrm>
        </p:spPr>
        <p:txBody>
          <a:bodyPr/>
          <a:lstStyle/>
          <a:p>
            <a:r>
              <a:rPr lang="fr-FR" b="1" dirty="0" smtClean="0"/>
              <a:t>Le développement à son tour, se divise en deux parties :</a:t>
            </a:r>
            <a:endParaRPr lang="fr-FR" dirty="0" smtClean="0"/>
          </a:p>
          <a:p>
            <a:r>
              <a:rPr lang="fr-FR" b="1" dirty="0" smtClean="0"/>
              <a:t>2.1 - L'état de la question ou « Ce que l'on sait » du thème de votre choix.</a:t>
            </a:r>
          </a:p>
          <a:p>
            <a:r>
              <a:rPr lang="fr-FR" b="1" dirty="0" smtClean="0"/>
              <a:t>2.2 - La formulation du problème de recherche ou « Ce que l'on veut savoir ».</a:t>
            </a:r>
            <a:endParaRPr lang="fr-FR" dirty="0" smtClean="0"/>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24</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66884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51520" y="-1"/>
            <a:ext cx="8892480" cy="1484785"/>
          </a:xfrm>
          <a:prstGeom prst="ellipse">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683568" y="404664"/>
            <a:ext cx="7704856" cy="720080"/>
          </a:xfrm>
        </p:spPr>
        <p:txBody>
          <a:bodyPr>
            <a:normAutofit fontScale="90000"/>
          </a:bodyPr>
          <a:lstStyle/>
          <a:p>
            <a:r>
              <a:rPr lang="fr-FR" b="1" i="1" dirty="0" smtClean="0">
                <a:solidFill>
                  <a:schemeClr val="bg1"/>
                </a:solidFill>
              </a:rPr>
              <a:t>2.a: </a:t>
            </a:r>
            <a:r>
              <a:rPr lang="fr-FR" b="1" dirty="0" smtClean="0">
                <a:solidFill>
                  <a:schemeClr val="bg1"/>
                </a:solidFill>
              </a:rPr>
              <a:t>L'état de la question ou « Ce que l'on sait »</a:t>
            </a:r>
            <a:endParaRPr lang="fr-FR" b="1" dirty="0">
              <a:solidFill>
                <a:schemeClr val="bg1"/>
              </a:solidFill>
            </a:endParaRPr>
          </a:p>
        </p:txBody>
      </p:sp>
      <p:sp>
        <p:nvSpPr>
          <p:cNvPr id="3" name="Espace réservé du contenu 2"/>
          <p:cNvSpPr>
            <a:spLocks noGrp="1"/>
          </p:cNvSpPr>
          <p:nvPr>
            <p:ph idx="1"/>
          </p:nvPr>
        </p:nvSpPr>
        <p:spPr/>
        <p:txBody>
          <a:bodyPr>
            <a:normAutofit fontScale="92500"/>
          </a:bodyPr>
          <a:lstStyle/>
          <a:p>
            <a:r>
              <a:rPr lang="fr-FR" dirty="0" smtClean="0"/>
              <a:t>l s'agit ici de présenter ce que l'on sait en commençant par :</a:t>
            </a:r>
          </a:p>
          <a:p>
            <a:pPr lvl="1"/>
            <a:r>
              <a:rPr lang="fr-FR" dirty="0" smtClean="0"/>
              <a:t>1- </a:t>
            </a:r>
            <a:r>
              <a:rPr lang="fr-FR" u="sng" dirty="0" smtClean="0"/>
              <a:t>définir/décrire</a:t>
            </a:r>
            <a:r>
              <a:rPr lang="fr-FR" dirty="0" smtClean="0"/>
              <a:t> le phénomène à l'étude (définitions du concept, variantes ou types du phénomène).</a:t>
            </a:r>
          </a:p>
          <a:p>
            <a:pPr lvl="1"/>
            <a:r>
              <a:rPr lang="fr-FR" dirty="0" smtClean="0"/>
              <a:t>2- </a:t>
            </a:r>
            <a:r>
              <a:rPr lang="fr-FR" u="sng" dirty="0" smtClean="0"/>
              <a:t>Expliquer</a:t>
            </a:r>
            <a:r>
              <a:rPr lang="fr-FR" dirty="0" smtClean="0"/>
              <a:t> ensuite ce phénomène en présentant ses causes.</a:t>
            </a:r>
          </a:p>
          <a:p>
            <a:pPr lvl="1"/>
            <a:r>
              <a:rPr lang="fr-FR" dirty="0" smtClean="0"/>
              <a:t>3- Vous devez également </a:t>
            </a:r>
            <a:r>
              <a:rPr lang="fr-FR" u="sng" dirty="0" smtClean="0"/>
              <a:t>appuyer</a:t>
            </a:r>
            <a:r>
              <a:rPr lang="fr-FR" dirty="0" smtClean="0"/>
              <a:t> ces théories sur des faits ou des résultats qui proviennent de recherches scientifiques; si possible, fournir des résultats .</a:t>
            </a:r>
          </a:p>
          <a:p>
            <a:r>
              <a:rPr lang="fr-FR" dirty="0" smtClean="0"/>
              <a:t>Le dernier paragraphe de l'état de la question se nomme le </a:t>
            </a:r>
            <a:r>
              <a:rPr lang="fr-FR" u="sng" dirty="0" smtClean="0"/>
              <a:t>paragraphe de transition</a:t>
            </a:r>
            <a:r>
              <a:rPr lang="fr-FR" dirty="0" smtClean="0"/>
              <a:t> ou «fameux paragraphe».</a:t>
            </a:r>
          </a:p>
          <a:p>
            <a:endParaRPr lang="fr-FR" dirty="0" smtClean="0"/>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25</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2">
              <a:lumMod val="5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79599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090459"/>
          </a:xfrm>
        </p:spPr>
        <p:txBody>
          <a:bodyPr/>
          <a:lstStyle/>
          <a:p>
            <a:r>
              <a:rPr lang="fr-FR" dirty="0" smtClean="0"/>
              <a:t>ce paragraphe a pour fonction d'opérer une transition cohérente entre les deux parties distinctes du développement de votre problématique : l'état de la question et la formulation du problème; autrement dit entre «ce que l'on sait» et «ce que l'on veut savoir».</a:t>
            </a:r>
            <a:endParaRPr lang="fr-FR" dirty="0"/>
          </a:p>
        </p:txBody>
      </p:sp>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26</a:t>
            </a:fld>
            <a:endParaRPr lang="fr-FR"/>
          </a:p>
        </p:txBody>
      </p:sp>
      <p:sp>
        <p:nvSpPr>
          <p:cNvPr id="6" name="Ellipse 5"/>
          <p:cNvSpPr/>
          <p:nvPr/>
        </p:nvSpPr>
        <p:spPr>
          <a:xfrm>
            <a:off x="619944" y="0"/>
            <a:ext cx="8280920" cy="1637184"/>
          </a:xfrm>
          <a:prstGeom prst="ellipse">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7" name="Titre 1"/>
          <p:cNvSpPr txBox="1">
            <a:spLocks/>
          </p:cNvSpPr>
          <p:nvPr/>
        </p:nvSpPr>
        <p:spPr>
          <a:xfrm>
            <a:off x="689217" y="458281"/>
            <a:ext cx="8229600" cy="1228998"/>
          </a:xfrm>
          <a:prstGeom prst="rect">
            <a:avLst/>
          </a:prstGeom>
        </p:spPr>
        <p:txBody>
          <a:bodyPr vert="horz" lIns="91440" tIns="45720" rIns="91440" bIns="45720" rtlCol="0" anchor="ctr">
            <a:normAutofit fontScale="97500"/>
          </a:bodyPr>
          <a:lstStyle/>
          <a:p>
            <a:pPr algn="ctr">
              <a:spcBef>
                <a:spcPct val="0"/>
              </a:spcBef>
            </a:pPr>
            <a:r>
              <a:rPr lang="fr-FR" sz="4000" u="sng" dirty="0" smtClean="0">
                <a:solidFill>
                  <a:schemeClr val="bg1"/>
                </a:solidFill>
              </a:rPr>
              <a:t>paragraphe de transition</a:t>
            </a:r>
            <a:endParaRPr lang="fr-FR" sz="4000" dirty="0" smtClean="0">
              <a:solidFill>
                <a:schemeClr val="bg1"/>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8" name="Secteurs 20"/>
          <p:cNvSpPr/>
          <p:nvPr/>
        </p:nvSpPr>
        <p:spPr>
          <a:xfrm>
            <a:off x="4020503" y="91850"/>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9" name="Secteurs 21"/>
          <p:cNvSpPr/>
          <p:nvPr/>
        </p:nvSpPr>
        <p:spPr>
          <a:xfrm rot="10800000">
            <a:off x="4166062" y="44018"/>
            <a:ext cx="646250" cy="1549148"/>
          </a:xfrm>
          <a:prstGeom prst="pie">
            <a:avLst>
              <a:gd name="adj1" fmla="val 5400000"/>
              <a:gd name="adj2" fmla="val 16200000"/>
            </a:avLst>
          </a:prstGeom>
          <a:solidFill>
            <a:schemeClr val="bg2">
              <a:lumMod val="5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57671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9"/>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8"/>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090459"/>
          </a:xfrm>
        </p:spPr>
        <p:txBody>
          <a:bodyPr>
            <a:normAutofit/>
          </a:bodyPr>
          <a:lstStyle/>
          <a:p>
            <a:r>
              <a:rPr lang="en-US" dirty="0"/>
              <a:t>The detection of malicious web content is a very sensitive topic which is always in research to keep pace with development of the web, to prevent this content there are many techniques have been developed. We can distinguish two categories of defense techniques</a:t>
            </a:r>
            <a:r>
              <a:rPr lang="en-US" dirty="0" smtClean="0"/>
              <a:t>: server side  and client side techniques…….</a:t>
            </a:r>
            <a:endParaRPr lang="fr-FR" dirty="0"/>
          </a:p>
        </p:txBody>
      </p:sp>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27</a:t>
            </a:fld>
            <a:endParaRPr lang="fr-FR"/>
          </a:p>
        </p:txBody>
      </p:sp>
      <p:sp>
        <p:nvSpPr>
          <p:cNvPr id="6" name="Ellipse 5"/>
          <p:cNvSpPr/>
          <p:nvPr/>
        </p:nvSpPr>
        <p:spPr>
          <a:xfrm>
            <a:off x="619944" y="0"/>
            <a:ext cx="8280920" cy="1637184"/>
          </a:xfrm>
          <a:prstGeom prst="ellipse">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7" name="Titre 1"/>
          <p:cNvSpPr txBox="1">
            <a:spLocks/>
          </p:cNvSpPr>
          <p:nvPr/>
        </p:nvSpPr>
        <p:spPr>
          <a:xfrm>
            <a:off x="689217" y="458281"/>
            <a:ext cx="8229600" cy="1228998"/>
          </a:xfrm>
          <a:prstGeom prst="rect">
            <a:avLst/>
          </a:prstGeom>
        </p:spPr>
        <p:txBody>
          <a:bodyPr vert="horz" lIns="91440" tIns="45720" rIns="91440" bIns="45720" rtlCol="0" anchor="ctr">
            <a:normAutofit fontScale="97500"/>
          </a:bodyPr>
          <a:lstStyle/>
          <a:p>
            <a:pPr algn="ctr">
              <a:spcBef>
                <a:spcPct val="0"/>
              </a:spcBef>
            </a:pPr>
            <a:r>
              <a:rPr lang="fr-FR" sz="4000" u="sng" dirty="0" smtClean="0">
                <a:solidFill>
                  <a:schemeClr val="bg1"/>
                </a:solidFill>
              </a:rPr>
              <a:t>Exemple</a:t>
            </a:r>
            <a:endParaRPr lang="fr-FR" sz="4000" dirty="0" smtClean="0">
              <a:solidFill>
                <a:schemeClr val="bg1"/>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8" name="Secteurs 20"/>
          <p:cNvSpPr/>
          <p:nvPr/>
        </p:nvSpPr>
        <p:spPr>
          <a:xfrm>
            <a:off x="4020503" y="91850"/>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9" name="Secteurs 21"/>
          <p:cNvSpPr/>
          <p:nvPr/>
        </p:nvSpPr>
        <p:spPr>
          <a:xfrm rot="10800000">
            <a:off x="4166062" y="44018"/>
            <a:ext cx="646250" cy="1549148"/>
          </a:xfrm>
          <a:prstGeom prst="pie">
            <a:avLst>
              <a:gd name="adj1" fmla="val 5400000"/>
              <a:gd name="adj2" fmla="val 16200000"/>
            </a:avLst>
          </a:prstGeom>
          <a:solidFill>
            <a:schemeClr val="bg2">
              <a:lumMod val="5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77254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9"/>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8"/>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sz="4000" dirty="0">
                <a:solidFill>
                  <a:schemeClr val="accent4"/>
                </a:solidFill>
                <a:effectLst/>
              </a:rPr>
              <a:t>Le plan de rédaction du problème</a:t>
            </a:r>
            <a:br>
              <a:rPr lang="fr-FR" sz="4000" dirty="0">
                <a:solidFill>
                  <a:schemeClr val="accent4"/>
                </a:solidFill>
                <a:effectLst/>
              </a:rPr>
            </a:br>
            <a:endParaRPr lang="fr-FR" dirty="0">
              <a:solidFill>
                <a:schemeClr val="accent4"/>
              </a:solidFill>
            </a:endParaRPr>
          </a:p>
        </p:txBody>
      </p:sp>
      <p:graphicFrame>
        <p:nvGraphicFramePr>
          <p:cNvPr id="6" name="Espace réservé du contenu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28</a:t>
            </a:fld>
            <a:endParaRPr lang="fr-FR"/>
          </a:p>
        </p:txBody>
      </p:sp>
    </p:spTree>
    <p:extLst>
      <p:ext uri="{BB962C8B-B14F-4D97-AF65-F5344CB8AC3E}">
        <p14:creationId xmlns:p14="http://schemas.microsoft.com/office/powerpoint/2010/main" val="42162324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07504" y="0"/>
            <a:ext cx="8856984" cy="1340768"/>
          </a:xfrm>
          <a:prstGeom prst="ellipse">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1"/>
            <a:ext cx="8686800" cy="1628801"/>
          </a:xfrm>
        </p:spPr>
        <p:txBody>
          <a:bodyPr>
            <a:normAutofit/>
          </a:bodyPr>
          <a:lstStyle/>
          <a:p>
            <a:pPr algn="ctr"/>
            <a:r>
              <a:rPr lang="fr-FR" b="1" i="1" dirty="0" smtClean="0">
                <a:solidFill>
                  <a:schemeClr val="bg1"/>
                </a:solidFill>
              </a:rPr>
              <a:t>2.2: </a:t>
            </a:r>
            <a:r>
              <a:rPr lang="fr-FR" sz="2700" b="1" dirty="0" smtClean="0">
                <a:solidFill>
                  <a:schemeClr val="bg1"/>
                </a:solidFill>
              </a:rPr>
              <a:t>La formulation du problème de recherche ou « Ce que l'on veut savoir »</a:t>
            </a:r>
            <a:endParaRPr lang="fr-FR" sz="2700" b="1" dirty="0">
              <a:solidFill>
                <a:schemeClr val="bg1"/>
              </a:solidFill>
            </a:endParaRPr>
          </a:p>
        </p:txBody>
      </p:sp>
      <p:sp>
        <p:nvSpPr>
          <p:cNvPr id="3" name="Espace réservé du contenu 2"/>
          <p:cNvSpPr>
            <a:spLocks noGrp="1"/>
          </p:cNvSpPr>
          <p:nvPr>
            <p:ph idx="1"/>
          </p:nvPr>
        </p:nvSpPr>
        <p:spPr/>
        <p:txBody>
          <a:bodyPr>
            <a:normAutofit fontScale="77500" lnSpcReduction="20000"/>
          </a:bodyPr>
          <a:lstStyle/>
          <a:p>
            <a:r>
              <a:rPr lang="fr-FR" dirty="0" smtClean="0">
                <a:solidFill>
                  <a:srgbClr val="002060"/>
                </a:solidFill>
              </a:rPr>
              <a:t>la formulation de ce problème contient </a:t>
            </a:r>
            <a:r>
              <a:rPr lang="fr-FR" u="sng" dirty="0" smtClean="0">
                <a:solidFill>
                  <a:srgbClr val="002060"/>
                </a:solidFill>
              </a:rPr>
              <a:t>deux éléments</a:t>
            </a:r>
            <a:r>
              <a:rPr lang="fr-FR" dirty="0" smtClean="0">
                <a:solidFill>
                  <a:srgbClr val="002060"/>
                </a:solidFill>
              </a:rPr>
              <a:t> :</a:t>
            </a:r>
            <a:br>
              <a:rPr lang="fr-FR" dirty="0" smtClean="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1- Dans un premier paragraphe, il s'agit ici de relever une </a:t>
            </a:r>
            <a:r>
              <a:rPr lang="fr-FR" u="sng" dirty="0" smtClean="0">
                <a:solidFill>
                  <a:srgbClr val="002060"/>
                </a:solidFill>
              </a:rPr>
              <a:t>faille ou une lacune</a:t>
            </a:r>
            <a:r>
              <a:rPr lang="fr-FR" dirty="0" smtClean="0">
                <a:solidFill>
                  <a:srgbClr val="002060"/>
                </a:solidFill>
              </a:rPr>
              <a:t> dans les connaissances actuelles; c'est «ce qu'on ne sait pas». Cette lacune ou ce manque de connaissance doit être logiquement relié au connaissance de votre thème, et plus particulièrement au </a:t>
            </a:r>
            <a:r>
              <a:rPr lang="fr-FR" b="1" dirty="0" smtClean="0">
                <a:solidFill>
                  <a:srgbClr val="002060"/>
                </a:solidFill>
                <a:hlinkClick r:id="rId2"/>
              </a:rPr>
              <a:t>paragraphe précédent.</a:t>
            </a:r>
            <a:r>
              <a:rPr lang="fr-FR" dirty="0" smtClean="0">
                <a:solidFill>
                  <a:srgbClr val="002060"/>
                </a:solidFill>
              </a:rPr>
              <a:t/>
            </a:r>
            <a:br>
              <a:rPr lang="fr-FR" dirty="0" smtClean="0">
                <a:solidFill>
                  <a:srgbClr val="002060"/>
                </a:solidFill>
              </a:rPr>
            </a:br>
            <a:r>
              <a:rPr lang="fr-FR" dirty="0" smtClean="0">
                <a:solidFill>
                  <a:srgbClr val="002060"/>
                </a:solidFill>
              </a:rPr>
              <a:t/>
            </a:r>
            <a:br>
              <a:rPr lang="fr-FR" dirty="0" smtClean="0">
                <a:solidFill>
                  <a:srgbClr val="002060"/>
                </a:solidFill>
              </a:rPr>
            </a:br>
            <a:endParaRPr lang="fr-FR" dirty="0" smtClean="0">
              <a:solidFill>
                <a:srgbClr val="002060"/>
              </a:solidFill>
            </a:endParaRPr>
          </a:p>
          <a:p>
            <a:r>
              <a:rPr lang="fr-FR" dirty="0">
                <a:solidFill>
                  <a:srgbClr val="002060"/>
                </a:solidFill>
              </a:rPr>
              <a:t>2</a:t>
            </a:r>
            <a:r>
              <a:rPr lang="fr-FR" dirty="0" smtClean="0">
                <a:solidFill>
                  <a:srgbClr val="002060"/>
                </a:solidFill>
              </a:rPr>
              <a:t>- il faut transformer ce problème en </a:t>
            </a:r>
            <a:r>
              <a:rPr lang="fr-FR" u="sng" dirty="0" smtClean="0">
                <a:solidFill>
                  <a:srgbClr val="002060"/>
                </a:solidFill>
              </a:rPr>
              <a:t>question de recherche,</a:t>
            </a:r>
            <a:r>
              <a:rPr lang="fr-FR" dirty="0" smtClean="0">
                <a:solidFill>
                  <a:srgbClr val="002060"/>
                </a:solidFill>
              </a:rPr>
              <a:t> ou «ce que l'on veut savoir ». </a:t>
            </a:r>
          </a:p>
          <a:p>
            <a:pPr marL="109728" indent="0">
              <a:buNone/>
            </a:pPr>
            <a:r>
              <a:rPr lang="fr-FR" dirty="0" smtClean="0">
                <a:solidFill>
                  <a:srgbClr val="002060"/>
                </a:solidFill>
              </a:rPr>
              <a:t/>
            </a:r>
            <a:br>
              <a:rPr lang="fr-FR" dirty="0" smtClean="0">
                <a:solidFill>
                  <a:srgbClr val="002060"/>
                </a:solidFill>
              </a:rPr>
            </a:br>
            <a:r>
              <a:rPr lang="fr-FR" dirty="0" smtClean="0">
                <a:solidFill>
                  <a:srgbClr val="002060"/>
                </a:solidFill>
              </a:rPr>
              <a:t/>
            </a:r>
            <a:br>
              <a:rPr lang="fr-FR" dirty="0" smtClean="0">
                <a:solidFill>
                  <a:srgbClr val="002060"/>
                </a:solidFill>
              </a:rPr>
            </a:br>
            <a:endParaRPr lang="fr-FR" dirty="0" smtClean="0">
              <a:solidFill>
                <a:srgbClr val="002060"/>
              </a:solidFill>
            </a:endParaRP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29</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bg2">
              <a:lumMod val="5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04789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C’est un ensemble constitué de </a:t>
            </a:r>
            <a:r>
              <a:rPr lang="fr-FR" dirty="0">
                <a:solidFill>
                  <a:srgbClr val="3333CC"/>
                </a:solidFill>
              </a:rPr>
              <a:t>questions</a:t>
            </a:r>
            <a:r>
              <a:rPr lang="fr-FR" dirty="0"/>
              <a:t> qu'un </a:t>
            </a:r>
            <a:r>
              <a:rPr lang="fr-FR" dirty="0">
                <a:solidFill>
                  <a:srgbClr val="3333CC"/>
                </a:solidFill>
              </a:rPr>
              <a:t>chercheur</a:t>
            </a:r>
            <a:r>
              <a:rPr lang="fr-FR" dirty="0"/>
              <a:t> se pose sur les objets ou phénomènes qu'il a choisi d'étudier et des </a:t>
            </a:r>
            <a:r>
              <a:rPr lang="fr-FR" dirty="0">
                <a:solidFill>
                  <a:srgbClr val="3333CC"/>
                </a:solidFill>
              </a:rPr>
              <a:t>réponses hypothétiques</a:t>
            </a:r>
            <a:r>
              <a:rPr lang="fr-FR" dirty="0"/>
              <a:t> qu'il va mettre à l'</a:t>
            </a:r>
            <a:r>
              <a:rPr lang="fr-FR" dirty="0">
                <a:solidFill>
                  <a:srgbClr val="3333CC"/>
                </a:solidFill>
              </a:rPr>
              <a:t>épreuve</a:t>
            </a:r>
            <a:r>
              <a:rPr lang="fr-FR" dirty="0"/>
              <a:t> d'une </a:t>
            </a:r>
            <a:r>
              <a:rPr lang="fr-FR" dirty="0">
                <a:solidFill>
                  <a:srgbClr val="3333CC"/>
                </a:solidFill>
              </a:rPr>
              <a:t>vérification</a:t>
            </a:r>
            <a:r>
              <a:rPr lang="fr-FR" dirty="0"/>
              <a:t> méthodique. »</a:t>
            </a:r>
          </a:p>
          <a:p>
            <a:endParaRPr lang="en-US" dirty="0"/>
          </a:p>
        </p:txBody>
      </p:sp>
      <p:sp>
        <p:nvSpPr>
          <p:cNvPr id="3" name="Titre 2"/>
          <p:cNvSpPr>
            <a:spLocks noGrp="1"/>
          </p:cNvSpPr>
          <p:nvPr>
            <p:ph type="title"/>
          </p:nvPr>
        </p:nvSpPr>
        <p:spPr/>
        <p:txBody>
          <a:bodyPr>
            <a:normAutofit fontScale="90000"/>
          </a:bodyPr>
          <a:lstStyle/>
          <a:p>
            <a:pPr algn="ctr"/>
            <a:r>
              <a:rPr lang="fr-FR" dirty="0">
                <a:solidFill>
                  <a:schemeClr val="accent4"/>
                </a:solidFill>
              </a:rPr>
              <a:t>Qu’est-ce qu’une problématique ? (2)</a:t>
            </a:r>
            <a:endParaRPr lang="en-US" dirty="0">
              <a:solidFill>
                <a:schemeClr val="accent4"/>
              </a:solidFill>
            </a:endParaRPr>
          </a:p>
        </p:txBody>
      </p:sp>
    </p:spTree>
    <p:extLst>
      <p:ext uri="{BB962C8B-B14F-4D97-AF65-F5344CB8AC3E}">
        <p14:creationId xmlns:p14="http://schemas.microsoft.com/office/powerpoint/2010/main" val="19575067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en-US" dirty="0" smtClean="0"/>
              <a:t>The majorities </a:t>
            </a:r>
            <a:r>
              <a:rPr lang="en-US" dirty="0"/>
              <a:t>of these </a:t>
            </a:r>
            <a:r>
              <a:rPr lang="en-US" dirty="0" smtClean="0"/>
              <a:t>techniques detect </a:t>
            </a:r>
            <a:r>
              <a:rPr lang="en-US" dirty="0"/>
              <a:t>a limit type of malicious content and suffer from low rate of </a:t>
            </a:r>
            <a:r>
              <a:rPr lang="en-US" dirty="0" smtClean="0"/>
              <a:t>precision.</a:t>
            </a:r>
          </a:p>
          <a:p>
            <a:r>
              <a:rPr lang="en-US" dirty="0" smtClean="0"/>
              <a:t>In this work  we try to answer  the question : how to improve the detection rate of malicious web content using machine learning algorithms.</a:t>
            </a:r>
          </a:p>
          <a:p>
            <a:endParaRPr lang="fr-FR" dirty="0"/>
          </a:p>
        </p:txBody>
      </p:sp>
      <p:sp>
        <p:nvSpPr>
          <p:cNvPr id="3" name="Titre 2"/>
          <p:cNvSpPr>
            <a:spLocks noGrp="1"/>
          </p:cNvSpPr>
          <p:nvPr>
            <p:ph type="title"/>
          </p:nvPr>
        </p:nvSpPr>
        <p:spPr/>
        <p:txBody>
          <a:bodyPr/>
          <a:lstStyle/>
          <a:p>
            <a:r>
              <a:rPr lang="en-US" dirty="0" err="1" smtClean="0"/>
              <a:t>Exemple</a:t>
            </a:r>
            <a:endParaRPr lang="en-US" dirty="0"/>
          </a:p>
        </p:txBody>
      </p:sp>
    </p:spTree>
    <p:extLst>
      <p:ext uri="{BB962C8B-B14F-4D97-AF65-F5344CB8AC3E}">
        <p14:creationId xmlns:p14="http://schemas.microsoft.com/office/powerpoint/2010/main" val="35821693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3. La </a:t>
            </a:r>
            <a:r>
              <a:rPr lang="fr-FR" b="1" dirty="0">
                <a:solidFill>
                  <a:schemeClr val="bg1"/>
                </a:solidFill>
              </a:rPr>
              <a:t>conclusion</a:t>
            </a:r>
            <a:endParaRPr lang="fr-FR" dirty="0">
              <a:solidFill>
                <a:schemeClr val="bg1"/>
              </a:solidFill>
            </a:endParaRPr>
          </a:p>
        </p:txBody>
      </p:sp>
      <p:sp>
        <p:nvSpPr>
          <p:cNvPr id="3" name="Espace réservé du contenu 2"/>
          <p:cNvSpPr>
            <a:spLocks noGrp="1"/>
          </p:cNvSpPr>
          <p:nvPr>
            <p:ph idx="1"/>
          </p:nvPr>
        </p:nvSpPr>
        <p:spPr/>
        <p:txBody>
          <a:bodyPr/>
          <a:lstStyle/>
          <a:p>
            <a:r>
              <a:rPr lang="fr-FR" dirty="0"/>
              <a:t>La conclusion résume les principales étapes suivies et définit la solution de </a:t>
            </a:r>
            <a:r>
              <a:rPr lang="fr-FR" dirty="0" smtClean="0"/>
              <a:t>recherche proposée </a:t>
            </a:r>
            <a:r>
              <a:rPr lang="fr-FR" dirty="0"/>
              <a:t>pour étudier le problème. Elle donne un aperçu des réponses aux </a:t>
            </a:r>
            <a:r>
              <a:rPr lang="fr-FR" dirty="0" smtClean="0"/>
              <a:t>questions posées </a:t>
            </a:r>
            <a:r>
              <a:rPr lang="fr-FR" dirty="0"/>
              <a:t>et elle laisse entrevoir si les hypothèses formulées seront </a:t>
            </a:r>
            <a:r>
              <a:rPr lang="fr-FR" dirty="0" smtClean="0"/>
              <a:t>confirmées ou </a:t>
            </a:r>
            <a:r>
              <a:rPr lang="fr-FR" dirty="0"/>
              <a:t>réfutées.</a:t>
            </a: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31</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81156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7544" y="0"/>
            <a:ext cx="8280920" cy="1484784"/>
          </a:xfrm>
          <a:prstGeom prst="ellipse">
            <a:avLst/>
          </a:prstGeom>
          <a:solidFill>
            <a:schemeClr val="accent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a:solidFill>
                  <a:schemeClr val="bg1"/>
                </a:solidFill>
              </a:rPr>
              <a:t> </a:t>
            </a:r>
            <a:r>
              <a:rPr lang="fr-FR" dirty="0" smtClean="0">
                <a:solidFill>
                  <a:schemeClr val="bg1"/>
                </a:solidFill>
              </a:rPr>
              <a:t>Exemple</a:t>
            </a:r>
            <a:endParaRPr lang="fr-FR" dirty="0">
              <a:solidFill>
                <a:schemeClr val="bg1"/>
              </a:solidFill>
            </a:endParaRPr>
          </a:p>
        </p:txBody>
      </p:sp>
      <p:sp>
        <p:nvSpPr>
          <p:cNvPr id="3" name="Espace réservé du contenu 2"/>
          <p:cNvSpPr>
            <a:spLocks noGrp="1"/>
          </p:cNvSpPr>
          <p:nvPr>
            <p:ph idx="1"/>
          </p:nvPr>
        </p:nvSpPr>
        <p:spPr/>
        <p:txBody>
          <a:bodyPr/>
          <a:lstStyle/>
          <a:p>
            <a:r>
              <a:rPr lang="en-US" dirty="0"/>
              <a:t>In order to prevent the malicious web content we propose a Google Chrome browser extension (</a:t>
            </a:r>
            <a:r>
              <a:rPr lang="en-US" dirty="0" err="1"/>
              <a:t>WebGuard</a:t>
            </a:r>
            <a:r>
              <a:rPr lang="en-US" dirty="0"/>
              <a:t>) to defeat the malicious content by detecting </a:t>
            </a:r>
            <a:r>
              <a:rPr lang="en-US" dirty="0" smtClean="0"/>
              <a:t>a large part  </a:t>
            </a:r>
            <a:r>
              <a:rPr lang="en-US" dirty="0"/>
              <a:t>of malicious content. </a:t>
            </a:r>
            <a:endParaRPr lang="fr-FR" dirty="0"/>
          </a:p>
          <a:p>
            <a:r>
              <a:rPr lang="en-US" dirty="0"/>
              <a:t>We have minimize the features list and choose a high impact ones in order to accelerate the detection process and inform the user as soon as possible </a:t>
            </a:r>
            <a:endParaRPr lang="fr-FR" dirty="0"/>
          </a:p>
          <a:p>
            <a:endParaRPr lang="fr-FR" dirty="0"/>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32</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
        <p:nvSpPr>
          <p:cNvPr id="7" name="Secteurs 20"/>
          <p:cNvSpPr/>
          <p:nvPr/>
        </p:nvSpPr>
        <p:spPr>
          <a:xfrm>
            <a:off x="3995936" y="-64364"/>
            <a:ext cx="791809" cy="1545334"/>
          </a:xfrm>
          <a:prstGeom prst="pie">
            <a:avLst>
              <a:gd name="adj1" fmla="val 5400000"/>
              <a:gd name="adj2" fmla="val 16200000"/>
            </a:avLst>
          </a:prstGeom>
          <a:solidFill>
            <a:schemeClr val="accent2">
              <a:lumMod val="20000"/>
              <a:lumOff val="80000"/>
            </a:schemeClr>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8" name="Secteurs 21"/>
          <p:cNvSpPr/>
          <p:nvPr/>
        </p:nvSpPr>
        <p:spPr>
          <a:xfrm rot="10800000">
            <a:off x="4139952" y="-64364"/>
            <a:ext cx="646250" cy="1549148"/>
          </a:xfrm>
          <a:prstGeom prst="pie">
            <a:avLst>
              <a:gd name="adj1" fmla="val 5400000"/>
              <a:gd name="adj2" fmla="val 16200000"/>
            </a:avLst>
          </a:prstGeom>
          <a:solidFill>
            <a:schemeClr val="accent1"/>
          </a:soli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140041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3.49676E-6 L 0.46076 -0.00255 " pathEditMode="relative" rAng="0" ptsTypes="AA">
                                      <p:cBhvr>
                                        <p:cTn id="6" dur="1000" fill="hold"/>
                                        <p:tgtEl>
                                          <p:spTgt spid="8"/>
                                        </p:tgtEl>
                                        <p:attrNameLst>
                                          <p:attrName>ppt_x</p:attrName>
                                          <p:attrName>ppt_y</p:attrName>
                                        </p:attrNameLst>
                                      </p:cBhvr>
                                      <p:rCtr x="23000" y="-100"/>
                                    </p:animMotion>
                                  </p:childTnLst>
                                </p:cTn>
                              </p:par>
                              <p:par>
                                <p:cTn id="7" presetID="35" presetClass="path" presetSubtype="0" accel="50000" decel="50000" fill="hold" nodeType="withEffect">
                                  <p:stCondLst>
                                    <p:cond delay="0"/>
                                  </p:stCondLst>
                                  <p:childTnLst>
                                    <p:animMotion origin="layout" path="M 1.66667E-6 4.76411E-6 L -0.42899 0.00832 " pathEditMode="relative" rAng="0" ptsTypes="AA">
                                      <p:cBhvr>
                                        <p:cTn id="8" dur="1000" fill="hold"/>
                                        <p:tgtEl>
                                          <p:spTgt spid="7"/>
                                        </p:tgtEl>
                                        <p:attrNameLst>
                                          <p:attrName>ppt_x</p:attrName>
                                          <p:attrName>ppt_y</p:attrName>
                                        </p:attrNameLst>
                                      </p:cBhvr>
                                      <p:rCtr x="-215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solidFill>
                  <a:schemeClr val="accent4"/>
                </a:solidFill>
              </a:rPr>
              <a:t>Quelle heure est-il </a:t>
            </a:r>
            <a:r>
              <a:rPr lang="fr-FR" dirty="0" smtClean="0">
                <a:solidFill>
                  <a:schemeClr val="accent4"/>
                </a:solidFill>
              </a:rPr>
              <a:t>?</a:t>
            </a:r>
          </a:p>
          <a:p>
            <a:pPr lvl="1"/>
            <a:r>
              <a:rPr lang="fr-FR" sz="1600" dirty="0" smtClean="0">
                <a:solidFill>
                  <a:schemeClr val="accent1">
                    <a:lumMod val="50000"/>
                  </a:schemeClr>
                </a:solidFill>
              </a:rPr>
              <a:t>La réponse </a:t>
            </a:r>
            <a:r>
              <a:rPr lang="fr-FR" sz="1600" dirty="0">
                <a:solidFill>
                  <a:schemeClr val="accent1">
                    <a:lumMod val="50000"/>
                  </a:schemeClr>
                </a:solidFill>
              </a:rPr>
              <a:t>est a priori immédiate</a:t>
            </a:r>
          </a:p>
          <a:p>
            <a:pPr lvl="1"/>
            <a:r>
              <a:rPr lang="fr-FR" sz="1600" dirty="0" smtClean="0">
                <a:solidFill>
                  <a:schemeClr val="accent1">
                    <a:lumMod val="50000"/>
                  </a:schemeClr>
                </a:solidFill>
              </a:rPr>
              <a:t>Cette </a:t>
            </a:r>
            <a:r>
              <a:rPr lang="fr-FR" sz="1600" dirty="0">
                <a:solidFill>
                  <a:schemeClr val="accent1">
                    <a:lumMod val="50000"/>
                  </a:schemeClr>
                </a:solidFill>
              </a:rPr>
              <a:t>question ne pose pas « problème »</a:t>
            </a:r>
          </a:p>
          <a:p>
            <a:pPr lvl="1"/>
            <a:endParaRPr lang="fr-FR" dirty="0" smtClean="0">
              <a:solidFill>
                <a:schemeClr val="accent4"/>
              </a:solidFill>
            </a:endParaRPr>
          </a:p>
          <a:p>
            <a:endParaRPr lang="fr-FR" dirty="0">
              <a:solidFill>
                <a:schemeClr val="accent4"/>
              </a:solidFill>
            </a:endParaRPr>
          </a:p>
          <a:p>
            <a:r>
              <a:rPr lang="fr-FR" sz="2800" b="1" dirty="0">
                <a:solidFill>
                  <a:schemeClr val="accent4"/>
                </a:solidFill>
              </a:rPr>
              <a:t>Comment déterminer l'heure par la position du soleil en fonction du moment de l'année et de la latitude où se tient l'observateur ?</a:t>
            </a:r>
          </a:p>
          <a:p>
            <a:pPr lvl="1"/>
            <a:r>
              <a:rPr lang="fr-FR" dirty="0">
                <a:solidFill>
                  <a:schemeClr val="accent1">
                    <a:lumMod val="50000"/>
                  </a:schemeClr>
                </a:solidFill>
              </a:rPr>
              <a:t>C’est une </a:t>
            </a:r>
            <a:r>
              <a:rPr lang="fr-FR" b="1" dirty="0">
                <a:solidFill>
                  <a:schemeClr val="accent1">
                    <a:lumMod val="50000"/>
                  </a:schemeClr>
                </a:solidFill>
              </a:rPr>
              <a:t>problématique</a:t>
            </a:r>
            <a:r>
              <a:rPr lang="fr-FR" dirty="0">
                <a:solidFill>
                  <a:schemeClr val="accent1">
                    <a:lumMod val="50000"/>
                  </a:schemeClr>
                </a:solidFill>
              </a:rPr>
              <a:t> : une </a:t>
            </a:r>
            <a:r>
              <a:rPr lang="fr-FR" b="1" dirty="0">
                <a:solidFill>
                  <a:schemeClr val="accent1">
                    <a:lumMod val="50000"/>
                  </a:schemeClr>
                </a:solidFill>
              </a:rPr>
              <a:t>question</a:t>
            </a:r>
            <a:r>
              <a:rPr lang="fr-FR" dirty="0">
                <a:solidFill>
                  <a:schemeClr val="accent1">
                    <a:lumMod val="50000"/>
                  </a:schemeClr>
                </a:solidFill>
              </a:rPr>
              <a:t> posant </a:t>
            </a:r>
            <a:r>
              <a:rPr lang="fr-FR" b="1" dirty="0">
                <a:solidFill>
                  <a:schemeClr val="accent1">
                    <a:lumMod val="50000"/>
                  </a:schemeClr>
                </a:solidFill>
              </a:rPr>
              <a:t>problème</a:t>
            </a:r>
            <a:r>
              <a:rPr lang="fr-FR" dirty="0">
                <a:solidFill>
                  <a:schemeClr val="accent1">
                    <a:lumMod val="50000"/>
                  </a:schemeClr>
                </a:solidFill>
              </a:rPr>
              <a:t>, et un </a:t>
            </a:r>
            <a:r>
              <a:rPr lang="fr-FR" b="1" dirty="0">
                <a:solidFill>
                  <a:schemeClr val="accent1">
                    <a:lumMod val="50000"/>
                  </a:schemeClr>
                </a:solidFill>
              </a:rPr>
              <a:t>cadre théorique</a:t>
            </a:r>
            <a:r>
              <a:rPr lang="fr-FR" dirty="0">
                <a:solidFill>
                  <a:schemeClr val="accent1">
                    <a:lumMod val="50000"/>
                  </a:schemeClr>
                </a:solidFill>
              </a:rPr>
              <a:t> dans lequel on </a:t>
            </a:r>
            <a:r>
              <a:rPr lang="fr-FR" b="1" dirty="0">
                <a:solidFill>
                  <a:schemeClr val="accent1">
                    <a:lumMod val="50000"/>
                  </a:schemeClr>
                </a:solidFill>
              </a:rPr>
              <a:t>recherche</a:t>
            </a:r>
            <a:r>
              <a:rPr lang="fr-FR" dirty="0">
                <a:solidFill>
                  <a:schemeClr val="accent1">
                    <a:lumMod val="50000"/>
                  </a:schemeClr>
                </a:solidFill>
              </a:rPr>
              <a:t> une solution</a:t>
            </a:r>
          </a:p>
          <a:p>
            <a:r>
              <a:rPr lang="fr-FR" dirty="0" smtClean="0">
                <a:solidFill>
                  <a:schemeClr val="accent4"/>
                </a:solidFill>
              </a:rPr>
              <a:t> </a:t>
            </a:r>
            <a:endParaRPr lang="fr-FR" dirty="0">
              <a:solidFill>
                <a:schemeClr val="accent4"/>
              </a:solidFill>
            </a:endParaRPr>
          </a:p>
          <a:p>
            <a:endParaRPr lang="en-US" dirty="0"/>
          </a:p>
        </p:txBody>
      </p:sp>
      <p:sp>
        <p:nvSpPr>
          <p:cNvPr id="3" name="Titre 2"/>
          <p:cNvSpPr>
            <a:spLocks noGrp="1"/>
          </p:cNvSpPr>
          <p:nvPr>
            <p:ph type="title"/>
          </p:nvPr>
        </p:nvSpPr>
        <p:spPr/>
        <p:txBody>
          <a:bodyPr/>
          <a:lstStyle/>
          <a:p>
            <a:r>
              <a:rPr lang="en-US" dirty="0" err="1" smtClean="0">
                <a:solidFill>
                  <a:schemeClr val="accent4"/>
                </a:solidFill>
              </a:rPr>
              <a:t>Exemple</a:t>
            </a:r>
            <a:endParaRPr lang="en-US" dirty="0">
              <a:solidFill>
                <a:schemeClr val="accent4"/>
              </a:solidFill>
            </a:endParaRPr>
          </a:p>
        </p:txBody>
      </p:sp>
    </p:spTree>
    <p:extLst>
      <p:ext uri="{BB962C8B-B14F-4D97-AF65-F5344CB8AC3E}">
        <p14:creationId xmlns:p14="http://schemas.microsoft.com/office/powerpoint/2010/main" val="713425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smtClean="0"/>
              <a:t>--------------------------------------------------------</a:t>
            </a:r>
            <a:endParaRPr lang="fr-F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5</a:t>
            </a:fld>
            <a:endParaRPr lang="fr-FR"/>
          </a:p>
        </p:txBody>
      </p:sp>
      <p:sp>
        <p:nvSpPr>
          <p:cNvPr id="8" name="Rectangle 2"/>
          <p:cNvSpPr>
            <a:spLocks noGrp="1" noChangeArrowheads="1"/>
          </p:cNvSpPr>
          <p:nvPr>
            <p:ph type="title"/>
          </p:nvPr>
        </p:nvSpPr>
        <p:spPr/>
        <p:txBody>
          <a:bodyPr>
            <a:normAutofit fontScale="90000"/>
          </a:bodyPr>
          <a:lstStyle/>
          <a:p>
            <a:r>
              <a:rPr lang="fr-FR" b="1" dirty="0">
                <a:solidFill>
                  <a:schemeClr val="accent1">
                    <a:lumMod val="50000"/>
                  </a:schemeClr>
                </a:solidFill>
              </a:rPr>
              <a:t>Une problématique bien formulée  </a:t>
            </a:r>
            <a:br>
              <a:rPr lang="fr-FR" b="1" dirty="0">
                <a:solidFill>
                  <a:schemeClr val="accent1">
                    <a:lumMod val="50000"/>
                  </a:schemeClr>
                </a:solidFill>
              </a:rPr>
            </a:br>
            <a:r>
              <a:rPr lang="fr-FR" b="1" dirty="0">
                <a:solidFill>
                  <a:schemeClr val="accent1">
                    <a:lumMod val="50000"/>
                  </a:schemeClr>
                </a:solidFill>
              </a:rPr>
              <a:t>s’appuie donc sur </a:t>
            </a:r>
            <a:r>
              <a:rPr lang="fr-FR" b="1" dirty="0">
                <a:solidFill>
                  <a:schemeClr val="bg1"/>
                </a:solidFill>
              </a:rPr>
              <a:t>:</a:t>
            </a:r>
          </a:p>
        </p:txBody>
      </p:sp>
    </p:spTree>
    <p:extLst>
      <p:ext uri="{BB962C8B-B14F-4D97-AF65-F5344CB8AC3E}">
        <p14:creationId xmlns:p14="http://schemas.microsoft.com/office/powerpoint/2010/main" val="3961325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nSpc>
                <a:spcPct val="90000"/>
              </a:lnSpc>
            </a:pPr>
            <a:r>
              <a:rPr lang="fr-FR" sz="2800" dirty="0"/>
              <a:t>des </a:t>
            </a:r>
            <a:r>
              <a:rPr lang="fr-FR" sz="2800" dirty="0">
                <a:solidFill>
                  <a:srgbClr val="3333CC"/>
                </a:solidFill>
              </a:rPr>
              <a:t>questions</a:t>
            </a:r>
            <a:r>
              <a:rPr lang="fr-FR" sz="2800" dirty="0"/>
              <a:t> (</a:t>
            </a:r>
            <a:r>
              <a:rPr lang="fr-FR" dirty="0"/>
              <a:t>une question centrale, des questions partielles/ satellites</a:t>
            </a:r>
            <a:r>
              <a:rPr lang="fr-FR" sz="2800" dirty="0"/>
              <a:t>)</a:t>
            </a:r>
          </a:p>
          <a:p>
            <a:pPr>
              <a:lnSpc>
                <a:spcPct val="90000"/>
              </a:lnSpc>
            </a:pPr>
            <a:r>
              <a:rPr lang="fr-FR" sz="2800" dirty="0"/>
              <a:t>un </a:t>
            </a:r>
            <a:r>
              <a:rPr lang="fr-FR" sz="2800" dirty="0">
                <a:solidFill>
                  <a:srgbClr val="3333CC"/>
                </a:solidFill>
              </a:rPr>
              <a:t>cadre théorique</a:t>
            </a:r>
            <a:r>
              <a:rPr lang="fr-FR" sz="2800" dirty="0"/>
              <a:t> dans une certaine discipline (</a:t>
            </a:r>
            <a:r>
              <a:rPr lang="fr-FR" dirty="0"/>
              <a:t>ensemble de connaissances de référence</a:t>
            </a:r>
            <a:r>
              <a:rPr lang="fr-FR" sz="2800" dirty="0"/>
              <a:t>)</a:t>
            </a:r>
          </a:p>
          <a:p>
            <a:pPr>
              <a:lnSpc>
                <a:spcPct val="90000"/>
              </a:lnSpc>
            </a:pPr>
            <a:r>
              <a:rPr lang="fr-FR" sz="2800" dirty="0"/>
              <a:t>un </a:t>
            </a:r>
            <a:r>
              <a:rPr lang="fr-FR" sz="2800" dirty="0">
                <a:solidFill>
                  <a:srgbClr val="3333CC"/>
                </a:solidFill>
              </a:rPr>
              <a:t>problème à résoudre</a:t>
            </a:r>
            <a:r>
              <a:rPr lang="fr-FR" sz="2800" dirty="0"/>
              <a:t> et une </a:t>
            </a:r>
            <a:r>
              <a:rPr lang="fr-FR" sz="2800" dirty="0">
                <a:solidFill>
                  <a:srgbClr val="3333CC"/>
                </a:solidFill>
              </a:rPr>
              <a:t>recherche de solutions</a:t>
            </a:r>
            <a:r>
              <a:rPr lang="fr-FR" sz="2800" dirty="0"/>
              <a:t> (</a:t>
            </a:r>
            <a:r>
              <a:rPr lang="fr-FR" dirty="0"/>
              <a:t>raisonner, argumenter, formuler des hypothèses et les valider ou non</a:t>
            </a:r>
            <a:r>
              <a:rPr lang="fr-FR" sz="2800" dirty="0"/>
              <a:t>) </a:t>
            </a:r>
          </a:p>
          <a:p>
            <a:endParaRPr lang="en-US" dirty="0"/>
          </a:p>
        </p:txBody>
      </p:sp>
      <p:sp>
        <p:nvSpPr>
          <p:cNvPr id="3" name="Titre 2"/>
          <p:cNvSpPr>
            <a:spLocks noGrp="1"/>
          </p:cNvSpPr>
          <p:nvPr>
            <p:ph type="title"/>
          </p:nvPr>
        </p:nvSpPr>
        <p:spPr/>
        <p:txBody>
          <a:bodyPr>
            <a:normAutofit fontScale="90000"/>
          </a:bodyPr>
          <a:lstStyle/>
          <a:p>
            <a:r>
              <a:rPr lang="fr-FR" dirty="0">
                <a:solidFill>
                  <a:schemeClr val="accent1">
                    <a:lumMod val="50000"/>
                  </a:schemeClr>
                </a:solidFill>
              </a:rPr>
              <a:t>Une problématique bien formulée  </a:t>
            </a:r>
            <a:br>
              <a:rPr lang="fr-FR" dirty="0">
                <a:solidFill>
                  <a:schemeClr val="accent1">
                    <a:lumMod val="50000"/>
                  </a:schemeClr>
                </a:solidFill>
              </a:rPr>
            </a:br>
            <a:r>
              <a:rPr lang="fr-FR" dirty="0">
                <a:solidFill>
                  <a:schemeClr val="accent1">
                    <a:lumMod val="50000"/>
                  </a:schemeClr>
                </a:solidFill>
              </a:rPr>
              <a:t>s’appuie donc sur </a:t>
            </a:r>
            <a:r>
              <a:rPr lang="fr-FR" dirty="0">
                <a:solidFill>
                  <a:schemeClr val="bg1"/>
                </a:solidFill>
              </a:rPr>
              <a:t>:</a:t>
            </a:r>
            <a:endParaRPr lang="en-US" dirty="0"/>
          </a:p>
        </p:txBody>
      </p:sp>
    </p:spTree>
    <p:extLst>
      <p:ext uri="{BB962C8B-B14F-4D97-AF65-F5344CB8AC3E}">
        <p14:creationId xmlns:p14="http://schemas.microsoft.com/office/powerpoint/2010/main" val="3632817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26"/>
          <p:cNvSpPr txBox="1">
            <a:spLocks noChangeArrowheads="1"/>
          </p:cNvSpPr>
          <p:nvPr/>
        </p:nvSpPr>
        <p:spPr bwMode="auto">
          <a:xfrm>
            <a:off x="467544" y="0"/>
            <a:ext cx="8280920" cy="707886"/>
          </a:xfrm>
          <a:prstGeom prst="rect">
            <a:avLst/>
          </a:prstGeom>
          <a:noFill/>
          <a:ln w="9525">
            <a:noFill/>
            <a:miter lim="800000"/>
            <a:headEnd/>
            <a:tailEnd/>
          </a:ln>
          <a:effectLst/>
        </p:spPr>
        <p:txBody>
          <a:bodyPr wrap="square">
            <a:spAutoFit/>
          </a:bodyPr>
          <a:lstStyle/>
          <a:p>
            <a:pPr>
              <a:spcBef>
                <a:spcPct val="50000"/>
              </a:spcBef>
            </a:pPr>
            <a:r>
              <a:rPr lang="fr-FR" sz="4000" b="1" dirty="0">
                <a:solidFill>
                  <a:schemeClr val="accent4"/>
                </a:solidFill>
                <a:latin typeface="Comic Sans MS" pitchFamily="66" charset="0"/>
              </a:rPr>
              <a:t>??? La PROBLEMATIQUE ???</a:t>
            </a:r>
          </a:p>
        </p:txBody>
      </p:sp>
      <p:sp>
        <p:nvSpPr>
          <p:cNvPr id="13316" name="Text Box 1028"/>
          <p:cNvSpPr txBox="1">
            <a:spLocks noChangeArrowheads="1"/>
          </p:cNvSpPr>
          <p:nvPr/>
        </p:nvSpPr>
        <p:spPr bwMode="auto">
          <a:xfrm>
            <a:off x="228600" y="1676400"/>
            <a:ext cx="4419600" cy="646331"/>
          </a:xfrm>
          <a:prstGeom prst="rect">
            <a:avLst/>
          </a:prstGeom>
          <a:solidFill>
            <a:schemeClr val="bg2"/>
          </a:solidFill>
          <a:ln w="9525">
            <a:solidFill>
              <a:srgbClr val="9933FF"/>
            </a:solidFill>
            <a:miter lim="800000"/>
            <a:headEnd/>
            <a:tailEnd/>
          </a:ln>
          <a:effectLst/>
        </p:spPr>
        <p:txBody>
          <a:bodyPr>
            <a:spAutoFit/>
          </a:bodyPr>
          <a:lstStyle/>
          <a:p>
            <a:pPr>
              <a:spcBef>
                <a:spcPct val="50000"/>
              </a:spcBef>
            </a:pPr>
            <a:r>
              <a:rPr lang="fr-FR" sz="1800" b="1" i="1" dirty="0">
                <a:solidFill>
                  <a:schemeClr val="accent2">
                    <a:lumMod val="75000"/>
                  </a:schemeClr>
                </a:solidFill>
                <a:latin typeface="Comic Sans MS" pitchFamily="66" charset="0"/>
              </a:rPr>
              <a:t>Pourquoi </a:t>
            </a:r>
            <a:r>
              <a:rPr lang="fr-FR" sz="1800" b="1" i="1" dirty="0" smtClean="0">
                <a:solidFill>
                  <a:schemeClr val="accent2">
                    <a:lumMod val="75000"/>
                  </a:schemeClr>
                </a:solidFill>
                <a:latin typeface="Comic Sans MS" pitchFamily="66" charset="0"/>
              </a:rPr>
              <a:t>la répartition de charge entre les serveurs web?</a:t>
            </a:r>
            <a:endParaRPr lang="fr-FR" sz="1800" b="1" i="1" dirty="0">
              <a:solidFill>
                <a:schemeClr val="accent2">
                  <a:lumMod val="75000"/>
                </a:schemeClr>
              </a:solidFill>
              <a:latin typeface="Comic Sans MS" pitchFamily="66" charset="0"/>
            </a:endParaRPr>
          </a:p>
        </p:txBody>
      </p:sp>
      <p:sp>
        <p:nvSpPr>
          <p:cNvPr id="13317" name="Text Box 1029"/>
          <p:cNvSpPr txBox="1">
            <a:spLocks noChangeArrowheads="1"/>
          </p:cNvSpPr>
          <p:nvPr/>
        </p:nvSpPr>
        <p:spPr bwMode="auto">
          <a:xfrm>
            <a:off x="228600" y="2514600"/>
            <a:ext cx="4419600" cy="646331"/>
          </a:xfrm>
          <a:prstGeom prst="rect">
            <a:avLst/>
          </a:prstGeom>
          <a:solidFill>
            <a:schemeClr val="bg2"/>
          </a:solidFill>
          <a:ln w="9525">
            <a:solidFill>
              <a:srgbClr val="9933FF"/>
            </a:solidFill>
            <a:miter lim="800000"/>
            <a:headEnd/>
            <a:tailEnd/>
          </a:ln>
          <a:effectLst/>
        </p:spPr>
        <p:txBody>
          <a:bodyPr>
            <a:spAutoFit/>
          </a:bodyPr>
          <a:lstStyle/>
          <a:p>
            <a:pPr>
              <a:spcBef>
                <a:spcPct val="50000"/>
              </a:spcBef>
            </a:pPr>
            <a:r>
              <a:rPr lang="fr-FR" sz="1800" b="1" i="1" dirty="0" smtClean="0">
                <a:solidFill>
                  <a:schemeClr val="accent2">
                    <a:lumMod val="75000"/>
                  </a:schemeClr>
                </a:solidFill>
                <a:latin typeface="Comic Sans MS" pitchFamily="66" charset="0"/>
              </a:rPr>
              <a:t>Comment calculer la charge d’un serveur web?</a:t>
            </a:r>
            <a:endParaRPr lang="fr-FR" sz="1800" b="1" i="1" dirty="0">
              <a:solidFill>
                <a:schemeClr val="accent2">
                  <a:lumMod val="75000"/>
                </a:schemeClr>
              </a:solidFill>
              <a:latin typeface="Comic Sans MS" pitchFamily="66" charset="0"/>
            </a:endParaRPr>
          </a:p>
        </p:txBody>
      </p:sp>
      <p:sp>
        <p:nvSpPr>
          <p:cNvPr id="13318" name="Text Box 1030"/>
          <p:cNvSpPr txBox="1">
            <a:spLocks noChangeArrowheads="1"/>
          </p:cNvSpPr>
          <p:nvPr/>
        </p:nvSpPr>
        <p:spPr bwMode="auto">
          <a:xfrm>
            <a:off x="228600" y="3429000"/>
            <a:ext cx="4419600" cy="646331"/>
          </a:xfrm>
          <a:prstGeom prst="rect">
            <a:avLst/>
          </a:prstGeom>
          <a:solidFill>
            <a:schemeClr val="bg2"/>
          </a:solidFill>
          <a:ln w="9525">
            <a:solidFill>
              <a:srgbClr val="9933FF"/>
            </a:solidFill>
            <a:miter lim="800000"/>
            <a:headEnd/>
            <a:tailEnd/>
          </a:ln>
          <a:effectLst/>
        </p:spPr>
        <p:txBody>
          <a:bodyPr>
            <a:spAutoFit/>
          </a:bodyPr>
          <a:lstStyle/>
          <a:p>
            <a:pPr>
              <a:spcBef>
                <a:spcPct val="50000"/>
              </a:spcBef>
            </a:pPr>
            <a:r>
              <a:rPr lang="fr-FR" sz="1800" b="1" i="1" dirty="0">
                <a:solidFill>
                  <a:schemeClr val="accent2">
                    <a:lumMod val="75000"/>
                  </a:schemeClr>
                </a:solidFill>
                <a:latin typeface="Comic Sans MS" pitchFamily="66" charset="0"/>
              </a:rPr>
              <a:t>Comment </a:t>
            </a:r>
            <a:r>
              <a:rPr lang="fr-FR" sz="1800" b="1" i="1" dirty="0" smtClean="0">
                <a:solidFill>
                  <a:schemeClr val="accent2">
                    <a:lumMod val="75000"/>
                  </a:schemeClr>
                </a:solidFill>
                <a:latin typeface="Comic Sans MS" pitchFamily="66" charset="0"/>
              </a:rPr>
              <a:t>équilibrer la charge entre les serveurs web?</a:t>
            </a:r>
            <a:endParaRPr lang="fr-FR" sz="1800" b="1" i="1" dirty="0">
              <a:solidFill>
                <a:schemeClr val="accent2">
                  <a:lumMod val="75000"/>
                </a:schemeClr>
              </a:solidFill>
              <a:latin typeface="Comic Sans MS" pitchFamily="66" charset="0"/>
            </a:endParaRPr>
          </a:p>
        </p:txBody>
      </p:sp>
      <p:sp>
        <p:nvSpPr>
          <p:cNvPr id="13319" name="Text Box 1031"/>
          <p:cNvSpPr txBox="1">
            <a:spLocks noChangeArrowheads="1"/>
          </p:cNvSpPr>
          <p:nvPr/>
        </p:nvSpPr>
        <p:spPr bwMode="auto">
          <a:xfrm>
            <a:off x="228600" y="4419600"/>
            <a:ext cx="4419600" cy="646331"/>
          </a:xfrm>
          <a:prstGeom prst="rect">
            <a:avLst/>
          </a:prstGeom>
          <a:solidFill>
            <a:schemeClr val="bg2"/>
          </a:solidFill>
          <a:ln w="9525">
            <a:solidFill>
              <a:srgbClr val="9933FF"/>
            </a:solidFill>
            <a:miter lim="800000"/>
            <a:headEnd/>
            <a:tailEnd/>
          </a:ln>
          <a:effectLst/>
        </p:spPr>
        <p:txBody>
          <a:bodyPr>
            <a:spAutoFit/>
          </a:bodyPr>
          <a:lstStyle/>
          <a:p>
            <a:pPr>
              <a:spcBef>
                <a:spcPct val="50000"/>
              </a:spcBef>
            </a:pPr>
            <a:r>
              <a:rPr lang="fr-FR" sz="1800" b="1" i="1" dirty="0">
                <a:solidFill>
                  <a:schemeClr val="accent2">
                    <a:lumMod val="75000"/>
                  </a:schemeClr>
                </a:solidFill>
                <a:latin typeface="Comic Sans MS" pitchFamily="66" charset="0"/>
              </a:rPr>
              <a:t>Est ce que </a:t>
            </a:r>
            <a:r>
              <a:rPr lang="fr-FR" sz="1800" b="1" i="1" dirty="0" smtClean="0">
                <a:solidFill>
                  <a:schemeClr val="accent2">
                    <a:lumMod val="75000"/>
                  </a:schemeClr>
                </a:solidFill>
                <a:latin typeface="Comic Sans MS" pitchFamily="66" charset="0"/>
              </a:rPr>
              <a:t> on peut améliorer le processus de répartition de charge </a:t>
            </a:r>
            <a:r>
              <a:rPr lang="fr-FR" sz="1800" b="1" i="1" dirty="0">
                <a:solidFill>
                  <a:schemeClr val="accent2">
                    <a:lumMod val="75000"/>
                  </a:schemeClr>
                </a:solidFill>
                <a:latin typeface="Comic Sans MS" pitchFamily="66" charset="0"/>
              </a:rPr>
              <a:t>?</a:t>
            </a:r>
          </a:p>
        </p:txBody>
      </p:sp>
      <p:sp>
        <p:nvSpPr>
          <p:cNvPr id="13321" name="Line 1033"/>
          <p:cNvSpPr>
            <a:spLocks noChangeShapeType="1"/>
          </p:cNvSpPr>
          <p:nvPr/>
        </p:nvSpPr>
        <p:spPr bwMode="auto">
          <a:xfrm>
            <a:off x="4800600" y="1981200"/>
            <a:ext cx="609600" cy="0"/>
          </a:xfrm>
          <a:prstGeom prst="line">
            <a:avLst/>
          </a:prstGeom>
          <a:noFill/>
          <a:ln w="57150">
            <a:solidFill>
              <a:schemeClr val="tx1"/>
            </a:solidFill>
            <a:round/>
            <a:headEnd/>
            <a:tailEnd type="triangle" w="med" len="med"/>
          </a:ln>
          <a:effectLst/>
        </p:spPr>
        <p:txBody>
          <a:bodyPr/>
          <a:lstStyle/>
          <a:p>
            <a:endParaRPr lang="fr-FR"/>
          </a:p>
        </p:txBody>
      </p:sp>
      <p:sp>
        <p:nvSpPr>
          <p:cNvPr id="13322" name="Line 1034"/>
          <p:cNvSpPr>
            <a:spLocks noChangeShapeType="1"/>
          </p:cNvSpPr>
          <p:nvPr/>
        </p:nvSpPr>
        <p:spPr bwMode="auto">
          <a:xfrm>
            <a:off x="4800600" y="2895600"/>
            <a:ext cx="609600" cy="0"/>
          </a:xfrm>
          <a:prstGeom prst="line">
            <a:avLst/>
          </a:prstGeom>
          <a:noFill/>
          <a:ln w="57150">
            <a:solidFill>
              <a:schemeClr val="tx1"/>
            </a:solidFill>
            <a:round/>
            <a:headEnd/>
            <a:tailEnd type="triangle" w="med" len="med"/>
          </a:ln>
          <a:effectLst/>
        </p:spPr>
        <p:txBody>
          <a:bodyPr/>
          <a:lstStyle/>
          <a:p>
            <a:endParaRPr lang="fr-FR"/>
          </a:p>
        </p:txBody>
      </p:sp>
      <p:sp>
        <p:nvSpPr>
          <p:cNvPr id="13323" name="Line 1035"/>
          <p:cNvSpPr>
            <a:spLocks noChangeShapeType="1"/>
          </p:cNvSpPr>
          <p:nvPr/>
        </p:nvSpPr>
        <p:spPr bwMode="auto">
          <a:xfrm>
            <a:off x="4800600" y="3810000"/>
            <a:ext cx="609600" cy="0"/>
          </a:xfrm>
          <a:prstGeom prst="line">
            <a:avLst/>
          </a:prstGeom>
          <a:noFill/>
          <a:ln w="57150">
            <a:solidFill>
              <a:schemeClr val="tx1"/>
            </a:solidFill>
            <a:round/>
            <a:headEnd/>
            <a:tailEnd type="triangle" w="med" len="med"/>
          </a:ln>
          <a:effectLst/>
        </p:spPr>
        <p:txBody>
          <a:bodyPr/>
          <a:lstStyle/>
          <a:p>
            <a:endParaRPr lang="fr-FR"/>
          </a:p>
        </p:txBody>
      </p:sp>
      <p:sp>
        <p:nvSpPr>
          <p:cNvPr id="13324" name="Line 1036"/>
          <p:cNvSpPr>
            <a:spLocks noChangeShapeType="1"/>
          </p:cNvSpPr>
          <p:nvPr/>
        </p:nvSpPr>
        <p:spPr bwMode="auto">
          <a:xfrm>
            <a:off x="4800600" y="4800600"/>
            <a:ext cx="609600" cy="0"/>
          </a:xfrm>
          <a:prstGeom prst="line">
            <a:avLst/>
          </a:prstGeom>
          <a:noFill/>
          <a:ln w="57150">
            <a:solidFill>
              <a:schemeClr val="tx1"/>
            </a:solidFill>
            <a:round/>
            <a:headEnd/>
            <a:tailEnd type="triangle" w="med" len="med"/>
          </a:ln>
          <a:effectLst/>
        </p:spPr>
        <p:txBody>
          <a:bodyPr/>
          <a:lstStyle/>
          <a:p>
            <a:endParaRPr lang="fr-FR"/>
          </a:p>
        </p:txBody>
      </p:sp>
      <p:graphicFrame>
        <p:nvGraphicFramePr>
          <p:cNvPr id="21504" name="Object 1024"/>
          <p:cNvGraphicFramePr>
            <a:graphicFrameLocks noChangeAspect="1"/>
          </p:cNvGraphicFramePr>
          <p:nvPr/>
        </p:nvGraphicFramePr>
        <p:xfrm>
          <a:off x="5715000" y="1447800"/>
          <a:ext cx="1066800" cy="906463"/>
        </p:xfrm>
        <a:graphic>
          <a:graphicData uri="http://schemas.openxmlformats.org/presentationml/2006/ole">
            <mc:AlternateContent xmlns:mc="http://schemas.openxmlformats.org/markup-compatibility/2006">
              <mc:Choice xmlns:v="urn:schemas-microsoft-com:vml" Requires="v">
                <p:oleObj spid="_x0000_s1046" name="Photo Editor Photo" r:id="rId3" imgW="1952898" imgH="1657581" progId="">
                  <p:embed/>
                </p:oleObj>
              </mc:Choice>
              <mc:Fallback>
                <p:oleObj name="Photo Editor Photo" r:id="rId3" imgW="1952898" imgH="1657581"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447800"/>
                        <a:ext cx="1066800" cy="906463"/>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5" name="Object 1025"/>
          <p:cNvGraphicFramePr>
            <a:graphicFrameLocks noChangeAspect="1"/>
          </p:cNvGraphicFramePr>
          <p:nvPr/>
        </p:nvGraphicFramePr>
        <p:xfrm>
          <a:off x="5791200" y="3429000"/>
          <a:ext cx="976313" cy="828675"/>
        </p:xfrm>
        <a:graphic>
          <a:graphicData uri="http://schemas.openxmlformats.org/presentationml/2006/ole">
            <mc:AlternateContent xmlns:mc="http://schemas.openxmlformats.org/markup-compatibility/2006">
              <mc:Choice xmlns:v="urn:schemas-microsoft-com:vml" Requires="v">
                <p:oleObj spid="_x0000_s1047" name="Photo Editor Photo" r:id="rId5" imgW="1952898" imgH="1657581" progId="">
                  <p:embed/>
                </p:oleObj>
              </mc:Choice>
              <mc:Fallback>
                <p:oleObj name="Photo Editor Photo" r:id="rId5" imgW="1952898" imgH="1657581"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0" y="3429000"/>
                        <a:ext cx="976313" cy="828675"/>
                      </a:xfrm>
                      <a:prstGeom prst="rect">
                        <a:avLst/>
                      </a:prstGeom>
                      <a:noFill/>
                      <a:ln w="25400">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6" name="Object 1026"/>
          <p:cNvGraphicFramePr>
            <a:graphicFrameLocks noChangeAspect="1"/>
          </p:cNvGraphicFramePr>
          <p:nvPr/>
        </p:nvGraphicFramePr>
        <p:xfrm>
          <a:off x="5792788" y="4419600"/>
          <a:ext cx="965200" cy="990600"/>
        </p:xfrm>
        <a:graphic>
          <a:graphicData uri="http://schemas.openxmlformats.org/presentationml/2006/ole">
            <mc:AlternateContent xmlns:mc="http://schemas.openxmlformats.org/markup-compatibility/2006">
              <mc:Choice xmlns:v="urn:schemas-microsoft-com:vml" Requires="v">
                <p:oleObj spid="_x0000_s1048" name="Photo Editor Photo" r:id="rId7" imgW="1362265" imgH="1400000" progId="">
                  <p:embed/>
                </p:oleObj>
              </mc:Choice>
              <mc:Fallback>
                <p:oleObj name="Photo Editor Photo" r:id="rId7" imgW="1362265" imgH="1400000"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2788" y="4419600"/>
                        <a:ext cx="965200" cy="990600"/>
                      </a:xfrm>
                      <a:prstGeom prst="rect">
                        <a:avLst/>
                      </a:prstGeom>
                      <a:noFill/>
                      <a:ln w="25400">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8" name="Object 1028"/>
          <p:cNvGraphicFramePr>
            <a:graphicFrameLocks noChangeAspect="1"/>
          </p:cNvGraphicFramePr>
          <p:nvPr/>
        </p:nvGraphicFramePr>
        <p:xfrm>
          <a:off x="5791200" y="2438400"/>
          <a:ext cx="942975" cy="900113"/>
        </p:xfrm>
        <a:graphic>
          <a:graphicData uri="http://schemas.openxmlformats.org/presentationml/2006/ole">
            <mc:AlternateContent xmlns:mc="http://schemas.openxmlformats.org/markup-compatibility/2006">
              <mc:Choice xmlns:v="urn:schemas-microsoft-com:vml" Requires="v">
                <p:oleObj spid="_x0000_s1049" name="Photo Editor Photo" r:id="rId9" imgW="1886213" imgH="1800476" progId="">
                  <p:embed/>
                </p:oleObj>
              </mc:Choice>
              <mc:Fallback>
                <p:oleObj name="Photo Editor Photo" r:id="rId9" imgW="1886213" imgH="1800476"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1200" y="2438400"/>
                        <a:ext cx="942975" cy="900113"/>
                      </a:xfrm>
                      <a:prstGeom prst="rect">
                        <a:avLst/>
                      </a:prstGeom>
                      <a:noFill/>
                      <a:ln w="254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31" name="Line 1043">
            <a:hlinkClick r:id="rId11" action="ppaction://hlinksldjump"/>
          </p:cNvPr>
          <p:cNvSpPr>
            <a:spLocks noChangeShapeType="1"/>
          </p:cNvSpPr>
          <p:nvPr/>
        </p:nvSpPr>
        <p:spPr bwMode="auto">
          <a:xfrm>
            <a:off x="7086600" y="1981200"/>
            <a:ext cx="457200" cy="0"/>
          </a:xfrm>
          <a:prstGeom prst="line">
            <a:avLst/>
          </a:prstGeom>
          <a:noFill/>
          <a:ln w="76200">
            <a:solidFill>
              <a:srgbClr val="FF0000"/>
            </a:solidFill>
            <a:round/>
            <a:headEnd/>
            <a:tailEnd type="triangle" w="med" len="med"/>
          </a:ln>
          <a:effectLst/>
        </p:spPr>
        <p:txBody>
          <a:bodyPr/>
          <a:lstStyle/>
          <a:p>
            <a:endParaRPr lang="fr-FR"/>
          </a:p>
        </p:txBody>
      </p:sp>
      <p:sp>
        <p:nvSpPr>
          <p:cNvPr id="13332" name="Line 1044">
            <a:hlinkClick r:id="rId12" action="ppaction://hlinksldjump"/>
          </p:cNvPr>
          <p:cNvSpPr>
            <a:spLocks noChangeShapeType="1"/>
          </p:cNvSpPr>
          <p:nvPr/>
        </p:nvSpPr>
        <p:spPr bwMode="auto">
          <a:xfrm>
            <a:off x="7086600" y="2895600"/>
            <a:ext cx="457200" cy="0"/>
          </a:xfrm>
          <a:prstGeom prst="line">
            <a:avLst/>
          </a:prstGeom>
          <a:noFill/>
          <a:ln w="76200">
            <a:solidFill>
              <a:srgbClr val="FF0000"/>
            </a:solidFill>
            <a:round/>
            <a:headEnd/>
            <a:tailEnd type="triangle" w="med" len="med"/>
          </a:ln>
          <a:effectLst/>
        </p:spPr>
        <p:txBody>
          <a:bodyPr/>
          <a:lstStyle/>
          <a:p>
            <a:endParaRPr lang="fr-FR"/>
          </a:p>
        </p:txBody>
      </p:sp>
      <p:sp>
        <p:nvSpPr>
          <p:cNvPr id="13333" name="Line 1045">
            <a:hlinkClick r:id="rId13" action="ppaction://hlinksldjump"/>
          </p:cNvPr>
          <p:cNvSpPr>
            <a:spLocks noChangeShapeType="1"/>
          </p:cNvSpPr>
          <p:nvPr/>
        </p:nvSpPr>
        <p:spPr bwMode="auto">
          <a:xfrm>
            <a:off x="7086600" y="3886200"/>
            <a:ext cx="457200" cy="0"/>
          </a:xfrm>
          <a:prstGeom prst="line">
            <a:avLst/>
          </a:prstGeom>
          <a:noFill/>
          <a:ln w="76200">
            <a:solidFill>
              <a:srgbClr val="99FF33"/>
            </a:solidFill>
            <a:round/>
            <a:headEnd/>
            <a:tailEnd type="triangle" w="med" len="med"/>
          </a:ln>
          <a:effectLst/>
        </p:spPr>
        <p:txBody>
          <a:bodyPr/>
          <a:lstStyle/>
          <a:p>
            <a:endParaRPr lang="fr-FR"/>
          </a:p>
        </p:txBody>
      </p:sp>
      <p:sp>
        <p:nvSpPr>
          <p:cNvPr id="13334" name="Line 1046">
            <a:hlinkClick r:id="rId14" action="ppaction://hlinksldjump"/>
          </p:cNvPr>
          <p:cNvSpPr>
            <a:spLocks noChangeShapeType="1"/>
          </p:cNvSpPr>
          <p:nvPr/>
        </p:nvSpPr>
        <p:spPr bwMode="auto">
          <a:xfrm>
            <a:off x="7086600" y="4876800"/>
            <a:ext cx="457200" cy="0"/>
          </a:xfrm>
          <a:prstGeom prst="line">
            <a:avLst/>
          </a:prstGeom>
          <a:noFill/>
          <a:ln w="76200">
            <a:solidFill>
              <a:srgbClr val="99FF33"/>
            </a:solidFill>
            <a:round/>
            <a:headEnd/>
            <a:tailEnd type="triangle" w="med" len="med"/>
          </a:ln>
          <a:effectLst/>
        </p:spPr>
        <p:txBody>
          <a:bodyPr/>
          <a:lstStyle/>
          <a:p>
            <a:endParaRPr lang="fr-FR"/>
          </a:p>
        </p:txBody>
      </p:sp>
      <p:sp>
        <p:nvSpPr>
          <p:cNvPr id="19" name="Espace réservé du numéro de diapositive 18"/>
          <p:cNvSpPr>
            <a:spLocks noGrp="1"/>
          </p:cNvSpPr>
          <p:nvPr>
            <p:ph type="sldNum" sz="quarter" idx="12"/>
          </p:nvPr>
        </p:nvSpPr>
        <p:spPr/>
        <p:txBody>
          <a:bodyPr/>
          <a:lstStyle/>
          <a:p>
            <a:fld id="{68CB0F3F-6F3D-4033-818B-52E27D71B4FA}" type="slidenum">
              <a:rPr lang="fr-FR" smtClean="0"/>
              <a:pPr/>
              <a:t>7</a:t>
            </a:fld>
            <a:endParaRPr lang="fr-FR"/>
          </a:p>
        </p:txBody>
      </p:sp>
      <p:sp>
        <p:nvSpPr>
          <p:cNvPr id="20" name="Espace réservé du pied de page 19"/>
          <p:cNvSpPr>
            <a:spLocks noGrp="1"/>
          </p:cNvSpPr>
          <p:nvPr>
            <p:ph type="ftr" sz="quarter" idx="11"/>
          </p:nvPr>
        </p:nvSpPr>
        <p:spPr/>
        <p:txBody>
          <a:bodyPr/>
          <a:lstStyle/>
          <a:p>
            <a:r>
              <a:rPr lang="fr-FR" smtClean="0"/>
              <a:t>--------------------------------------------------------</a:t>
            </a:r>
            <a:endParaRPr lang="fr-FR"/>
          </a:p>
        </p:txBody>
      </p:sp>
    </p:spTree>
    <p:extLst>
      <p:ext uri="{BB962C8B-B14F-4D97-AF65-F5344CB8AC3E}">
        <p14:creationId xmlns:p14="http://schemas.microsoft.com/office/powerpoint/2010/main" val="703971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95536" y="332656"/>
            <a:ext cx="8420472" cy="1077218"/>
          </a:xfrm>
          <a:prstGeom prst="rect">
            <a:avLst/>
          </a:prstGeom>
          <a:solidFill>
            <a:schemeClr val="bg1"/>
          </a:solidFill>
          <a:ln w="9525">
            <a:solidFill>
              <a:srgbClr val="9933FF"/>
            </a:solidFill>
            <a:miter lim="800000"/>
            <a:headEnd/>
            <a:tailEnd/>
          </a:ln>
          <a:effectLst/>
        </p:spPr>
        <p:txBody>
          <a:bodyPr wrap="square">
            <a:spAutoFit/>
          </a:bodyPr>
          <a:lstStyle/>
          <a:p>
            <a:pPr algn="ctr">
              <a:spcBef>
                <a:spcPct val="50000"/>
              </a:spcBef>
            </a:pPr>
            <a:r>
              <a:rPr lang="fr-FR" sz="3200" b="1" i="1" dirty="0" smtClean="0">
                <a:solidFill>
                  <a:schemeClr val="accent4"/>
                </a:solidFill>
                <a:latin typeface="Comic Sans MS" pitchFamily="66" charset="0"/>
              </a:rPr>
              <a:t>Pourquoi </a:t>
            </a:r>
            <a:r>
              <a:rPr lang="fr-FR" sz="3200" b="1" i="1" dirty="0">
                <a:solidFill>
                  <a:schemeClr val="accent4"/>
                </a:solidFill>
                <a:latin typeface="Comic Sans MS" pitchFamily="66" charset="0"/>
              </a:rPr>
              <a:t>la répartition de charge entre les serveurs web</a:t>
            </a:r>
            <a:r>
              <a:rPr lang="fr-FR" sz="3200" b="1" i="1" dirty="0" smtClean="0">
                <a:solidFill>
                  <a:schemeClr val="accent4"/>
                </a:solidFill>
                <a:latin typeface="Comic Sans MS" pitchFamily="66" charset="0"/>
              </a:rPr>
              <a:t>?</a:t>
            </a:r>
            <a:endParaRPr lang="fr-FR" sz="3200" b="1" i="1" dirty="0">
              <a:solidFill>
                <a:schemeClr val="accent4"/>
              </a:solidFill>
              <a:latin typeface="Comic Sans MS" pitchFamily="66" charset="0"/>
            </a:endParaRPr>
          </a:p>
        </p:txBody>
      </p:sp>
      <p:sp>
        <p:nvSpPr>
          <p:cNvPr id="9219" name="Text Box 3"/>
          <p:cNvSpPr txBox="1">
            <a:spLocks noChangeArrowheads="1"/>
          </p:cNvSpPr>
          <p:nvPr/>
        </p:nvSpPr>
        <p:spPr bwMode="auto">
          <a:xfrm>
            <a:off x="395536" y="1524000"/>
            <a:ext cx="8420472" cy="1061829"/>
          </a:xfrm>
          <a:prstGeom prst="rect">
            <a:avLst/>
          </a:prstGeom>
          <a:noFill/>
          <a:ln w="9525">
            <a:noFill/>
            <a:miter lim="800000"/>
            <a:headEnd/>
            <a:tailEnd/>
          </a:ln>
          <a:effectLst/>
        </p:spPr>
        <p:txBody>
          <a:bodyPr wrap="square">
            <a:spAutoFit/>
          </a:bodyPr>
          <a:lstStyle/>
          <a:p>
            <a:pPr>
              <a:spcBef>
                <a:spcPct val="50000"/>
              </a:spcBef>
            </a:pPr>
            <a:endParaRPr lang="fr-FR" b="1" i="1" dirty="0" smtClean="0">
              <a:latin typeface="Comic Sans MS" pitchFamily="66" charset="0"/>
            </a:endParaRPr>
          </a:p>
          <a:p>
            <a:pPr>
              <a:spcBef>
                <a:spcPct val="50000"/>
              </a:spcBef>
            </a:pPr>
            <a:r>
              <a:rPr lang="fr-FR" b="1" i="1" dirty="0" smtClean="0">
                <a:latin typeface="Comic Sans MS" pitchFamily="66" charset="0"/>
              </a:rPr>
              <a:t>Problématique </a:t>
            </a:r>
            <a:r>
              <a:rPr lang="fr-FR" b="1" i="1" dirty="0">
                <a:latin typeface="Comic Sans MS" pitchFamily="66" charset="0"/>
              </a:rPr>
              <a:t>non retenue car elle n’ouvre pas à une discussion ou un débat. En effet, il y a une réponse à cette question :</a:t>
            </a:r>
          </a:p>
        </p:txBody>
      </p:sp>
      <p:sp>
        <p:nvSpPr>
          <p:cNvPr id="9220" name="Text Box 4"/>
          <p:cNvSpPr txBox="1">
            <a:spLocks noChangeArrowheads="1"/>
          </p:cNvSpPr>
          <p:nvPr/>
        </p:nvSpPr>
        <p:spPr bwMode="auto">
          <a:xfrm>
            <a:off x="1219200" y="3429000"/>
            <a:ext cx="6934200" cy="1200329"/>
          </a:xfrm>
          <a:prstGeom prst="rect">
            <a:avLst/>
          </a:prstGeom>
          <a:noFill/>
          <a:ln w="9525">
            <a:noFill/>
            <a:miter lim="800000"/>
            <a:headEnd/>
            <a:tailEnd/>
          </a:ln>
          <a:effectLst/>
        </p:spPr>
        <p:txBody>
          <a:bodyPr>
            <a:spAutoFit/>
          </a:bodyPr>
          <a:lstStyle/>
          <a:p>
            <a:pPr>
              <a:spcBef>
                <a:spcPct val="50000"/>
              </a:spcBef>
            </a:pPr>
            <a:r>
              <a:rPr lang="fr-FR" b="1" dirty="0" smtClean="0">
                <a:solidFill>
                  <a:schemeClr val="accent2"/>
                </a:solidFill>
                <a:latin typeface="Comic Sans MS" pitchFamily="66" charset="0"/>
              </a:rPr>
              <a:t>Accélérer le temps de réponse</a:t>
            </a:r>
          </a:p>
          <a:p>
            <a:pPr>
              <a:spcBef>
                <a:spcPct val="50000"/>
              </a:spcBef>
            </a:pPr>
            <a:r>
              <a:rPr lang="fr-FR" b="1" dirty="0" smtClean="0">
                <a:solidFill>
                  <a:schemeClr val="accent2"/>
                </a:solidFill>
                <a:latin typeface="Comic Sans MS" pitchFamily="66" charset="0"/>
              </a:rPr>
              <a:t>Éviter les </a:t>
            </a:r>
            <a:r>
              <a:rPr lang="fr-FR" b="1" dirty="0" err="1" smtClean="0">
                <a:solidFill>
                  <a:schemeClr val="accent2"/>
                </a:solidFill>
                <a:latin typeface="Comic Sans MS" pitchFamily="66" charset="0"/>
              </a:rPr>
              <a:t>pbs</a:t>
            </a:r>
            <a:r>
              <a:rPr lang="fr-FR" b="1" dirty="0" smtClean="0">
                <a:solidFill>
                  <a:schemeClr val="accent2"/>
                </a:solidFill>
                <a:latin typeface="Comic Sans MS" pitchFamily="66" charset="0"/>
              </a:rPr>
              <a:t> d’étranglement </a:t>
            </a:r>
          </a:p>
          <a:p>
            <a:pPr>
              <a:spcBef>
                <a:spcPct val="50000"/>
              </a:spcBef>
            </a:pPr>
            <a:r>
              <a:rPr lang="fr-FR" b="1" dirty="0" err="1" smtClean="0">
                <a:solidFill>
                  <a:schemeClr val="accent2"/>
                </a:solidFill>
                <a:latin typeface="Comic Sans MS" pitchFamily="66" charset="0"/>
              </a:rPr>
              <a:t>etc</a:t>
            </a:r>
            <a:endParaRPr lang="fr-FR" b="1" dirty="0">
              <a:solidFill>
                <a:schemeClr val="accent2"/>
              </a:solidFill>
              <a:latin typeface="Comic Sans MS" pitchFamily="66" charset="0"/>
            </a:endParaRP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8</a:t>
            </a:fld>
            <a:endParaRPr lang="fr-FR"/>
          </a:p>
        </p:txBody>
      </p:sp>
      <p:sp>
        <p:nvSpPr>
          <p:cNvPr id="6" name="Espace réservé du pied de page 5"/>
          <p:cNvSpPr>
            <a:spLocks noGrp="1"/>
          </p:cNvSpPr>
          <p:nvPr>
            <p:ph type="ftr" sz="quarter" idx="11"/>
          </p:nvPr>
        </p:nvSpPr>
        <p:spPr/>
        <p:txBody>
          <a:bodyPr/>
          <a:lstStyle/>
          <a:p>
            <a:r>
              <a:rPr lang="fr-FR" dirty="0" smtClean="0"/>
              <a:t>--------------------------------------------------------</a:t>
            </a:r>
            <a:endParaRPr lang="fr-FR" dirty="0"/>
          </a:p>
        </p:txBody>
      </p:sp>
      <p:cxnSp>
        <p:nvCxnSpPr>
          <p:cNvPr id="8" name="Connecteur droit 7"/>
          <p:cNvCxnSpPr>
            <a:stCxn id="6" idx="3"/>
          </p:cNvCxnSpPr>
          <p:nvPr/>
        </p:nvCxnSpPr>
        <p:spPr>
          <a:xfrm flipV="1">
            <a:off x="6019800" y="6525344"/>
            <a:ext cx="2368624" cy="13569"/>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Connecteur droit 10"/>
          <p:cNvCxnSpPr/>
          <p:nvPr/>
        </p:nvCxnSpPr>
        <p:spPr>
          <a:xfrm>
            <a:off x="107504" y="6309320"/>
            <a:ext cx="7776864" cy="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6316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box(in)">
                                      <p:cBhvr>
                                        <p:cTn id="7"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304800" y="2514600"/>
            <a:ext cx="8534400" cy="2308324"/>
          </a:xfrm>
          <a:prstGeom prst="rect">
            <a:avLst/>
          </a:prstGeom>
          <a:noFill/>
          <a:ln w="9525">
            <a:noFill/>
            <a:miter lim="800000"/>
            <a:headEnd/>
            <a:tailEnd/>
          </a:ln>
          <a:effectLst/>
        </p:spPr>
        <p:txBody>
          <a:bodyPr>
            <a:spAutoFit/>
          </a:bodyPr>
          <a:lstStyle/>
          <a:p>
            <a:pPr>
              <a:spcBef>
                <a:spcPct val="50000"/>
              </a:spcBef>
              <a:buFontTx/>
              <a:buChar char="-"/>
            </a:pPr>
            <a:r>
              <a:rPr lang="fr-FR" b="1" i="1" dirty="0">
                <a:solidFill>
                  <a:schemeClr val="accent4"/>
                </a:solidFill>
                <a:latin typeface="Comic Sans MS" pitchFamily="66" charset="0"/>
              </a:rPr>
              <a:t>Problématique retenue car elle ouvre à une discussion ou un débat. En effet, il n’y a pas de réponse certaine à cette question</a:t>
            </a:r>
            <a:endParaRPr lang="fr-FR" b="1" dirty="0" smtClean="0">
              <a:solidFill>
                <a:schemeClr val="accent4"/>
              </a:solidFill>
              <a:latin typeface="Comic Sans MS" pitchFamily="66" charset="0"/>
            </a:endParaRPr>
          </a:p>
          <a:p>
            <a:pPr lvl="1">
              <a:spcBef>
                <a:spcPct val="50000"/>
              </a:spcBef>
              <a:buFontTx/>
              <a:buChar char="-"/>
            </a:pPr>
            <a:r>
              <a:rPr lang="fr-FR" b="1" dirty="0" smtClean="0">
                <a:solidFill>
                  <a:schemeClr val="accent4"/>
                </a:solidFill>
                <a:latin typeface="Comic Sans MS" pitchFamily="66" charset="0"/>
              </a:rPr>
              <a:t>Différents  algorithmes sont proposés…mais </a:t>
            </a:r>
            <a:r>
              <a:rPr lang="fr-FR" b="1" dirty="0">
                <a:solidFill>
                  <a:schemeClr val="accent4"/>
                </a:solidFill>
                <a:latin typeface="Comic Sans MS" pitchFamily="66" charset="0"/>
              </a:rPr>
              <a:t>sûrement avec d’autres conséquences.</a:t>
            </a:r>
          </a:p>
          <a:p>
            <a:pPr>
              <a:spcBef>
                <a:spcPct val="50000"/>
              </a:spcBef>
              <a:buFontTx/>
              <a:buChar char="-"/>
            </a:pPr>
            <a:r>
              <a:rPr lang="fr-FR" b="1" dirty="0" smtClean="0">
                <a:solidFill>
                  <a:schemeClr val="accent4"/>
                </a:solidFill>
                <a:latin typeface="Comic Sans MS" pitchFamily="66" charset="0"/>
              </a:rPr>
              <a:t>La </a:t>
            </a:r>
            <a:r>
              <a:rPr lang="fr-FR" b="1" dirty="0">
                <a:solidFill>
                  <a:schemeClr val="accent4"/>
                </a:solidFill>
                <a:latin typeface="Comic Sans MS" pitchFamily="66" charset="0"/>
              </a:rPr>
              <a:t>problématique ouvre donc à un débat. Il faut apporter des arguments, les confronter, trouver des études, modéliser avec des manips simples mais critiquables. </a:t>
            </a:r>
          </a:p>
        </p:txBody>
      </p:sp>
      <p:sp>
        <p:nvSpPr>
          <p:cNvPr id="12294" name="Text Box 6"/>
          <p:cNvSpPr txBox="1">
            <a:spLocks noChangeArrowheads="1"/>
          </p:cNvSpPr>
          <p:nvPr/>
        </p:nvSpPr>
        <p:spPr bwMode="auto">
          <a:xfrm>
            <a:off x="539552" y="381000"/>
            <a:ext cx="7842448" cy="1200329"/>
          </a:xfrm>
          <a:prstGeom prst="rect">
            <a:avLst/>
          </a:prstGeom>
          <a:solidFill>
            <a:schemeClr val="bg1"/>
          </a:solidFill>
          <a:ln w="9525">
            <a:solidFill>
              <a:srgbClr val="9933FF"/>
            </a:solidFill>
            <a:miter lim="800000"/>
            <a:headEnd/>
            <a:tailEnd/>
          </a:ln>
          <a:effectLst/>
        </p:spPr>
        <p:txBody>
          <a:bodyPr wrap="square">
            <a:spAutoFit/>
          </a:bodyPr>
          <a:lstStyle/>
          <a:p>
            <a:pPr>
              <a:spcBef>
                <a:spcPct val="50000"/>
              </a:spcBef>
            </a:pPr>
            <a:r>
              <a:rPr lang="fr-FR" sz="3600" b="1" i="1" dirty="0">
                <a:solidFill>
                  <a:schemeClr val="accent4"/>
                </a:solidFill>
                <a:latin typeface="Comic Sans MS" pitchFamily="66" charset="0"/>
              </a:rPr>
              <a:t>Comment équilibrer la charge entre les serveurs web?</a:t>
            </a:r>
          </a:p>
        </p:txBody>
      </p:sp>
      <p:sp>
        <p:nvSpPr>
          <p:cNvPr id="5" name="Espace réservé du numéro de diapositive 4"/>
          <p:cNvSpPr>
            <a:spLocks noGrp="1"/>
          </p:cNvSpPr>
          <p:nvPr>
            <p:ph type="sldNum" sz="quarter" idx="12"/>
          </p:nvPr>
        </p:nvSpPr>
        <p:spPr/>
        <p:txBody>
          <a:bodyPr/>
          <a:lstStyle/>
          <a:p>
            <a:fld id="{68CB0F3F-6F3D-4033-818B-52E27D71B4FA}" type="slidenum">
              <a:rPr lang="fr-FR" smtClean="0"/>
              <a:pPr/>
              <a:t>9</a:t>
            </a:fld>
            <a:endParaRPr lang="fr-FR"/>
          </a:p>
        </p:txBody>
      </p:sp>
      <p:sp>
        <p:nvSpPr>
          <p:cNvPr id="6" name="Espace réservé du pied de page 5"/>
          <p:cNvSpPr>
            <a:spLocks noGrp="1"/>
          </p:cNvSpPr>
          <p:nvPr>
            <p:ph type="ftr" sz="quarter" idx="11"/>
          </p:nvPr>
        </p:nvSpPr>
        <p:spPr/>
        <p:txBody>
          <a:bodyPr/>
          <a:lstStyle/>
          <a:p>
            <a:r>
              <a:rPr lang="fr-FR" smtClean="0"/>
              <a:t>--------------------------------------------------------</a:t>
            </a:r>
            <a:endParaRPr lang="fr-FR"/>
          </a:p>
        </p:txBody>
      </p:sp>
    </p:spTree>
    <p:extLst>
      <p:ext uri="{BB962C8B-B14F-4D97-AF65-F5344CB8AC3E}">
        <p14:creationId xmlns:p14="http://schemas.microsoft.com/office/powerpoint/2010/main" val="293416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0-#ppt_w/2"/>
                                          </p:val>
                                        </p:tav>
                                        <p:tav tm="100000">
                                          <p:val>
                                            <p:strVal val="#ppt_x"/>
                                          </p:val>
                                        </p:tav>
                                      </p:tavLst>
                                    </p:anim>
                                    <p:anim calcmode="lin" valueType="num">
                                      <p:cBhvr additive="base">
                                        <p:cTn id="8" dur="500" fill="hold"/>
                                        <p:tgtEl>
                                          <p:spTgt spid="122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2082</TotalTime>
  <Words>1966</Words>
  <Application>Microsoft Office PowerPoint</Application>
  <PresentationFormat>Affichage à l'écran (4:3)</PresentationFormat>
  <Paragraphs>202</Paragraphs>
  <Slides>32</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32</vt:i4>
      </vt:variant>
    </vt:vector>
  </HeadingPairs>
  <TitlesOfParts>
    <vt:vector size="34" baseType="lpstr">
      <vt:lpstr>Concourse</vt:lpstr>
      <vt:lpstr>Photo Editor Photo</vt:lpstr>
      <vt:lpstr>La spécification de la problématique</vt:lpstr>
      <vt:lpstr>Qu’est-ce qu’une problématique ? (1)</vt:lpstr>
      <vt:lpstr>Qu’est-ce qu’une problématique ? (2)</vt:lpstr>
      <vt:lpstr>Exemple</vt:lpstr>
      <vt:lpstr>Une problématique bien formulée   s’appuie donc sur :</vt:lpstr>
      <vt:lpstr>Une problématique bien formulée   s’appuie donc sur :</vt:lpstr>
      <vt:lpstr>Présentation PowerPoint</vt:lpstr>
      <vt:lpstr>Présentation PowerPoint</vt:lpstr>
      <vt:lpstr>Présentation PowerPoint</vt:lpstr>
      <vt:lpstr>Présentation PowerPoint</vt:lpstr>
      <vt:lpstr>Présenter le problème de recherche</vt:lpstr>
      <vt:lpstr>Présentation PowerPoint</vt:lpstr>
      <vt:lpstr>La formulation du problème</vt:lpstr>
      <vt:lpstr>Exemple</vt:lpstr>
      <vt:lpstr>L'élaboration d'une argumentation</vt:lpstr>
      <vt:lpstr>Exemple:</vt:lpstr>
      <vt:lpstr>Types de questions et formulation</vt:lpstr>
      <vt:lpstr>La question prédictive</vt:lpstr>
      <vt:lpstr>Présentation PowerPoint</vt:lpstr>
      <vt:lpstr> 1.L'introduction</vt:lpstr>
      <vt:lpstr>1.  Premier élément : l'exposé du   sujet d'étude</vt:lpstr>
      <vt:lpstr>Présentation PowerPoint</vt:lpstr>
      <vt:lpstr> Exemple d’introduction</vt:lpstr>
      <vt:lpstr>2.Le développement</vt:lpstr>
      <vt:lpstr>2.a: L'état de la question ou « Ce que l'on sait »</vt:lpstr>
      <vt:lpstr>Présentation PowerPoint</vt:lpstr>
      <vt:lpstr>Présentation PowerPoint</vt:lpstr>
      <vt:lpstr>Le plan de rédaction du problème </vt:lpstr>
      <vt:lpstr>2.2: La formulation du problème de recherche ou « Ce que l'on veut savoir »</vt:lpstr>
      <vt:lpstr>Exemple</vt:lpstr>
      <vt:lpstr>3. La conclusion</vt:lpstr>
      <vt:lpstr> Exemple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spécification de la problématique</dc:title>
  <dc:creator>Anes</dc:creator>
  <cp:lastModifiedBy>Anes</cp:lastModifiedBy>
  <cp:revision>6</cp:revision>
  <dcterms:created xsi:type="dcterms:W3CDTF">2023-11-28T07:39:45Z</dcterms:created>
  <dcterms:modified xsi:type="dcterms:W3CDTF">2023-12-31T21:51:06Z</dcterms:modified>
</cp:coreProperties>
</file>