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C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Choix des matériaux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757954" y="5329646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Houari. ZEGGANE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064034" y="1968137"/>
            <a:ext cx="3008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M2 en génie des matériaux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616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24668" y="1167339"/>
            <a:ext cx="3872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Crédit, coefficient et mode d’évaluation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366293" y="2012070"/>
            <a:ext cx="1895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Mode d’évaluation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743962" y="2491431"/>
            <a:ext cx="2542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fr-FR" dirty="0" smtClean="0"/>
              <a:t>Évaluation écrite 60%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743962" y="2935400"/>
            <a:ext cx="971259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Évaluation écrite continue 40 %  </a:t>
            </a:r>
          </a:p>
          <a:p>
            <a:r>
              <a:rPr lang="fr-FR" dirty="0"/>
              <a:t> </a:t>
            </a:r>
            <a:r>
              <a:rPr lang="fr-FR" dirty="0" smtClean="0"/>
              <a:t>      1.Interrogation lors des deux semaines de l’enseignement présentielle.</a:t>
            </a:r>
          </a:p>
          <a:p>
            <a:r>
              <a:rPr lang="fr-FR" dirty="0"/>
              <a:t> </a:t>
            </a:r>
            <a:r>
              <a:rPr lang="fr-FR" dirty="0" smtClean="0"/>
              <a:t>      2. un devoir su l’espace Moodle qui sera noté,</a:t>
            </a:r>
          </a:p>
          <a:p>
            <a:r>
              <a:rPr lang="fr-FR" dirty="0"/>
              <a:t>	</a:t>
            </a:r>
            <a:r>
              <a:rPr lang="fr-FR" dirty="0" smtClean="0"/>
              <a:t>3. un Home </a:t>
            </a:r>
            <a:r>
              <a:rPr lang="fr-FR" dirty="0" err="1" smtClean="0"/>
              <a:t>Work</a:t>
            </a:r>
            <a:r>
              <a:rPr lang="fr-FR" dirty="0" smtClean="0"/>
              <a:t> à faire pour chaque deux étudiants concernant les matériaux et leurs </a:t>
            </a:r>
            <a:r>
              <a:rPr lang="fr-FR" dirty="0" err="1" smtClean="0"/>
              <a:t>selection</a:t>
            </a:r>
            <a:endParaRPr lang="fr-FR" dirty="0" smtClean="0"/>
          </a:p>
          <a:p>
            <a:pPr lvl="1"/>
            <a:r>
              <a:rPr lang="fr-F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3469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rgbClr val="DBD8D4"/>
            </a:gs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89565" y="1005840"/>
            <a:ext cx="27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Prérequis et contact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371602" y="2116182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Prérequis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502230" y="2756263"/>
            <a:ext cx="97448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Connaissances en science des matériaux (SDM): les essais mécaniques, propriétés des matériaux,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Résistance des matériaux : moments d’inertie, flexion, traction, flambage, les différentes types de déformation.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Connaissance en mathématique et les unités et leurs conversions.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8151223" y="4802777"/>
            <a:ext cx="3339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Hauari.zeggane@univ-msila,com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8098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Contenu de la matière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451579" y="213918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Chapitre 1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:  </a:t>
            </a: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Variétés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famille de matériaux, caractéristiques, nécessité d’une sélection et méthodologie générale. 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451579" y="3070945"/>
            <a:ext cx="5425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Chapitre 2 : </a:t>
            </a: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Sélection 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 matériaux sans et avec forme.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451579" y="3793814"/>
            <a:ext cx="3424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Chapitre 3 :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Sélection 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multicritère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451579" y="4516683"/>
            <a:ext cx="3533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Chapitre 4 :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Sélection 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 procédés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348745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337</TotalTime>
  <Words>112</Words>
  <Application>Microsoft Office PowerPoint</Application>
  <PresentationFormat>Grand écran</PresentationFormat>
  <Paragraphs>22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Times New Roman</vt:lpstr>
      <vt:lpstr>Gallery</vt:lpstr>
      <vt:lpstr>Choix des matériaux</vt:lpstr>
      <vt:lpstr>Présentation PowerPoint</vt:lpstr>
      <vt:lpstr>Présentation PowerPoint</vt:lpstr>
      <vt:lpstr>Contenu de la matière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ZEGGANE</dc:creator>
  <cp:lastModifiedBy>ZEGGANE</cp:lastModifiedBy>
  <cp:revision>7</cp:revision>
  <dcterms:created xsi:type="dcterms:W3CDTF">2020-12-13T12:26:56Z</dcterms:created>
  <dcterms:modified xsi:type="dcterms:W3CDTF">2020-12-13T20:14:52Z</dcterms:modified>
</cp:coreProperties>
</file>