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79AA8-C622-489F-A2CB-43507BB1DD10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3FC5B-D9BB-45E8-BFDD-C1E177F6B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24133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A63E1-A599-445D-917B-98BD08949ADB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6304C-B4FD-4E40-87BA-E0F9D877C4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0362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6304C-B4FD-4E40-87BA-E0F9D877C4C8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513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D9CC-EED2-41B6-BB39-A58354EA5414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91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3E7F-EE0D-445B-8B0C-3D5D342CB2BF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69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3CBE-14E5-4CE1-8524-94642C03003F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91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1D1F-9E92-4AA2-BECF-86502DE6A502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46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C894-B16C-4AF7-9C0E-ED3C72A777FE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172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490-F487-491E-B580-1D02449E0078}" type="datetime1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1C72-CAF4-4385-8613-509CFEA282DB}" type="datetime1">
              <a:rPr lang="fr-FR" smtClean="0"/>
              <a:t>04/01/2021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39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213C-0431-4A3A-94EB-805C181FDC4F}" type="datetime1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23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CBBC-36F7-460E-BD64-3890D6D1811C}" type="datetime1">
              <a:rPr lang="fr-FR" smtClean="0"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40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635-0E99-411E-B548-5AECEA98F714}" type="datetime1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86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BB52-5181-4ABE-94CA-A1DCD6333138}" type="datetime1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62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3B1AE-9F61-4192-AFB8-3942EEEE9C39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 Modélisation des Structures - Présenté par: Prof. TITOUM Messaoud – Université Mohamed Boudiaf – M’sila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4FDB0-537A-4C15-A944-27E623A85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29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00393" y="6356350"/>
            <a:ext cx="586407" cy="365125"/>
          </a:xfrm>
        </p:spPr>
        <p:txBody>
          <a:bodyPr/>
          <a:lstStyle/>
          <a:p>
            <a:fld id="{A7D4FDB0-537A-4C15-A944-27E623A85B72}" type="slidenum">
              <a:rPr lang="fr-FR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fld>
            <a:endParaRPr lang="fr-FR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43609" y="165439"/>
            <a:ext cx="7056784" cy="677108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TP N°4 (Mini-Projet 2):</a:t>
            </a:r>
          </a:p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Modélisation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d'une halle métallique par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le logiciel Robot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7" y="867932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1- Introduction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Dans ce TP nous essayons de faire la modélisation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d'une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halle métallique avec traverses à âme pleine par le logiciel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Robot, afin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maitriser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l'utilisation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logiciel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nouveaux utilisateurs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Présentation de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structure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Il s'agit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d'une halle métallique avec traverses à âme pleine à usage de stockage,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implanté à la ville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Bordj Bou Arreridj,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dont le contreventement est assuré par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palées de stabilité (barres en diagonales X).</a:t>
            </a:r>
          </a:p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2.1-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Dimensions de la structure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Longueur du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long-pan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Largeur du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pignon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Hauteur total =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10.0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Hauteur des poteaux 9.0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fr-FR" dirty="0"/>
              <a:t>E</a:t>
            </a:r>
            <a:r>
              <a:rPr lang="fr-FR" dirty="0" smtClean="0"/>
              <a:t>spacement </a:t>
            </a:r>
            <a:r>
              <a:rPr lang="fr-FR" dirty="0"/>
              <a:t>entre les poteaux 20m et entre les portiques </a:t>
            </a:r>
            <a:r>
              <a:rPr lang="fr-FR" dirty="0" smtClean="0"/>
              <a:t> 6m.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2.2-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Dimensions des éléments structuraux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Poteaux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IPE330;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Traverses : IPE330;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Pannes IPE140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FDB0-537A-4C15-A944-27E623A85B72}" type="slidenum">
              <a:rPr lang="fr-FR" smtClean="0"/>
              <a:t>2</a:t>
            </a:fld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424936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373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A7D4FDB0-537A-4C15-A944-27E623A85B72}" type="slidenum">
              <a:rPr lang="fr-FR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fld>
            <a:endParaRPr lang="fr-FR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7" y="295496"/>
            <a:ext cx="8756747" cy="6157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154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558362" y="6463524"/>
            <a:ext cx="442392" cy="365125"/>
          </a:xfrm>
        </p:spPr>
        <p:txBody>
          <a:bodyPr/>
          <a:lstStyle/>
          <a:p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fr-FR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9366" y="188640"/>
            <a:ext cx="8319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2.3-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Evaluation des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charges</a:t>
            </a:r>
          </a:p>
          <a:p>
            <a:endParaRPr lang="fr-FR" b="1" i="1" dirty="0">
              <a:latin typeface="Times New Roman" pitchFamily="18" charset="0"/>
              <a:cs typeface="Times New Roman" pitchFamily="18" charset="0"/>
            </a:endParaRPr>
          </a:p>
          <a:p>
            <a:endParaRPr lang="fr-FR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43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159</Words>
  <Application>Microsoft Office PowerPoint</Application>
  <PresentationFormat>Affichage à l'écran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La Maison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TITOUM</dc:creator>
  <cp:lastModifiedBy>TITOUM</cp:lastModifiedBy>
  <cp:revision>29</cp:revision>
  <dcterms:created xsi:type="dcterms:W3CDTF">2020-12-28T19:19:50Z</dcterms:created>
  <dcterms:modified xsi:type="dcterms:W3CDTF">2021-01-04T15:01:09Z</dcterms:modified>
</cp:coreProperties>
</file>