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60319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3397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003862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184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91216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3836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264037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153339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45435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4326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3084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33419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0472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44498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68061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940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1615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78CCCE7-F24C-4619-8628-F510AE941FFA}" type="datetimeFigureOut">
              <a:rPr lang="ar-DZ" smtClean="0"/>
              <a:t>03-08-1444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5FC663C-F309-4182-8D95-BA4A8CE138A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54861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83172" y="4739818"/>
            <a:ext cx="850243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</a:t>
            </a:r>
            <a:r>
              <a:rPr lang="ar-DZ" sz="3600" b="1" dirty="0">
                <a:ea typeface="Times New Roman" panose="02020603050405020304" pitchFamily="18" charset="0"/>
                <a:cs typeface="Calibri" panose="020F0502020204030204" pitchFamily="34" charset="0"/>
              </a:rPr>
              <a:t>الماركسية الكلاسيكية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</a:t>
            </a:r>
            <a:r>
              <a:rPr lang="ar-DZ" sz="3600" b="1" dirty="0">
                <a:ea typeface="Times New Roman" panose="02020603050405020304" pitchFamily="18" charset="0"/>
                <a:cs typeface="Calibri" panose="020F0502020204030204" pitchFamily="34" charset="0"/>
              </a:rPr>
              <a:t>الماركسية الكلاسيكية 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المحدثة.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559727" y="203633"/>
            <a:ext cx="3165925" cy="754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DZ" sz="40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محتوى المساق: </a:t>
            </a:r>
            <a:endParaRPr lang="fr-FR" sz="4000" b="1" dirty="0">
              <a:solidFill>
                <a:srgbClr val="FF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501226" y="855382"/>
            <a:ext cx="8329523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2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يعتبر هذا المقياس كوحدة أساسية سنوية، ينقسم المقرر</a:t>
            </a:r>
          </a:p>
          <a:p>
            <a:pPr lvl="0" algn="r" rtl="1">
              <a:lnSpc>
                <a:spcPct val="107000"/>
              </a:lnSpc>
              <a:tabLst>
                <a:tab pos="228600" algn="l"/>
              </a:tabLst>
            </a:pPr>
            <a:r>
              <a:rPr lang="ar-DZ" sz="32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إلى قسمين يمتد كل قسم على </a:t>
            </a:r>
            <a:r>
              <a:rPr lang="ar-DZ" sz="3200" b="1" dirty="0">
                <a:ea typeface="Times New Roman" panose="02020603050405020304" pitchFamily="18" charset="0"/>
                <a:cs typeface="Calibri" panose="020F0502020204030204" pitchFamily="34" charset="0"/>
              </a:rPr>
              <a:t>مدار سداسي .</a:t>
            </a:r>
            <a:endParaRPr lang="fr-FR" sz="3200" b="1" dirty="0">
              <a:solidFill>
                <a:schemeClr val="bg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341840" y="2177944"/>
            <a:ext cx="2815194" cy="592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2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السداسي الأول: </a:t>
            </a:r>
            <a:endParaRPr lang="fr-FR" sz="3200" b="1" dirty="0">
              <a:solidFill>
                <a:srgbClr val="0070C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666399" y="2800970"/>
            <a:ext cx="5498621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ماهية </a:t>
            </a:r>
            <a:r>
              <a:rPr lang="ar-DZ" sz="3600" b="1" dirty="0">
                <a:ea typeface="Times New Roman" panose="02020603050405020304" pitchFamily="18" charset="0"/>
                <a:cs typeface="Calibri" panose="020F0502020204030204" pitchFamily="34" charset="0"/>
              </a:rPr>
              <a:t>النظرية </a:t>
            </a: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السوسيولوجية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956543" y="3514179"/>
            <a:ext cx="5208477" cy="656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علاقة النظرية بالبحث العلمي.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348534" y="4106037"/>
            <a:ext cx="7794120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</a:t>
            </a:r>
            <a:r>
              <a:rPr lang="ar-DZ" sz="3600" b="1" dirty="0">
                <a:ea typeface="Times New Roman" panose="02020603050405020304" pitchFamily="18" charset="0"/>
                <a:cs typeface="Calibri" panose="020F0502020204030204" pitchFamily="34" charset="0"/>
              </a:rPr>
              <a:t>الوضعية  - النظرية 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الوضعية المحدثة. 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684928" y="5935800"/>
            <a:ext cx="4487127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البنائية الوظيفية.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9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62152" y="3741350"/>
            <a:ext cx="8502430" cy="124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النقدية. </a:t>
            </a:r>
          </a:p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رايت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ميلز والخيال الاجتماعي.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559727" y="203633"/>
            <a:ext cx="3165925" cy="754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DZ" sz="40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محتوى المساق: </a:t>
            </a:r>
            <a:endParaRPr lang="fr-FR" sz="4000" b="1" dirty="0">
              <a:solidFill>
                <a:srgbClr val="FF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243639" y="1032316"/>
            <a:ext cx="2723824" cy="592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2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السداسي الثاني: </a:t>
            </a:r>
            <a:endParaRPr lang="fr-FR" sz="3200" b="1" dirty="0">
              <a:solidFill>
                <a:srgbClr val="0070C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920822" y="1697397"/>
            <a:ext cx="6223178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النظرية </a:t>
            </a: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الظاهرتية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( </a:t>
            </a: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الفينومينولوجيا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969733" y="2442137"/>
            <a:ext cx="3174267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التفاعلية الرمزية.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905689" y="3097055"/>
            <a:ext cx="3215945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الاثنوميتودلوجيا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377139" y="5105495"/>
            <a:ext cx="4700326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الحداثة   -  ما بعد الحداثة.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51700" y="5688817"/>
            <a:ext cx="7978467" cy="655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بعض الأعلام المحدثين: بيير </a:t>
            </a:r>
            <a:r>
              <a:rPr lang="ar-DZ" sz="3600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بورديو</a:t>
            </a:r>
            <a:r>
              <a:rPr lang="ar-DZ" sz="3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- جون بودان</a:t>
            </a:r>
            <a:endParaRPr lang="fr-FR" sz="36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26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oise">
  <a:themeElements>
    <a:clrScheme name="Ardois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ois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oi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TM04033929[[fn=Ardoise]]</Template>
  <TotalTime>1</TotalTime>
  <Words>91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Calisto MT</vt:lpstr>
      <vt:lpstr>Times New Roman</vt:lpstr>
      <vt:lpstr>Trebuchet MS</vt:lpstr>
      <vt:lpstr>Wingdings 2</vt:lpstr>
      <vt:lpstr>Ardoise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info</dc:creator>
  <cp:lastModifiedBy>info</cp:lastModifiedBy>
  <cp:revision>1</cp:revision>
  <dcterms:created xsi:type="dcterms:W3CDTF">2023-02-23T14:48:04Z</dcterms:created>
  <dcterms:modified xsi:type="dcterms:W3CDTF">2023-02-23T14:49:55Z</dcterms:modified>
</cp:coreProperties>
</file>