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77" r:id="rId7"/>
    <p:sldId id="278" r:id="rId8"/>
    <p:sldId id="261" r:id="rId9"/>
    <p:sldId id="262" r:id="rId10"/>
    <p:sldId id="263" r:id="rId11"/>
    <p:sldId id="264" r:id="rId12"/>
    <p:sldId id="279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3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D7CE75-853B-487E-89C8-2C707A6D2DAF}" type="doc">
      <dgm:prSet loTypeId="urn:microsoft.com/office/officeart/2005/8/layout/vList6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9FCD4FE4-5AC4-4AC4-A148-311EE6C807ED}">
      <dgm:prSet/>
      <dgm:spPr/>
      <dgm:t>
        <a:bodyPr/>
        <a:lstStyle/>
        <a:p>
          <a:pPr rtl="0"/>
          <a:r>
            <a:rPr lang="en-US" dirty="0"/>
            <a:t>Advertising</a:t>
          </a:r>
        </a:p>
      </dgm:t>
    </dgm:pt>
    <dgm:pt modelId="{B94A9242-7951-4241-B89F-2EE902EBFC51}" type="parTrans" cxnId="{A330DF09-FF53-4204-A273-1B9BA1C7F5B1}">
      <dgm:prSet/>
      <dgm:spPr/>
      <dgm:t>
        <a:bodyPr/>
        <a:lstStyle/>
        <a:p>
          <a:endParaRPr lang="en-US"/>
        </a:p>
      </dgm:t>
    </dgm:pt>
    <dgm:pt modelId="{BCEB12BE-752D-41F5-9AB1-23FB53AFF71A}" type="sibTrans" cxnId="{A330DF09-FF53-4204-A273-1B9BA1C7F5B1}">
      <dgm:prSet/>
      <dgm:spPr/>
      <dgm:t>
        <a:bodyPr/>
        <a:lstStyle/>
        <a:p>
          <a:endParaRPr lang="en-US"/>
        </a:p>
      </dgm:t>
    </dgm:pt>
    <dgm:pt modelId="{FE8A9523-231E-44B0-875B-6A3EB4BF58BE}">
      <dgm:prSet custT="1"/>
      <dgm:spPr/>
      <dgm:t>
        <a:bodyPr/>
        <a:lstStyle/>
        <a:p>
          <a:pPr rtl="0"/>
          <a:r>
            <a:rPr lang="en-US" sz="1800" dirty="0"/>
            <a:t>Paid</a:t>
          </a:r>
        </a:p>
      </dgm:t>
    </dgm:pt>
    <dgm:pt modelId="{02093625-B387-4A9F-91A0-8A861ACF9C7D}" type="parTrans" cxnId="{6403DBE6-96EF-4227-A145-4BFE6003E58E}">
      <dgm:prSet/>
      <dgm:spPr/>
      <dgm:t>
        <a:bodyPr/>
        <a:lstStyle/>
        <a:p>
          <a:endParaRPr lang="en-US"/>
        </a:p>
      </dgm:t>
    </dgm:pt>
    <dgm:pt modelId="{19E762FD-05AF-4025-B145-475B352847DD}" type="sibTrans" cxnId="{6403DBE6-96EF-4227-A145-4BFE6003E58E}">
      <dgm:prSet/>
      <dgm:spPr/>
      <dgm:t>
        <a:bodyPr/>
        <a:lstStyle/>
        <a:p>
          <a:endParaRPr lang="en-US"/>
        </a:p>
      </dgm:t>
    </dgm:pt>
    <dgm:pt modelId="{A2C70545-878A-4307-953B-DCF26F4AEBE8}">
      <dgm:prSet custT="1"/>
      <dgm:spPr/>
      <dgm:t>
        <a:bodyPr/>
        <a:lstStyle/>
        <a:p>
          <a:pPr rtl="0"/>
          <a:r>
            <a:rPr lang="en-US" sz="1800" dirty="0"/>
            <a:t>Non personal</a:t>
          </a:r>
        </a:p>
      </dgm:t>
    </dgm:pt>
    <dgm:pt modelId="{A8FE6820-BAD9-434C-A6A0-FD20D71C1BF9}" type="parTrans" cxnId="{89EC5407-78AD-4A14-B870-BC6780FEBF94}">
      <dgm:prSet/>
      <dgm:spPr/>
      <dgm:t>
        <a:bodyPr/>
        <a:lstStyle/>
        <a:p>
          <a:endParaRPr lang="en-US"/>
        </a:p>
      </dgm:t>
    </dgm:pt>
    <dgm:pt modelId="{54E42CBE-210E-4AB7-9FB7-0404977ACB8F}" type="sibTrans" cxnId="{89EC5407-78AD-4A14-B870-BC6780FEBF94}">
      <dgm:prSet/>
      <dgm:spPr/>
      <dgm:t>
        <a:bodyPr/>
        <a:lstStyle/>
        <a:p>
          <a:endParaRPr lang="en-US"/>
        </a:p>
      </dgm:t>
    </dgm:pt>
    <dgm:pt modelId="{A335B916-AA5E-45B4-88C3-F80D0EEF7CDB}">
      <dgm:prSet/>
      <dgm:spPr/>
      <dgm:t>
        <a:bodyPr/>
        <a:lstStyle/>
        <a:p>
          <a:pPr rtl="0"/>
          <a:r>
            <a:rPr lang="en-US" dirty="0"/>
            <a:t>Sales promotion</a:t>
          </a:r>
        </a:p>
      </dgm:t>
    </dgm:pt>
    <dgm:pt modelId="{FB2CB3B5-44AA-431D-8BF3-045D5CD4686F}" type="parTrans" cxnId="{212CE287-0010-4840-94C8-0A606ECC3FDF}">
      <dgm:prSet/>
      <dgm:spPr/>
      <dgm:t>
        <a:bodyPr/>
        <a:lstStyle/>
        <a:p>
          <a:endParaRPr lang="en-US"/>
        </a:p>
      </dgm:t>
    </dgm:pt>
    <dgm:pt modelId="{49112774-433F-41C0-9045-FAA278FFF5CD}" type="sibTrans" cxnId="{212CE287-0010-4840-94C8-0A606ECC3FDF}">
      <dgm:prSet/>
      <dgm:spPr/>
      <dgm:t>
        <a:bodyPr/>
        <a:lstStyle/>
        <a:p>
          <a:endParaRPr lang="en-US"/>
        </a:p>
      </dgm:t>
    </dgm:pt>
    <dgm:pt modelId="{440E4BE0-C88D-4704-8994-86D879DEEC04}">
      <dgm:prSet custT="1"/>
      <dgm:spPr/>
      <dgm:t>
        <a:bodyPr/>
        <a:lstStyle/>
        <a:p>
          <a:pPr rtl="0"/>
          <a:r>
            <a:rPr lang="en-US" sz="1800" dirty="0"/>
            <a:t>Short-term incentives</a:t>
          </a:r>
        </a:p>
      </dgm:t>
    </dgm:pt>
    <dgm:pt modelId="{F11BEBF2-9A52-4012-AC42-0AE31F9E3C64}" type="parTrans" cxnId="{BCE14142-CF74-4599-9A36-DCDAFFC46F88}">
      <dgm:prSet/>
      <dgm:spPr/>
      <dgm:t>
        <a:bodyPr/>
        <a:lstStyle/>
        <a:p>
          <a:endParaRPr lang="en-US"/>
        </a:p>
      </dgm:t>
    </dgm:pt>
    <dgm:pt modelId="{5C6D061F-E4BD-4D12-B2DB-48F65A0AC841}" type="sibTrans" cxnId="{BCE14142-CF74-4599-9A36-DCDAFFC46F88}">
      <dgm:prSet/>
      <dgm:spPr/>
      <dgm:t>
        <a:bodyPr/>
        <a:lstStyle/>
        <a:p>
          <a:endParaRPr lang="en-US"/>
        </a:p>
      </dgm:t>
    </dgm:pt>
    <dgm:pt modelId="{86DD7753-3758-4975-A9CB-73F127BCFC49}">
      <dgm:prSet/>
      <dgm:spPr/>
      <dgm:t>
        <a:bodyPr/>
        <a:lstStyle/>
        <a:p>
          <a:pPr rtl="0"/>
          <a:r>
            <a:rPr lang="en-US" dirty="0"/>
            <a:t>Personal selling</a:t>
          </a:r>
        </a:p>
      </dgm:t>
    </dgm:pt>
    <dgm:pt modelId="{27C846DD-381C-4D6D-9BDC-5148805A97E0}" type="parTrans" cxnId="{99E7E7AA-4073-44AD-A639-9A0518C7B8A2}">
      <dgm:prSet/>
      <dgm:spPr/>
      <dgm:t>
        <a:bodyPr/>
        <a:lstStyle/>
        <a:p>
          <a:endParaRPr lang="en-US"/>
        </a:p>
      </dgm:t>
    </dgm:pt>
    <dgm:pt modelId="{C8CCE8A6-0D8B-4919-9345-1D537A6FEBD7}" type="sibTrans" cxnId="{99E7E7AA-4073-44AD-A639-9A0518C7B8A2}">
      <dgm:prSet/>
      <dgm:spPr/>
      <dgm:t>
        <a:bodyPr/>
        <a:lstStyle/>
        <a:p>
          <a:endParaRPr lang="en-US"/>
        </a:p>
      </dgm:t>
    </dgm:pt>
    <dgm:pt modelId="{DCD042E5-801B-4484-8634-D4293963FCE4}">
      <dgm:prSet custT="1"/>
      <dgm:spPr/>
      <dgm:t>
        <a:bodyPr/>
        <a:lstStyle/>
        <a:p>
          <a:pPr rtl="0"/>
          <a:r>
            <a:rPr lang="en-US" sz="1800" dirty="0"/>
            <a:t>Personal presentation</a:t>
          </a:r>
        </a:p>
      </dgm:t>
    </dgm:pt>
    <dgm:pt modelId="{EE4C8402-EC7C-4C90-BB92-A8D132427B24}" type="parTrans" cxnId="{3711FE7E-8447-407F-9B96-9BB23C1EAD92}">
      <dgm:prSet/>
      <dgm:spPr/>
      <dgm:t>
        <a:bodyPr/>
        <a:lstStyle/>
        <a:p>
          <a:endParaRPr lang="en-US"/>
        </a:p>
      </dgm:t>
    </dgm:pt>
    <dgm:pt modelId="{ECDBE588-ED01-4FAC-A5A9-26932A0F9B80}" type="sibTrans" cxnId="{3711FE7E-8447-407F-9B96-9BB23C1EAD92}">
      <dgm:prSet/>
      <dgm:spPr/>
      <dgm:t>
        <a:bodyPr/>
        <a:lstStyle/>
        <a:p>
          <a:endParaRPr lang="en-US"/>
        </a:p>
      </dgm:t>
    </dgm:pt>
    <dgm:pt modelId="{514BB8FB-913E-4898-9BF9-78356D8ACA21}">
      <dgm:prSet custT="1"/>
      <dgm:spPr/>
      <dgm:t>
        <a:bodyPr/>
        <a:lstStyle/>
        <a:p>
          <a:pPr rtl="0"/>
          <a:r>
            <a:rPr lang="en-US" sz="1800" dirty="0"/>
            <a:t>Purpose is to make sale and build relationships</a:t>
          </a:r>
        </a:p>
      </dgm:t>
    </dgm:pt>
    <dgm:pt modelId="{AC5D06C7-D446-46AD-9056-FA01AF459EA9}" type="parTrans" cxnId="{9F983DC0-2EBF-4B02-83C0-56DD7CAC0CC9}">
      <dgm:prSet/>
      <dgm:spPr/>
      <dgm:t>
        <a:bodyPr/>
        <a:lstStyle/>
        <a:p>
          <a:endParaRPr lang="en-US"/>
        </a:p>
      </dgm:t>
    </dgm:pt>
    <dgm:pt modelId="{2314130E-6A9D-4F50-B7BB-2AFE91685A42}" type="sibTrans" cxnId="{9F983DC0-2EBF-4B02-83C0-56DD7CAC0CC9}">
      <dgm:prSet/>
      <dgm:spPr/>
      <dgm:t>
        <a:bodyPr/>
        <a:lstStyle/>
        <a:p>
          <a:endParaRPr lang="en-US"/>
        </a:p>
      </dgm:t>
    </dgm:pt>
    <dgm:pt modelId="{105695D0-71DD-4AFA-B51E-1576F8D0E9F1}">
      <dgm:prSet/>
      <dgm:spPr/>
      <dgm:t>
        <a:bodyPr/>
        <a:lstStyle/>
        <a:p>
          <a:pPr rtl="0"/>
          <a:r>
            <a:rPr lang="en-US" dirty="0"/>
            <a:t>Public relations</a:t>
          </a:r>
        </a:p>
      </dgm:t>
    </dgm:pt>
    <dgm:pt modelId="{1DDC6F7D-138F-4A93-BD2B-B82286762A73}" type="parTrans" cxnId="{2FFA7CD7-2EBE-4C63-BDE1-4070F72866B9}">
      <dgm:prSet/>
      <dgm:spPr/>
      <dgm:t>
        <a:bodyPr/>
        <a:lstStyle/>
        <a:p>
          <a:endParaRPr lang="en-US"/>
        </a:p>
      </dgm:t>
    </dgm:pt>
    <dgm:pt modelId="{3C2B17CB-56E9-4309-9C40-E31F19158E12}" type="sibTrans" cxnId="{2FFA7CD7-2EBE-4C63-BDE1-4070F72866B9}">
      <dgm:prSet/>
      <dgm:spPr/>
      <dgm:t>
        <a:bodyPr/>
        <a:lstStyle/>
        <a:p>
          <a:endParaRPr lang="en-US"/>
        </a:p>
      </dgm:t>
    </dgm:pt>
    <dgm:pt modelId="{1AA093E4-DB98-42FD-964A-2F3D73ED5EFB}">
      <dgm:prSet custT="1"/>
      <dgm:spPr/>
      <dgm:t>
        <a:bodyPr/>
        <a:lstStyle/>
        <a:p>
          <a:pPr rtl="0"/>
          <a:r>
            <a:rPr lang="en-US" sz="1800" dirty="0"/>
            <a:t>Build good relations with publics</a:t>
          </a:r>
        </a:p>
      </dgm:t>
    </dgm:pt>
    <dgm:pt modelId="{E8822763-AECF-4264-A1E7-5F715C55F2EB}" type="parTrans" cxnId="{A1A47836-1F11-42E2-A4F0-79D6946052DB}">
      <dgm:prSet/>
      <dgm:spPr/>
      <dgm:t>
        <a:bodyPr/>
        <a:lstStyle/>
        <a:p>
          <a:endParaRPr lang="en-US"/>
        </a:p>
      </dgm:t>
    </dgm:pt>
    <dgm:pt modelId="{56A0C56F-791F-412C-BC20-FEDB5A52B825}" type="sibTrans" cxnId="{A1A47836-1F11-42E2-A4F0-79D6946052DB}">
      <dgm:prSet/>
      <dgm:spPr/>
      <dgm:t>
        <a:bodyPr/>
        <a:lstStyle/>
        <a:p>
          <a:endParaRPr lang="en-US"/>
        </a:p>
      </dgm:t>
    </dgm:pt>
    <dgm:pt modelId="{53E3F64B-032C-4A51-90FF-696C7B4E71E8}">
      <dgm:prSet custT="1"/>
      <dgm:spPr/>
      <dgm:t>
        <a:bodyPr/>
        <a:lstStyle/>
        <a:p>
          <a:pPr rtl="0"/>
          <a:r>
            <a:rPr lang="en-US" sz="1800" dirty="0"/>
            <a:t>Publicity and corporate image management</a:t>
          </a:r>
        </a:p>
      </dgm:t>
    </dgm:pt>
    <dgm:pt modelId="{BE4371DD-0A9A-4D8C-9D2D-C102B0C01EBF}" type="parTrans" cxnId="{AD0B5352-F468-4CA9-960C-6BC2D4601334}">
      <dgm:prSet/>
      <dgm:spPr/>
      <dgm:t>
        <a:bodyPr/>
        <a:lstStyle/>
        <a:p>
          <a:endParaRPr lang="en-US"/>
        </a:p>
      </dgm:t>
    </dgm:pt>
    <dgm:pt modelId="{748F1477-C85F-4F9B-938D-7D651137F362}" type="sibTrans" cxnId="{AD0B5352-F468-4CA9-960C-6BC2D4601334}">
      <dgm:prSet/>
      <dgm:spPr/>
      <dgm:t>
        <a:bodyPr/>
        <a:lstStyle/>
        <a:p>
          <a:endParaRPr lang="en-US"/>
        </a:p>
      </dgm:t>
    </dgm:pt>
    <dgm:pt modelId="{C0B741E5-4E98-4A87-B620-E8A89852BDA2}">
      <dgm:prSet/>
      <dgm:spPr/>
      <dgm:t>
        <a:bodyPr/>
        <a:lstStyle/>
        <a:p>
          <a:pPr rtl="0"/>
          <a:r>
            <a:rPr lang="en-US" dirty="0"/>
            <a:t>Direct marketing</a:t>
          </a:r>
        </a:p>
      </dgm:t>
    </dgm:pt>
    <dgm:pt modelId="{3374D393-6046-4320-A208-FC444998F92F}" type="parTrans" cxnId="{1978BC14-A591-4619-A137-62AA9009A0C3}">
      <dgm:prSet/>
      <dgm:spPr/>
      <dgm:t>
        <a:bodyPr/>
        <a:lstStyle/>
        <a:p>
          <a:endParaRPr lang="en-US"/>
        </a:p>
      </dgm:t>
    </dgm:pt>
    <dgm:pt modelId="{87D85CDD-395F-4DAA-A02F-D96D87400801}" type="sibTrans" cxnId="{1978BC14-A591-4619-A137-62AA9009A0C3}">
      <dgm:prSet/>
      <dgm:spPr/>
      <dgm:t>
        <a:bodyPr/>
        <a:lstStyle/>
        <a:p>
          <a:endParaRPr lang="en-US"/>
        </a:p>
      </dgm:t>
    </dgm:pt>
    <dgm:pt modelId="{D8C4E56E-4632-4D9F-9324-CD2B079CFCA2}">
      <dgm:prSet custT="1"/>
      <dgm:spPr/>
      <dgm:t>
        <a:bodyPr/>
        <a:lstStyle/>
        <a:p>
          <a:pPr rtl="0"/>
          <a:r>
            <a:rPr lang="en-US" sz="1800" dirty="0"/>
            <a:t>Direct connections with consumers</a:t>
          </a:r>
        </a:p>
      </dgm:t>
    </dgm:pt>
    <dgm:pt modelId="{CFA3BB35-8072-4CBE-B85A-144E640A21DE}" type="parTrans" cxnId="{D02AB59C-E508-4EBC-81E5-ACDABF0755E7}">
      <dgm:prSet/>
      <dgm:spPr/>
      <dgm:t>
        <a:bodyPr/>
        <a:lstStyle/>
        <a:p>
          <a:endParaRPr lang="en-US"/>
        </a:p>
      </dgm:t>
    </dgm:pt>
    <dgm:pt modelId="{2D50E896-734A-444A-B8B5-56969075B630}" type="sibTrans" cxnId="{D02AB59C-E508-4EBC-81E5-ACDABF0755E7}">
      <dgm:prSet/>
      <dgm:spPr/>
      <dgm:t>
        <a:bodyPr/>
        <a:lstStyle/>
        <a:p>
          <a:endParaRPr lang="en-US"/>
        </a:p>
      </dgm:t>
    </dgm:pt>
    <dgm:pt modelId="{9DCAB476-9CAA-44DE-9158-608DA4C085E9}">
      <dgm:prSet custT="1"/>
      <dgm:spPr/>
      <dgm:t>
        <a:bodyPr/>
        <a:lstStyle/>
        <a:p>
          <a:pPr rtl="0"/>
          <a:r>
            <a:rPr lang="en-US" sz="1800" dirty="0"/>
            <a:t>Purpose is to obtain immediate response and build relationships</a:t>
          </a:r>
        </a:p>
      </dgm:t>
    </dgm:pt>
    <dgm:pt modelId="{6FE3428D-96B4-467F-80FB-96DC4235D794}" type="parTrans" cxnId="{729B3CF2-A832-44CD-9312-82139A216E1D}">
      <dgm:prSet/>
      <dgm:spPr/>
      <dgm:t>
        <a:bodyPr/>
        <a:lstStyle/>
        <a:p>
          <a:endParaRPr lang="en-US"/>
        </a:p>
      </dgm:t>
    </dgm:pt>
    <dgm:pt modelId="{3A07E291-F0B8-4585-A688-5F7A4E53EEBF}" type="sibTrans" cxnId="{729B3CF2-A832-44CD-9312-82139A216E1D}">
      <dgm:prSet/>
      <dgm:spPr/>
      <dgm:t>
        <a:bodyPr/>
        <a:lstStyle/>
        <a:p>
          <a:endParaRPr lang="en-US"/>
        </a:p>
      </dgm:t>
    </dgm:pt>
    <dgm:pt modelId="{B6779056-D864-408F-A3C2-ECA6E347A799}" type="pres">
      <dgm:prSet presAssocID="{85D7CE75-853B-487E-89C8-2C707A6D2DAF}" presName="Name0" presStyleCnt="0">
        <dgm:presLayoutVars>
          <dgm:dir/>
          <dgm:animLvl val="lvl"/>
          <dgm:resizeHandles/>
        </dgm:presLayoutVars>
      </dgm:prSet>
      <dgm:spPr/>
    </dgm:pt>
    <dgm:pt modelId="{1355AC3E-6AB7-4CED-B228-AB13E8BAA90A}" type="pres">
      <dgm:prSet presAssocID="{9FCD4FE4-5AC4-4AC4-A148-311EE6C807ED}" presName="linNode" presStyleCnt="0"/>
      <dgm:spPr/>
    </dgm:pt>
    <dgm:pt modelId="{839CDD2D-1DD8-4F56-8566-195B6F94B219}" type="pres">
      <dgm:prSet presAssocID="{9FCD4FE4-5AC4-4AC4-A148-311EE6C807ED}" presName="parentShp" presStyleLbl="node1" presStyleIdx="0" presStyleCnt="5" custLinFactNeighborY="8246">
        <dgm:presLayoutVars>
          <dgm:bulletEnabled val="1"/>
        </dgm:presLayoutVars>
      </dgm:prSet>
      <dgm:spPr/>
    </dgm:pt>
    <dgm:pt modelId="{78282255-A044-4FAF-A640-5FB71A352FA0}" type="pres">
      <dgm:prSet presAssocID="{9FCD4FE4-5AC4-4AC4-A148-311EE6C807ED}" presName="childShp" presStyleLbl="bgAccFollowNode1" presStyleIdx="0" presStyleCnt="5">
        <dgm:presLayoutVars>
          <dgm:bulletEnabled val="1"/>
        </dgm:presLayoutVars>
      </dgm:prSet>
      <dgm:spPr/>
    </dgm:pt>
    <dgm:pt modelId="{F0D480C7-0461-4B49-9BE6-EE3F402CD985}" type="pres">
      <dgm:prSet presAssocID="{BCEB12BE-752D-41F5-9AB1-23FB53AFF71A}" presName="spacing" presStyleCnt="0"/>
      <dgm:spPr/>
    </dgm:pt>
    <dgm:pt modelId="{207F6366-828E-4F72-A193-7209C0112F8E}" type="pres">
      <dgm:prSet presAssocID="{A335B916-AA5E-45B4-88C3-F80D0EEF7CDB}" presName="linNode" presStyleCnt="0"/>
      <dgm:spPr/>
    </dgm:pt>
    <dgm:pt modelId="{E2787481-B185-4963-8C83-F7916CD43DDD}" type="pres">
      <dgm:prSet presAssocID="{A335B916-AA5E-45B4-88C3-F80D0EEF7CDB}" presName="parentShp" presStyleLbl="node1" presStyleIdx="1" presStyleCnt="5">
        <dgm:presLayoutVars>
          <dgm:bulletEnabled val="1"/>
        </dgm:presLayoutVars>
      </dgm:prSet>
      <dgm:spPr/>
    </dgm:pt>
    <dgm:pt modelId="{CCEB607B-23EA-4B84-B80A-BE2838679D0F}" type="pres">
      <dgm:prSet presAssocID="{A335B916-AA5E-45B4-88C3-F80D0EEF7CDB}" presName="childShp" presStyleLbl="bgAccFollowNode1" presStyleIdx="1" presStyleCnt="5">
        <dgm:presLayoutVars>
          <dgm:bulletEnabled val="1"/>
        </dgm:presLayoutVars>
      </dgm:prSet>
      <dgm:spPr/>
    </dgm:pt>
    <dgm:pt modelId="{8BCB2F82-0148-4309-9F0E-9E23EB06052F}" type="pres">
      <dgm:prSet presAssocID="{49112774-433F-41C0-9045-FAA278FFF5CD}" presName="spacing" presStyleCnt="0"/>
      <dgm:spPr/>
    </dgm:pt>
    <dgm:pt modelId="{7D6FDAB7-0CF3-4F69-BE9C-AA9CCD991980}" type="pres">
      <dgm:prSet presAssocID="{86DD7753-3758-4975-A9CB-73F127BCFC49}" presName="linNode" presStyleCnt="0"/>
      <dgm:spPr/>
    </dgm:pt>
    <dgm:pt modelId="{A92C793B-2578-475B-8307-C086B11B32AA}" type="pres">
      <dgm:prSet presAssocID="{86DD7753-3758-4975-A9CB-73F127BCFC49}" presName="parentShp" presStyleLbl="node1" presStyleIdx="2" presStyleCnt="5">
        <dgm:presLayoutVars>
          <dgm:bulletEnabled val="1"/>
        </dgm:presLayoutVars>
      </dgm:prSet>
      <dgm:spPr/>
    </dgm:pt>
    <dgm:pt modelId="{4C17121D-8FE9-497A-A3DE-42B6D65C6BA9}" type="pres">
      <dgm:prSet presAssocID="{86DD7753-3758-4975-A9CB-73F127BCFC49}" presName="childShp" presStyleLbl="bgAccFollowNode1" presStyleIdx="2" presStyleCnt="5" custLinFactNeighborY="-8173">
        <dgm:presLayoutVars>
          <dgm:bulletEnabled val="1"/>
        </dgm:presLayoutVars>
      </dgm:prSet>
      <dgm:spPr/>
    </dgm:pt>
    <dgm:pt modelId="{467F73F9-4336-4939-BC9B-49BE42A1D0E5}" type="pres">
      <dgm:prSet presAssocID="{C8CCE8A6-0D8B-4919-9345-1D537A6FEBD7}" presName="spacing" presStyleCnt="0"/>
      <dgm:spPr/>
    </dgm:pt>
    <dgm:pt modelId="{C74C440D-6FB8-41C2-831D-7F54234382CF}" type="pres">
      <dgm:prSet presAssocID="{105695D0-71DD-4AFA-B51E-1576F8D0E9F1}" presName="linNode" presStyleCnt="0"/>
      <dgm:spPr/>
    </dgm:pt>
    <dgm:pt modelId="{F8C7E6A3-5E23-4989-A68F-F6D611ABEB3B}" type="pres">
      <dgm:prSet presAssocID="{105695D0-71DD-4AFA-B51E-1576F8D0E9F1}" presName="parentShp" presStyleLbl="node1" presStyleIdx="3" presStyleCnt="5">
        <dgm:presLayoutVars>
          <dgm:bulletEnabled val="1"/>
        </dgm:presLayoutVars>
      </dgm:prSet>
      <dgm:spPr/>
    </dgm:pt>
    <dgm:pt modelId="{ED81CD8A-0FC1-472E-9677-88604E0E291B}" type="pres">
      <dgm:prSet presAssocID="{105695D0-71DD-4AFA-B51E-1576F8D0E9F1}" presName="childShp" presStyleLbl="bgAccFollowNode1" presStyleIdx="3" presStyleCnt="5">
        <dgm:presLayoutVars>
          <dgm:bulletEnabled val="1"/>
        </dgm:presLayoutVars>
      </dgm:prSet>
      <dgm:spPr/>
    </dgm:pt>
    <dgm:pt modelId="{FEFC0E18-691E-46EB-8312-46F332C79A08}" type="pres">
      <dgm:prSet presAssocID="{3C2B17CB-56E9-4309-9C40-E31F19158E12}" presName="spacing" presStyleCnt="0"/>
      <dgm:spPr/>
    </dgm:pt>
    <dgm:pt modelId="{DB6C37E7-4049-4216-BA43-0E035C2CFEB5}" type="pres">
      <dgm:prSet presAssocID="{C0B741E5-4E98-4A87-B620-E8A89852BDA2}" presName="linNode" presStyleCnt="0"/>
      <dgm:spPr/>
    </dgm:pt>
    <dgm:pt modelId="{FD994B0E-87F9-47AE-AE09-B1AA9AF0D2A3}" type="pres">
      <dgm:prSet presAssocID="{C0B741E5-4E98-4A87-B620-E8A89852BDA2}" presName="parentShp" presStyleLbl="node1" presStyleIdx="4" presStyleCnt="5">
        <dgm:presLayoutVars>
          <dgm:bulletEnabled val="1"/>
        </dgm:presLayoutVars>
      </dgm:prSet>
      <dgm:spPr/>
    </dgm:pt>
    <dgm:pt modelId="{1D90DA23-1282-4676-81BD-E7D9DB40CB58}" type="pres">
      <dgm:prSet presAssocID="{C0B741E5-4E98-4A87-B620-E8A89852BDA2}" presName="childShp" presStyleLbl="bgAccFollowNode1" presStyleIdx="4" presStyleCnt="5" custScaleY="127634">
        <dgm:presLayoutVars>
          <dgm:bulletEnabled val="1"/>
        </dgm:presLayoutVars>
      </dgm:prSet>
      <dgm:spPr/>
    </dgm:pt>
  </dgm:ptLst>
  <dgm:cxnLst>
    <dgm:cxn modelId="{D7260205-8555-4166-AE8D-6D18EBA1AA80}" type="presOf" srcId="{86DD7753-3758-4975-A9CB-73F127BCFC49}" destId="{A92C793B-2578-475B-8307-C086B11B32AA}" srcOrd="0" destOrd="0" presId="urn:microsoft.com/office/officeart/2005/8/layout/vList6"/>
    <dgm:cxn modelId="{87D52605-1F48-4781-92F4-3829CE53660A}" type="presOf" srcId="{1AA093E4-DB98-42FD-964A-2F3D73ED5EFB}" destId="{ED81CD8A-0FC1-472E-9677-88604E0E291B}" srcOrd="0" destOrd="0" presId="urn:microsoft.com/office/officeart/2005/8/layout/vList6"/>
    <dgm:cxn modelId="{89EC5407-78AD-4A14-B870-BC6780FEBF94}" srcId="{9FCD4FE4-5AC4-4AC4-A148-311EE6C807ED}" destId="{A2C70545-878A-4307-953B-DCF26F4AEBE8}" srcOrd="1" destOrd="0" parTransId="{A8FE6820-BAD9-434C-A6A0-FD20D71C1BF9}" sibTransId="{54E42CBE-210E-4AB7-9FB7-0404977ACB8F}"/>
    <dgm:cxn modelId="{A330DF09-FF53-4204-A273-1B9BA1C7F5B1}" srcId="{85D7CE75-853B-487E-89C8-2C707A6D2DAF}" destId="{9FCD4FE4-5AC4-4AC4-A148-311EE6C807ED}" srcOrd="0" destOrd="0" parTransId="{B94A9242-7951-4241-B89F-2EE902EBFC51}" sibTransId="{BCEB12BE-752D-41F5-9AB1-23FB53AFF71A}"/>
    <dgm:cxn modelId="{1978BC14-A591-4619-A137-62AA9009A0C3}" srcId="{85D7CE75-853B-487E-89C8-2C707A6D2DAF}" destId="{C0B741E5-4E98-4A87-B620-E8A89852BDA2}" srcOrd="4" destOrd="0" parTransId="{3374D393-6046-4320-A208-FC444998F92F}" sibTransId="{87D85CDD-395F-4DAA-A02F-D96D87400801}"/>
    <dgm:cxn modelId="{B56CA71E-B781-4626-B6FF-05239891EC1D}" type="presOf" srcId="{514BB8FB-913E-4898-9BF9-78356D8ACA21}" destId="{4C17121D-8FE9-497A-A3DE-42B6D65C6BA9}" srcOrd="0" destOrd="1" presId="urn:microsoft.com/office/officeart/2005/8/layout/vList6"/>
    <dgm:cxn modelId="{6003951F-B7BC-4393-8E4A-1B40C58A6250}" type="presOf" srcId="{DCD042E5-801B-4484-8634-D4293963FCE4}" destId="{4C17121D-8FE9-497A-A3DE-42B6D65C6BA9}" srcOrd="0" destOrd="0" presId="urn:microsoft.com/office/officeart/2005/8/layout/vList6"/>
    <dgm:cxn modelId="{A1A47836-1F11-42E2-A4F0-79D6946052DB}" srcId="{105695D0-71DD-4AFA-B51E-1576F8D0E9F1}" destId="{1AA093E4-DB98-42FD-964A-2F3D73ED5EFB}" srcOrd="0" destOrd="0" parTransId="{E8822763-AECF-4264-A1E7-5F715C55F2EB}" sibTransId="{56A0C56F-791F-412C-BC20-FEDB5A52B825}"/>
    <dgm:cxn modelId="{F2835740-12FF-4797-BCF0-D82F3A08148C}" type="presOf" srcId="{FE8A9523-231E-44B0-875B-6A3EB4BF58BE}" destId="{78282255-A044-4FAF-A640-5FB71A352FA0}" srcOrd="0" destOrd="0" presId="urn:microsoft.com/office/officeart/2005/8/layout/vList6"/>
    <dgm:cxn modelId="{80D6C75C-15A8-43C2-8300-9747DC5651D4}" type="presOf" srcId="{440E4BE0-C88D-4704-8994-86D879DEEC04}" destId="{CCEB607B-23EA-4B84-B80A-BE2838679D0F}" srcOrd="0" destOrd="0" presId="urn:microsoft.com/office/officeart/2005/8/layout/vList6"/>
    <dgm:cxn modelId="{BCE14142-CF74-4599-9A36-DCDAFFC46F88}" srcId="{A335B916-AA5E-45B4-88C3-F80D0EEF7CDB}" destId="{440E4BE0-C88D-4704-8994-86D879DEEC04}" srcOrd="0" destOrd="0" parTransId="{F11BEBF2-9A52-4012-AC42-0AE31F9E3C64}" sibTransId="{5C6D061F-E4BD-4D12-B2DB-48F65A0AC841}"/>
    <dgm:cxn modelId="{8B65316B-EC1B-406F-A9C3-C6A3F437CB4E}" type="presOf" srcId="{85D7CE75-853B-487E-89C8-2C707A6D2DAF}" destId="{B6779056-D864-408F-A3C2-ECA6E347A799}" srcOrd="0" destOrd="0" presId="urn:microsoft.com/office/officeart/2005/8/layout/vList6"/>
    <dgm:cxn modelId="{BF3F4F6B-3C65-4DA9-9810-9C3EC071A613}" type="presOf" srcId="{105695D0-71DD-4AFA-B51E-1576F8D0E9F1}" destId="{F8C7E6A3-5E23-4989-A68F-F6D611ABEB3B}" srcOrd="0" destOrd="0" presId="urn:microsoft.com/office/officeart/2005/8/layout/vList6"/>
    <dgm:cxn modelId="{AD0B5352-F468-4CA9-960C-6BC2D4601334}" srcId="{105695D0-71DD-4AFA-B51E-1576F8D0E9F1}" destId="{53E3F64B-032C-4A51-90FF-696C7B4E71E8}" srcOrd="1" destOrd="0" parTransId="{BE4371DD-0A9A-4D8C-9D2D-C102B0C01EBF}" sibTransId="{748F1477-C85F-4F9B-938D-7D651137F362}"/>
    <dgm:cxn modelId="{FCFF2E54-EF00-4A93-B3B6-373F763DD98C}" type="presOf" srcId="{D8C4E56E-4632-4D9F-9324-CD2B079CFCA2}" destId="{1D90DA23-1282-4676-81BD-E7D9DB40CB58}" srcOrd="0" destOrd="0" presId="urn:microsoft.com/office/officeart/2005/8/layout/vList6"/>
    <dgm:cxn modelId="{81F2EE78-9BB7-4333-BE3D-DE804926BB1C}" type="presOf" srcId="{53E3F64B-032C-4A51-90FF-696C7B4E71E8}" destId="{ED81CD8A-0FC1-472E-9677-88604E0E291B}" srcOrd="0" destOrd="1" presId="urn:microsoft.com/office/officeart/2005/8/layout/vList6"/>
    <dgm:cxn modelId="{3711FE7E-8447-407F-9B96-9BB23C1EAD92}" srcId="{86DD7753-3758-4975-A9CB-73F127BCFC49}" destId="{DCD042E5-801B-4484-8634-D4293963FCE4}" srcOrd="0" destOrd="0" parTransId="{EE4C8402-EC7C-4C90-BB92-A8D132427B24}" sibTransId="{ECDBE588-ED01-4FAC-A5A9-26932A0F9B80}"/>
    <dgm:cxn modelId="{4F511386-85BD-48FA-9DD8-E8206AC1D818}" type="presOf" srcId="{C0B741E5-4E98-4A87-B620-E8A89852BDA2}" destId="{FD994B0E-87F9-47AE-AE09-B1AA9AF0D2A3}" srcOrd="0" destOrd="0" presId="urn:microsoft.com/office/officeart/2005/8/layout/vList6"/>
    <dgm:cxn modelId="{82FC5387-87C8-4F52-9B08-833F94F349C6}" type="presOf" srcId="{A2C70545-878A-4307-953B-DCF26F4AEBE8}" destId="{78282255-A044-4FAF-A640-5FB71A352FA0}" srcOrd="0" destOrd="1" presId="urn:microsoft.com/office/officeart/2005/8/layout/vList6"/>
    <dgm:cxn modelId="{212CE287-0010-4840-94C8-0A606ECC3FDF}" srcId="{85D7CE75-853B-487E-89C8-2C707A6D2DAF}" destId="{A335B916-AA5E-45B4-88C3-F80D0EEF7CDB}" srcOrd="1" destOrd="0" parTransId="{FB2CB3B5-44AA-431D-8BF3-045D5CD4686F}" sibTransId="{49112774-433F-41C0-9045-FAA278FFF5CD}"/>
    <dgm:cxn modelId="{D02AB59C-E508-4EBC-81E5-ACDABF0755E7}" srcId="{C0B741E5-4E98-4A87-B620-E8A89852BDA2}" destId="{D8C4E56E-4632-4D9F-9324-CD2B079CFCA2}" srcOrd="0" destOrd="0" parTransId="{CFA3BB35-8072-4CBE-B85A-144E640A21DE}" sibTransId="{2D50E896-734A-444A-B8B5-56969075B630}"/>
    <dgm:cxn modelId="{99E7E7AA-4073-44AD-A639-9A0518C7B8A2}" srcId="{85D7CE75-853B-487E-89C8-2C707A6D2DAF}" destId="{86DD7753-3758-4975-A9CB-73F127BCFC49}" srcOrd="2" destOrd="0" parTransId="{27C846DD-381C-4D6D-9BDC-5148805A97E0}" sibTransId="{C8CCE8A6-0D8B-4919-9345-1D537A6FEBD7}"/>
    <dgm:cxn modelId="{9F983DC0-2EBF-4B02-83C0-56DD7CAC0CC9}" srcId="{86DD7753-3758-4975-A9CB-73F127BCFC49}" destId="{514BB8FB-913E-4898-9BF9-78356D8ACA21}" srcOrd="1" destOrd="0" parTransId="{AC5D06C7-D446-46AD-9056-FA01AF459EA9}" sibTransId="{2314130E-6A9D-4F50-B7BB-2AFE91685A42}"/>
    <dgm:cxn modelId="{2FFA7CD7-2EBE-4C63-BDE1-4070F72866B9}" srcId="{85D7CE75-853B-487E-89C8-2C707A6D2DAF}" destId="{105695D0-71DD-4AFA-B51E-1576F8D0E9F1}" srcOrd="3" destOrd="0" parTransId="{1DDC6F7D-138F-4A93-BD2B-B82286762A73}" sibTransId="{3C2B17CB-56E9-4309-9C40-E31F19158E12}"/>
    <dgm:cxn modelId="{33DFBDE1-F3CA-44A4-9D3C-3E5E6B484D42}" type="presOf" srcId="{9FCD4FE4-5AC4-4AC4-A148-311EE6C807ED}" destId="{839CDD2D-1DD8-4F56-8566-195B6F94B219}" srcOrd="0" destOrd="0" presId="urn:microsoft.com/office/officeart/2005/8/layout/vList6"/>
    <dgm:cxn modelId="{20074EE2-5E8B-4CB1-AC41-F634B6F29782}" type="presOf" srcId="{A335B916-AA5E-45B4-88C3-F80D0EEF7CDB}" destId="{E2787481-B185-4963-8C83-F7916CD43DDD}" srcOrd="0" destOrd="0" presId="urn:microsoft.com/office/officeart/2005/8/layout/vList6"/>
    <dgm:cxn modelId="{6403DBE6-96EF-4227-A145-4BFE6003E58E}" srcId="{9FCD4FE4-5AC4-4AC4-A148-311EE6C807ED}" destId="{FE8A9523-231E-44B0-875B-6A3EB4BF58BE}" srcOrd="0" destOrd="0" parTransId="{02093625-B387-4A9F-91A0-8A861ACF9C7D}" sibTransId="{19E762FD-05AF-4025-B145-475B352847DD}"/>
    <dgm:cxn modelId="{6404DCEF-3214-4ADD-8A32-AA1A6AA387CC}" type="presOf" srcId="{9DCAB476-9CAA-44DE-9158-608DA4C085E9}" destId="{1D90DA23-1282-4676-81BD-E7D9DB40CB58}" srcOrd="0" destOrd="1" presId="urn:microsoft.com/office/officeart/2005/8/layout/vList6"/>
    <dgm:cxn modelId="{729B3CF2-A832-44CD-9312-82139A216E1D}" srcId="{C0B741E5-4E98-4A87-B620-E8A89852BDA2}" destId="{9DCAB476-9CAA-44DE-9158-608DA4C085E9}" srcOrd="1" destOrd="0" parTransId="{6FE3428D-96B4-467F-80FB-96DC4235D794}" sibTransId="{3A07E291-F0B8-4585-A688-5F7A4E53EEBF}"/>
    <dgm:cxn modelId="{631F2A6E-E3F7-4BAA-8F18-7F839E50988F}" type="presParOf" srcId="{B6779056-D864-408F-A3C2-ECA6E347A799}" destId="{1355AC3E-6AB7-4CED-B228-AB13E8BAA90A}" srcOrd="0" destOrd="0" presId="urn:microsoft.com/office/officeart/2005/8/layout/vList6"/>
    <dgm:cxn modelId="{1E794E73-A44A-4DDA-9867-EE77F9D903CF}" type="presParOf" srcId="{1355AC3E-6AB7-4CED-B228-AB13E8BAA90A}" destId="{839CDD2D-1DD8-4F56-8566-195B6F94B219}" srcOrd="0" destOrd="0" presId="urn:microsoft.com/office/officeart/2005/8/layout/vList6"/>
    <dgm:cxn modelId="{E84D132C-D8E7-4F94-9858-BCAC41612738}" type="presParOf" srcId="{1355AC3E-6AB7-4CED-B228-AB13E8BAA90A}" destId="{78282255-A044-4FAF-A640-5FB71A352FA0}" srcOrd="1" destOrd="0" presId="urn:microsoft.com/office/officeart/2005/8/layout/vList6"/>
    <dgm:cxn modelId="{AC44A5A4-01C4-4255-BD63-C04931E0DE8F}" type="presParOf" srcId="{B6779056-D864-408F-A3C2-ECA6E347A799}" destId="{F0D480C7-0461-4B49-9BE6-EE3F402CD985}" srcOrd="1" destOrd="0" presId="urn:microsoft.com/office/officeart/2005/8/layout/vList6"/>
    <dgm:cxn modelId="{467B4B86-CBDB-4E17-B777-2090FEDCE66E}" type="presParOf" srcId="{B6779056-D864-408F-A3C2-ECA6E347A799}" destId="{207F6366-828E-4F72-A193-7209C0112F8E}" srcOrd="2" destOrd="0" presId="urn:microsoft.com/office/officeart/2005/8/layout/vList6"/>
    <dgm:cxn modelId="{11E55B23-CD8F-4B7A-B04C-9EC20595922D}" type="presParOf" srcId="{207F6366-828E-4F72-A193-7209C0112F8E}" destId="{E2787481-B185-4963-8C83-F7916CD43DDD}" srcOrd="0" destOrd="0" presId="urn:microsoft.com/office/officeart/2005/8/layout/vList6"/>
    <dgm:cxn modelId="{AEA7B8D1-200A-43B0-8EEA-9FFCD2638343}" type="presParOf" srcId="{207F6366-828E-4F72-A193-7209C0112F8E}" destId="{CCEB607B-23EA-4B84-B80A-BE2838679D0F}" srcOrd="1" destOrd="0" presId="urn:microsoft.com/office/officeart/2005/8/layout/vList6"/>
    <dgm:cxn modelId="{B9434CC8-B3C9-4461-A17F-6C9FA9B995C8}" type="presParOf" srcId="{B6779056-D864-408F-A3C2-ECA6E347A799}" destId="{8BCB2F82-0148-4309-9F0E-9E23EB06052F}" srcOrd="3" destOrd="0" presId="urn:microsoft.com/office/officeart/2005/8/layout/vList6"/>
    <dgm:cxn modelId="{B3CEA023-E716-44EE-A5FF-DC273D2E27D7}" type="presParOf" srcId="{B6779056-D864-408F-A3C2-ECA6E347A799}" destId="{7D6FDAB7-0CF3-4F69-BE9C-AA9CCD991980}" srcOrd="4" destOrd="0" presId="urn:microsoft.com/office/officeart/2005/8/layout/vList6"/>
    <dgm:cxn modelId="{38DFD922-FE4D-4526-9290-E2A8FD83D916}" type="presParOf" srcId="{7D6FDAB7-0CF3-4F69-BE9C-AA9CCD991980}" destId="{A92C793B-2578-475B-8307-C086B11B32AA}" srcOrd="0" destOrd="0" presId="urn:microsoft.com/office/officeart/2005/8/layout/vList6"/>
    <dgm:cxn modelId="{5EF9D9B7-3D0D-46EE-99E7-F678A108AA37}" type="presParOf" srcId="{7D6FDAB7-0CF3-4F69-BE9C-AA9CCD991980}" destId="{4C17121D-8FE9-497A-A3DE-42B6D65C6BA9}" srcOrd="1" destOrd="0" presId="urn:microsoft.com/office/officeart/2005/8/layout/vList6"/>
    <dgm:cxn modelId="{45BCB72D-13C8-4958-B1CA-A5578D64FF17}" type="presParOf" srcId="{B6779056-D864-408F-A3C2-ECA6E347A799}" destId="{467F73F9-4336-4939-BC9B-49BE42A1D0E5}" srcOrd="5" destOrd="0" presId="urn:microsoft.com/office/officeart/2005/8/layout/vList6"/>
    <dgm:cxn modelId="{B00AAE28-3564-41D5-9999-B545F11A7999}" type="presParOf" srcId="{B6779056-D864-408F-A3C2-ECA6E347A799}" destId="{C74C440D-6FB8-41C2-831D-7F54234382CF}" srcOrd="6" destOrd="0" presId="urn:microsoft.com/office/officeart/2005/8/layout/vList6"/>
    <dgm:cxn modelId="{8F3AAF24-8EC7-4EE0-8DAA-2C8F609383D6}" type="presParOf" srcId="{C74C440D-6FB8-41C2-831D-7F54234382CF}" destId="{F8C7E6A3-5E23-4989-A68F-F6D611ABEB3B}" srcOrd="0" destOrd="0" presId="urn:microsoft.com/office/officeart/2005/8/layout/vList6"/>
    <dgm:cxn modelId="{4BD862B2-B24E-45F7-B2EE-85DBBD696BE2}" type="presParOf" srcId="{C74C440D-6FB8-41C2-831D-7F54234382CF}" destId="{ED81CD8A-0FC1-472E-9677-88604E0E291B}" srcOrd="1" destOrd="0" presId="urn:microsoft.com/office/officeart/2005/8/layout/vList6"/>
    <dgm:cxn modelId="{1EE288F5-C1E8-43B1-8261-3DB96CDC28F1}" type="presParOf" srcId="{B6779056-D864-408F-A3C2-ECA6E347A799}" destId="{FEFC0E18-691E-46EB-8312-46F332C79A08}" srcOrd="7" destOrd="0" presId="urn:microsoft.com/office/officeart/2005/8/layout/vList6"/>
    <dgm:cxn modelId="{7AA1CD01-728A-441A-A830-8457AE58B8CB}" type="presParOf" srcId="{B6779056-D864-408F-A3C2-ECA6E347A799}" destId="{DB6C37E7-4049-4216-BA43-0E035C2CFEB5}" srcOrd="8" destOrd="0" presId="urn:microsoft.com/office/officeart/2005/8/layout/vList6"/>
    <dgm:cxn modelId="{B6980089-8101-490F-8C79-3572DB60CA11}" type="presParOf" srcId="{DB6C37E7-4049-4216-BA43-0E035C2CFEB5}" destId="{FD994B0E-87F9-47AE-AE09-B1AA9AF0D2A3}" srcOrd="0" destOrd="0" presId="urn:microsoft.com/office/officeart/2005/8/layout/vList6"/>
    <dgm:cxn modelId="{A7F3268F-65CF-4FB2-98D5-2D3176EA1650}" type="presParOf" srcId="{DB6C37E7-4049-4216-BA43-0E035C2CFEB5}" destId="{1D90DA23-1282-4676-81BD-E7D9DB40CB5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82255-A044-4FAF-A640-5FB71A352FA0}">
      <dsp:nvSpPr>
        <dsp:cNvPr id="0" name=""/>
        <dsp:cNvSpPr/>
      </dsp:nvSpPr>
      <dsp:spPr>
        <a:xfrm>
          <a:off x="3242746" y="2096"/>
          <a:ext cx="4864119" cy="900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Paid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Non personal</a:t>
          </a:r>
        </a:p>
      </dsp:txBody>
      <dsp:txXfrm>
        <a:off x="3242746" y="114606"/>
        <a:ext cx="4526590" cy="675057"/>
      </dsp:txXfrm>
    </dsp:sp>
    <dsp:sp modelId="{839CDD2D-1DD8-4F56-8566-195B6F94B219}">
      <dsp:nvSpPr>
        <dsp:cNvPr id="0" name=""/>
        <dsp:cNvSpPr/>
      </dsp:nvSpPr>
      <dsp:spPr>
        <a:xfrm>
          <a:off x="0" y="76316"/>
          <a:ext cx="3242746" cy="900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Advertising</a:t>
          </a:r>
        </a:p>
      </dsp:txBody>
      <dsp:txXfrm>
        <a:off x="43938" y="120254"/>
        <a:ext cx="3154870" cy="812201"/>
      </dsp:txXfrm>
    </dsp:sp>
    <dsp:sp modelId="{CCEB607B-23EA-4B84-B80A-BE2838679D0F}">
      <dsp:nvSpPr>
        <dsp:cNvPr id="0" name=""/>
        <dsp:cNvSpPr/>
      </dsp:nvSpPr>
      <dsp:spPr>
        <a:xfrm>
          <a:off x="3242746" y="992181"/>
          <a:ext cx="4864119" cy="900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Short-term incentives</a:t>
          </a:r>
        </a:p>
      </dsp:txBody>
      <dsp:txXfrm>
        <a:off x="3242746" y="1104691"/>
        <a:ext cx="4526590" cy="675057"/>
      </dsp:txXfrm>
    </dsp:sp>
    <dsp:sp modelId="{E2787481-B185-4963-8C83-F7916CD43DDD}">
      <dsp:nvSpPr>
        <dsp:cNvPr id="0" name=""/>
        <dsp:cNvSpPr/>
      </dsp:nvSpPr>
      <dsp:spPr>
        <a:xfrm>
          <a:off x="0" y="992181"/>
          <a:ext cx="3242746" cy="900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Sales promotion</a:t>
          </a:r>
        </a:p>
      </dsp:txBody>
      <dsp:txXfrm>
        <a:off x="43938" y="1036119"/>
        <a:ext cx="3154870" cy="812201"/>
      </dsp:txXfrm>
    </dsp:sp>
    <dsp:sp modelId="{4C17121D-8FE9-497A-A3DE-42B6D65C6BA9}">
      <dsp:nvSpPr>
        <dsp:cNvPr id="0" name=""/>
        <dsp:cNvSpPr/>
      </dsp:nvSpPr>
      <dsp:spPr>
        <a:xfrm>
          <a:off x="3242746" y="1908702"/>
          <a:ext cx="4864119" cy="900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Personal presentation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Purpose is to make sale and build relationships</a:t>
          </a:r>
        </a:p>
      </dsp:txBody>
      <dsp:txXfrm>
        <a:off x="3242746" y="2021212"/>
        <a:ext cx="4526590" cy="675057"/>
      </dsp:txXfrm>
    </dsp:sp>
    <dsp:sp modelId="{A92C793B-2578-475B-8307-C086B11B32AA}">
      <dsp:nvSpPr>
        <dsp:cNvPr id="0" name=""/>
        <dsp:cNvSpPr/>
      </dsp:nvSpPr>
      <dsp:spPr>
        <a:xfrm>
          <a:off x="0" y="1982266"/>
          <a:ext cx="3242746" cy="900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Personal selling</a:t>
          </a:r>
        </a:p>
      </dsp:txBody>
      <dsp:txXfrm>
        <a:off x="43938" y="2026204"/>
        <a:ext cx="3154870" cy="812201"/>
      </dsp:txXfrm>
    </dsp:sp>
    <dsp:sp modelId="{ED81CD8A-0FC1-472E-9677-88604E0E291B}">
      <dsp:nvSpPr>
        <dsp:cNvPr id="0" name=""/>
        <dsp:cNvSpPr/>
      </dsp:nvSpPr>
      <dsp:spPr>
        <a:xfrm>
          <a:off x="3242746" y="2972351"/>
          <a:ext cx="4864119" cy="90007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Build good relations with publics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Publicity and corporate image management</a:t>
          </a:r>
        </a:p>
      </dsp:txBody>
      <dsp:txXfrm>
        <a:off x="3242746" y="3084861"/>
        <a:ext cx="4526590" cy="675057"/>
      </dsp:txXfrm>
    </dsp:sp>
    <dsp:sp modelId="{F8C7E6A3-5E23-4989-A68F-F6D611ABEB3B}">
      <dsp:nvSpPr>
        <dsp:cNvPr id="0" name=""/>
        <dsp:cNvSpPr/>
      </dsp:nvSpPr>
      <dsp:spPr>
        <a:xfrm>
          <a:off x="0" y="2972351"/>
          <a:ext cx="3242746" cy="900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Public relations</a:t>
          </a:r>
        </a:p>
      </dsp:txBody>
      <dsp:txXfrm>
        <a:off x="43938" y="3016289"/>
        <a:ext cx="3154870" cy="812201"/>
      </dsp:txXfrm>
    </dsp:sp>
    <dsp:sp modelId="{1D90DA23-1282-4676-81BD-E7D9DB40CB58}">
      <dsp:nvSpPr>
        <dsp:cNvPr id="0" name=""/>
        <dsp:cNvSpPr/>
      </dsp:nvSpPr>
      <dsp:spPr>
        <a:xfrm>
          <a:off x="3243538" y="3962435"/>
          <a:ext cx="4859369" cy="1148804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Direct connections with consumers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Purpose is to obtain immediate response and build relationships</a:t>
          </a:r>
        </a:p>
      </dsp:txBody>
      <dsp:txXfrm>
        <a:off x="3243538" y="4106036"/>
        <a:ext cx="4428568" cy="861603"/>
      </dsp:txXfrm>
    </dsp:sp>
    <dsp:sp modelId="{FD994B0E-87F9-47AE-AE09-B1AA9AF0D2A3}">
      <dsp:nvSpPr>
        <dsp:cNvPr id="0" name=""/>
        <dsp:cNvSpPr/>
      </dsp:nvSpPr>
      <dsp:spPr>
        <a:xfrm>
          <a:off x="3958" y="4086799"/>
          <a:ext cx="3239579" cy="900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Direct marketing</a:t>
          </a:r>
        </a:p>
      </dsp:txBody>
      <dsp:txXfrm>
        <a:off x="47896" y="4130737"/>
        <a:ext cx="3151703" cy="812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ABC1E-21CD-4BB0-8498-65DBF82CC8AB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2F0D2-0B0E-4B30-835E-E4D7315E8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44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18/05/1444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86200"/>
            <a:ext cx="7056784" cy="1752600"/>
          </a:xfrm>
        </p:spPr>
        <p:txBody>
          <a:bodyPr>
            <a:normAutofit/>
          </a:bodyPr>
          <a:lstStyle/>
          <a:p>
            <a:pPr algn="ctr" rtl="0"/>
            <a:r>
              <a:rPr lang="en-US" sz="4400" b="1" dirty="0">
                <a:solidFill>
                  <a:schemeClr val="tx1"/>
                </a:solidFill>
              </a:rPr>
              <a:t>Advertising and Public Relations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143000"/>
          </a:xfrm>
        </p:spPr>
        <p:txBody>
          <a:bodyPr/>
          <a:lstStyle/>
          <a:p>
            <a:pPr algn="ctr"/>
            <a:r>
              <a:rPr lang="en-US" b="1" dirty="0"/>
              <a:t>Steps in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28800"/>
            <a:ext cx="7890080" cy="46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Five Steps in Advertising:</a:t>
            </a:r>
          </a:p>
          <a:p>
            <a:r>
              <a:rPr lang="en-US" sz="2800" dirty="0"/>
              <a:t>Setting goals or targets advertising (Mission)</a:t>
            </a:r>
          </a:p>
          <a:p>
            <a:r>
              <a:rPr lang="en-US" sz="2800" dirty="0"/>
              <a:t>Set advertising budget (Money)</a:t>
            </a:r>
          </a:p>
          <a:p>
            <a:r>
              <a:rPr lang="en-US" sz="2800" dirty="0"/>
              <a:t>Set messages to be delivered (Message)</a:t>
            </a:r>
          </a:p>
          <a:p>
            <a:r>
              <a:rPr lang="en-US" sz="2800" dirty="0"/>
              <a:t>Assign media to be used (Media)</a:t>
            </a:r>
          </a:p>
          <a:p>
            <a:r>
              <a:rPr lang="en-US" sz="2800" dirty="0"/>
              <a:t>To evaluate the results achieved (Measurement)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Positives and Negatives of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19808"/>
            <a:ext cx="7890080" cy="514955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Positives</a:t>
            </a:r>
          </a:p>
          <a:p>
            <a:pPr lvl="1" algn="just"/>
            <a:r>
              <a:rPr lang="en-US" dirty="0"/>
              <a:t>Reaches larger area</a:t>
            </a:r>
          </a:p>
          <a:p>
            <a:pPr lvl="1" algn="just"/>
            <a:r>
              <a:rPr lang="en-US" dirty="0"/>
              <a:t>Low cost per exposure</a:t>
            </a:r>
          </a:p>
          <a:p>
            <a:pPr lvl="1" algn="just"/>
            <a:r>
              <a:rPr lang="en-US" dirty="0"/>
              <a:t>Enables repeat messages</a:t>
            </a:r>
          </a:p>
          <a:p>
            <a:pPr lvl="1" algn="just"/>
            <a:r>
              <a:rPr lang="en-US" dirty="0"/>
              <a:t>Very expressive tool</a:t>
            </a:r>
          </a:p>
          <a:p>
            <a:pPr algn="just">
              <a:spcBef>
                <a:spcPts val="1800"/>
              </a:spcBef>
            </a:pPr>
            <a:r>
              <a:rPr lang="en-US" b="1" dirty="0"/>
              <a:t>Negatives</a:t>
            </a:r>
          </a:p>
          <a:p>
            <a:pPr lvl="1" algn="just"/>
            <a:r>
              <a:rPr lang="en-US" dirty="0"/>
              <a:t>Impersonal</a:t>
            </a:r>
          </a:p>
          <a:p>
            <a:pPr lvl="1" algn="just"/>
            <a:r>
              <a:rPr lang="en-US" dirty="0"/>
              <a:t>Not directly persuasive</a:t>
            </a:r>
          </a:p>
          <a:p>
            <a:pPr lvl="1" algn="just"/>
            <a:r>
              <a:rPr lang="en-US" dirty="0"/>
              <a:t>One way communication</a:t>
            </a:r>
          </a:p>
          <a:p>
            <a:pPr lvl="1" algn="just"/>
            <a:r>
              <a:rPr lang="en-US" dirty="0"/>
              <a:t>Costly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Advertising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28800"/>
            <a:ext cx="7890080" cy="4619600"/>
          </a:xfrm>
        </p:spPr>
        <p:txBody>
          <a:bodyPr/>
          <a:lstStyle/>
          <a:p>
            <a:r>
              <a:rPr lang="en-US" dirty="0"/>
              <a:t>Objective setting</a:t>
            </a:r>
          </a:p>
          <a:p>
            <a:r>
              <a:rPr lang="en-US" dirty="0"/>
              <a:t>Budget decisions</a:t>
            </a:r>
          </a:p>
          <a:p>
            <a:r>
              <a:rPr lang="en-US" dirty="0"/>
              <a:t>Message decisions</a:t>
            </a:r>
          </a:p>
          <a:p>
            <a:r>
              <a:rPr lang="en-US" dirty="0"/>
              <a:t>Media decisions</a:t>
            </a:r>
          </a:p>
          <a:p>
            <a:r>
              <a:rPr lang="en-US" dirty="0"/>
              <a:t>Advertising evaluation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416" y="116632"/>
            <a:ext cx="7818072" cy="1143000"/>
          </a:xfrm>
        </p:spPr>
        <p:txBody>
          <a:bodyPr/>
          <a:lstStyle/>
          <a:p>
            <a:pPr algn="ctr"/>
            <a:r>
              <a:rPr lang="en-US" b="1" dirty="0"/>
              <a:t>Decisions in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r>
              <a:rPr lang="en-US" b="1" dirty="0"/>
              <a:t>Objective setting</a:t>
            </a:r>
          </a:p>
          <a:p>
            <a:pPr lvl="1"/>
            <a:r>
              <a:rPr lang="en-US" dirty="0"/>
              <a:t>Communication objective</a:t>
            </a:r>
          </a:p>
          <a:p>
            <a:pPr lvl="1"/>
            <a:r>
              <a:rPr lang="en-US" dirty="0"/>
              <a:t>Social objective</a:t>
            </a:r>
          </a:p>
          <a:p>
            <a:pPr>
              <a:spcBef>
                <a:spcPts val="1800"/>
              </a:spcBef>
            </a:pPr>
            <a:r>
              <a:rPr lang="en-US" b="1" dirty="0"/>
              <a:t>Budget decision</a:t>
            </a:r>
          </a:p>
          <a:p>
            <a:pPr lvl="1"/>
            <a:r>
              <a:rPr lang="en-US" dirty="0"/>
              <a:t>Affordable approach</a:t>
            </a:r>
          </a:p>
          <a:p>
            <a:pPr lvl="1"/>
            <a:r>
              <a:rPr lang="en-US" dirty="0"/>
              <a:t>Percent of sales</a:t>
            </a:r>
          </a:p>
          <a:p>
            <a:pPr lvl="1"/>
            <a:r>
              <a:rPr lang="en-US" dirty="0"/>
              <a:t>Competitive parity</a:t>
            </a:r>
          </a:p>
          <a:p>
            <a:pPr lvl="1"/>
            <a:r>
              <a:rPr lang="en-US" dirty="0"/>
              <a:t>Objective and Task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/>
            <a:r>
              <a:rPr lang="en-US" b="1" dirty="0"/>
              <a:t>Decisions in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077544"/>
          </a:xfrm>
        </p:spPr>
        <p:txBody>
          <a:bodyPr>
            <a:normAutofit/>
          </a:bodyPr>
          <a:lstStyle/>
          <a:p>
            <a:r>
              <a:rPr lang="en-US" b="1" dirty="0"/>
              <a:t>Message decision</a:t>
            </a:r>
          </a:p>
          <a:p>
            <a:pPr lvl="1"/>
            <a:r>
              <a:rPr lang="en-US" dirty="0"/>
              <a:t>Message strategy</a:t>
            </a:r>
          </a:p>
          <a:p>
            <a:pPr lvl="1"/>
            <a:r>
              <a:rPr lang="en-US" dirty="0"/>
              <a:t>Message execution</a:t>
            </a:r>
          </a:p>
          <a:p>
            <a:pPr>
              <a:spcBef>
                <a:spcPts val="1800"/>
              </a:spcBef>
            </a:pPr>
            <a:r>
              <a:rPr lang="en-US" b="1" dirty="0"/>
              <a:t>Media decision</a:t>
            </a:r>
          </a:p>
          <a:p>
            <a:pPr lvl="1"/>
            <a:r>
              <a:rPr lang="en-US" dirty="0"/>
              <a:t>Reach</a:t>
            </a:r>
          </a:p>
          <a:p>
            <a:pPr lvl="1"/>
            <a:r>
              <a:rPr lang="en-US" dirty="0"/>
              <a:t>Frequency, Impact, </a:t>
            </a:r>
          </a:p>
          <a:p>
            <a:pPr lvl="1"/>
            <a:r>
              <a:rPr lang="en-US" dirty="0"/>
              <a:t>Major media types</a:t>
            </a:r>
          </a:p>
          <a:p>
            <a:pPr lvl="1"/>
            <a:r>
              <a:rPr lang="en-US" dirty="0"/>
              <a:t>Specific media vehicles</a:t>
            </a:r>
          </a:p>
          <a:p>
            <a:pPr lvl="1"/>
            <a:r>
              <a:rPr lang="en-US" dirty="0"/>
              <a:t>Media timing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408" y="116632"/>
            <a:ext cx="7962088" cy="1143000"/>
          </a:xfrm>
        </p:spPr>
        <p:txBody>
          <a:bodyPr/>
          <a:lstStyle/>
          <a:p>
            <a:pPr algn="ctr"/>
            <a:r>
              <a:rPr lang="en-US" b="1" dirty="0"/>
              <a:t>Decisions in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96752"/>
            <a:ext cx="7890080" cy="4800600"/>
          </a:xfrm>
        </p:spPr>
        <p:txBody>
          <a:bodyPr/>
          <a:lstStyle/>
          <a:p>
            <a:r>
              <a:rPr lang="en-US" b="1" dirty="0"/>
              <a:t>Advertising evaluation</a:t>
            </a:r>
          </a:p>
          <a:p>
            <a:pPr lvl="1"/>
            <a:r>
              <a:rPr lang="en-US" dirty="0"/>
              <a:t>Communication impact</a:t>
            </a:r>
          </a:p>
          <a:p>
            <a:pPr lvl="1"/>
            <a:r>
              <a:rPr lang="en-US" dirty="0"/>
              <a:t>Sales and profit impact</a:t>
            </a:r>
          </a:p>
          <a:p>
            <a:pPr lvl="1"/>
            <a:r>
              <a:rPr lang="en-US" dirty="0"/>
              <a:t>Return on advertising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Setting Advertising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r>
              <a:rPr lang="en-US" sz="3600" b="1" dirty="0"/>
              <a:t>Possible advertising objectives</a:t>
            </a:r>
          </a:p>
          <a:p>
            <a:pPr lvl="1"/>
            <a:r>
              <a:rPr lang="en-US" sz="3200" dirty="0"/>
              <a:t>Informative Advertising</a:t>
            </a:r>
          </a:p>
          <a:p>
            <a:pPr lvl="1"/>
            <a:r>
              <a:rPr lang="en-US" sz="3200" dirty="0"/>
              <a:t>Persuasive Advertising</a:t>
            </a:r>
          </a:p>
          <a:p>
            <a:pPr lvl="1"/>
            <a:r>
              <a:rPr lang="en-US" sz="3200" dirty="0"/>
              <a:t>Reminder Advertising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48872" cy="1143000"/>
          </a:xfrm>
        </p:spPr>
        <p:txBody>
          <a:bodyPr/>
          <a:lstStyle/>
          <a:p>
            <a:pPr algn="ctr"/>
            <a:r>
              <a:rPr lang="en-US" b="1" dirty="0"/>
              <a:t>Informative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56792"/>
            <a:ext cx="789008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3000" dirty="0"/>
              <a:t>Communicating </a:t>
            </a:r>
            <a:r>
              <a:rPr lang="en-US" sz="3000"/>
              <a:t>customer value</a:t>
            </a:r>
            <a:endParaRPr lang="en-US" sz="3000" dirty="0"/>
          </a:p>
          <a:p>
            <a:pPr>
              <a:spcBef>
                <a:spcPts val="1200"/>
              </a:spcBef>
            </a:pPr>
            <a:r>
              <a:rPr lang="en-US" sz="3000" dirty="0"/>
              <a:t>Building a brand and company image</a:t>
            </a:r>
          </a:p>
          <a:p>
            <a:pPr>
              <a:spcBef>
                <a:spcPts val="1200"/>
              </a:spcBef>
            </a:pPr>
            <a:r>
              <a:rPr lang="en-US" sz="3000" dirty="0"/>
              <a:t>Telling the market about a new product</a:t>
            </a:r>
          </a:p>
          <a:p>
            <a:pPr>
              <a:spcBef>
                <a:spcPts val="1200"/>
              </a:spcBef>
            </a:pPr>
            <a:r>
              <a:rPr lang="en-US" sz="3000" dirty="0"/>
              <a:t>Explaining how a product works</a:t>
            </a:r>
          </a:p>
          <a:p>
            <a:pPr>
              <a:spcBef>
                <a:spcPts val="1200"/>
              </a:spcBef>
            </a:pPr>
            <a:r>
              <a:rPr lang="en-US" sz="3000" dirty="0"/>
              <a:t>Suggesting new uses for a product</a:t>
            </a:r>
          </a:p>
          <a:p>
            <a:pPr>
              <a:spcBef>
                <a:spcPts val="1200"/>
              </a:spcBef>
            </a:pPr>
            <a:r>
              <a:rPr lang="en-US" sz="3000" dirty="0"/>
              <a:t>Informing the market of a price change</a:t>
            </a:r>
          </a:p>
          <a:p>
            <a:pPr>
              <a:spcBef>
                <a:spcPts val="1200"/>
              </a:spcBef>
            </a:pPr>
            <a:r>
              <a:rPr lang="en-US" sz="3000" dirty="0"/>
              <a:t>Describing available services and support</a:t>
            </a:r>
          </a:p>
          <a:p>
            <a:pPr>
              <a:spcBef>
                <a:spcPts val="1200"/>
              </a:spcBef>
            </a:pPr>
            <a:r>
              <a:rPr lang="en-US" sz="3000" dirty="0"/>
              <a:t>Correcting false impression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408" y="116632"/>
            <a:ext cx="7890080" cy="1143000"/>
          </a:xfrm>
        </p:spPr>
        <p:txBody>
          <a:bodyPr/>
          <a:lstStyle/>
          <a:p>
            <a:pPr algn="ctr"/>
            <a:r>
              <a:rPr lang="en-US" b="1" dirty="0"/>
              <a:t>Persuasive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en-US" sz="3000" dirty="0"/>
              <a:t>Building brand preference</a:t>
            </a:r>
          </a:p>
          <a:p>
            <a:pPr algn="just">
              <a:spcBef>
                <a:spcPts val="1200"/>
              </a:spcBef>
            </a:pPr>
            <a:r>
              <a:rPr lang="en-US" sz="3000" dirty="0"/>
              <a:t>Encouraging switching to a brand</a:t>
            </a:r>
          </a:p>
          <a:p>
            <a:pPr algn="just">
              <a:spcBef>
                <a:spcPts val="1200"/>
              </a:spcBef>
            </a:pPr>
            <a:r>
              <a:rPr lang="en-US" sz="3000" dirty="0"/>
              <a:t>Changing customers perception of product value</a:t>
            </a:r>
          </a:p>
          <a:p>
            <a:pPr algn="just">
              <a:spcBef>
                <a:spcPts val="1200"/>
              </a:spcBef>
            </a:pPr>
            <a:r>
              <a:rPr lang="en-US" sz="3000" dirty="0"/>
              <a:t>Persuading customers to purchase now</a:t>
            </a:r>
          </a:p>
          <a:p>
            <a:pPr algn="just">
              <a:spcBef>
                <a:spcPts val="1200"/>
              </a:spcBef>
            </a:pPr>
            <a:r>
              <a:rPr lang="en-US" sz="3000" dirty="0"/>
              <a:t>Persuading customers to receive a sales call</a:t>
            </a:r>
          </a:p>
          <a:p>
            <a:pPr algn="just">
              <a:spcBef>
                <a:spcPts val="1200"/>
              </a:spcBef>
            </a:pPr>
            <a:r>
              <a:rPr lang="en-US" sz="3000" dirty="0"/>
              <a:t>Convincing customers to tell others about the brand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18072" cy="1143000"/>
          </a:xfrm>
        </p:spPr>
        <p:txBody>
          <a:bodyPr/>
          <a:lstStyle/>
          <a:p>
            <a:pPr algn="ctr"/>
            <a:r>
              <a:rPr lang="en-US" b="1" dirty="0"/>
              <a:t>Reminder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00808"/>
            <a:ext cx="7890080" cy="4547592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n-US" dirty="0"/>
              <a:t>Maintaining customer relationships</a:t>
            </a:r>
          </a:p>
          <a:p>
            <a:pPr algn="just">
              <a:spcBef>
                <a:spcPts val="1200"/>
              </a:spcBef>
            </a:pPr>
            <a:r>
              <a:rPr lang="en-US" dirty="0"/>
              <a:t>Reminding customers that the product may be needed in the near future</a:t>
            </a:r>
          </a:p>
          <a:p>
            <a:pPr algn="just">
              <a:spcBef>
                <a:spcPts val="1200"/>
              </a:spcBef>
            </a:pPr>
            <a:r>
              <a:rPr lang="en-US" dirty="0"/>
              <a:t>Reminding consumers where to buy the product</a:t>
            </a:r>
          </a:p>
          <a:p>
            <a:pPr algn="just">
              <a:spcBef>
                <a:spcPts val="1200"/>
              </a:spcBef>
            </a:pPr>
            <a:r>
              <a:rPr lang="en-US" dirty="0"/>
              <a:t>Keeping the brand in customer’s mind during off-seasons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143000"/>
          </a:xfrm>
        </p:spPr>
        <p:txBody>
          <a:bodyPr>
            <a:normAutofit/>
          </a:bodyPr>
          <a:lstStyle/>
          <a:p>
            <a:pPr algn="ctr" rtl="0"/>
            <a:r>
              <a:rPr lang="en-US" sz="4400" b="1" dirty="0"/>
              <a:t>Promotion Mix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7584" y="1484313"/>
          <a:ext cx="8106866" cy="5113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18072" cy="1143000"/>
          </a:xfrm>
        </p:spPr>
        <p:txBody>
          <a:bodyPr/>
          <a:lstStyle/>
          <a:p>
            <a:pPr algn="ctr"/>
            <a:r>
              <a:rPr lang="en-US" b="1" dirty="0"/>
              <a:t>Public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pPr algn="just"/>
            <a:r>
              <a:rPr lang="en-US" dirty="0"/>
              <a:t>Public relations involves building good relation with company’s various publics.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18072" cy="1143000"/>
          </a:xfrm>
        </p:spPr>
        <p:txBody>
          <a:bodyPr/>
          <a:lstStyle/>
          <a:p>
            <a:pPr algn="ctr"/>
            <a:r>
              <a:rPr lang="en-US" b="1" dirty="0"/>
              <a:t>Public Relation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r>
              <a:rPr lang="en-US" dirty="0"/>
              <a:t>Press relations or press agency</a:t>
            </a:r>
          </a:p>
          <a:p>
            <a:r>
              <a:rPr lang="en-US" dirty="0"/>
              <a:t>Product publicity</a:t>
            </a:r>
          </a:p>
          <a:p>
            <a:r>
              <a:rPr lang="en-US" dirty="0"/>
              <a:t>Public affairs</a:t>
            </a:r>
          </a:p>
          <a:p>
            <a:r>
              <a:rPr lang="en-US" dirty="0"/>
              <a:t>Lobbying</a:t>
            </a:r>
          </a:p>
          <a:p>
            <a:r>
              <a:rPr lang="en-US" dirty="0"/>
              <a:t>Investor relations</a:t>
            </a:r>
          </a:p>
          <a:p>
            <a:r>
              <a:rPr lang="en-US" dirty="0"/>
              <a:t>Development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4624"/>
            <a:ext cx="7818072" cy="1143000"/>
          </a:xfrm>
        </p:spPr>
        <p:txBody>
          <a:bodyPr/>
          <a:lstStyle/>
          <a:p>
            <a:pPr algn="ctr"/>
            <a:r>
              <a:rPr lang="en-US" b="1" dirty="0"/>
              <a:t>Major Public Relation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r>
              <a:rPr lang="en-US" dirty="0"/>
              <a:t>News</a:t>
            </a:r>
          </a:p>
          <a:p>
            <a:r>
              <a:rPr lang="en-US" dirty="0"/>
              <a:t>Speeches</a:t>
            </a:r>
          </a:p>
          <a:p>
            <a:r>
              <a:rPr lang="en-US" dirty="0"/>
              <a:t>Special events</a:t>
            </a:r>
          </a:p>
          <a:p>
            <a:r>
              <a:rPr lang="en-US" dirty="0"/>
              <a:t>Written materials</a:t>
            </a:r>
          </a:p>
          <a:p>
            <a:r>
              <a:rPr lang="en-US" dirty="0"/>
              <a:t>Audiovisual materials</a:t>
            </a:r>
          </a:p>
          <a:p>
            <a:r>
              <a:rPr lang="en-US" dirty="0"/>
              <a:t>Public services</a:t>
            </a:r>
          </a:p>
          <a:p>
            <a:r>
              <a:rPr lang="en-US" dirty="0"/>
              <a:t>Buzz marketing</a:t>
            </a:r>
          </a:p>
          <a:p>
            <a:r>
              <a:rPr lang="en-US" dirty="0"/>
              <a:t>Corporate web sites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4800" b="1" dirty="0"/>
              <a:t>Thank You 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4624"/>
            <a:ext cx="8178112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Integrated Marketing Communication</a:t>
            </a:r>
          </a:p>
        </p:txBody>
      </p:sp>
      <p:pic>
        <p:nvPicPr>
          <p:cNvPr id="4" name="Content Placeholder 3" descr="fig12_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33131" b="10768"/>
          <a:stretch>
            <a:fillRect/>
          </a:stretch>
        </p:blipFill>
        <p:spPr>
          <a:xfrm>
            <a:off x="1979713" y="1268760"/>
            <a:ext cx="6264695" cy="523749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90080" cy="1143000"/>
          </a:xfrm>
        </p:spPr>
        <p:txBody>
          <a:bodyPr/>
          <a:lstStyle/>
          <a:p>
            <a:pPr algn="ctr"/>
            <a:r>
              <a:rPr lang="en-US" b="1" dirty="0"/>
              <a:t>Personal 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>
            <a:normAutofit/>
          </a:bodyPr>
          <a:lstStyle/>
          <a:p>
            <a:r>
              <a:rPr lang="en-US" sz="2800" b="1" dirty="0"/>
              <a:t>Positives</a:t>
            </a:r>
            <a:endParaRPr lang="en-US" sz="2800" dirty="0"/>
          </a:p>
          <a:p>
            <a:pPr lvl="1"/>
            <a:r>
              <a:rPr lang="en-US" sz="2400" dirty="0"/>
              <a:t>Most effective at certain stages of the buying process</a:t>
            </a:r>
          </a:p>
          <a:p>
            <a:pPr lvl="1"/>
            <a:r>
              <a:rPr lang="en-US" sz="2400" dirty="0"/>
              <a:t>Quick adjustments can be made</a:t>
            </a:r>
          </a:p>
          <a:p>
            <a:pPr lvl="1"/>
            <a:r>
              <a:rPr lang="en-US" sz="2400" dirty="0"/>
              <a:t>Customer relationships are formed</a:t>
            </a:r>
          </a:p>
          <a:p>
            <a:r>
              <a:rPr lang="en-US" sz="2800" b="1" dirty="0"/>
              <a:t>Negatives</a:t>
            </a:r>
          </a:p>
          <a:p>
            <a:pPr lvl="1"/>
            <a:r>
              <a:rPr lang="en-US" sz="2400" dirty="0"/>
              <a:t>Impersonal </a:t>
            </a:r>
          </a:p>
          <a:p>
            <a:pPr lvl="1"/>
            <a:r>
              <a:rPr lang="en-US" sz="2400" dirty="0"/>
              <a:t>Not directly persuasive</a:t>
            </a:r>
          </a:p>
          <a:p>
            <a:pPr lvl="1"/>
            <a:r>
              <a:rPr lang="en-US" sz="2400" dirty="0"/>
              <a:t>One way communication</a:t>
            </a:r>
          </a:p>
          <a:p>
            <a:pPr lvl="1"/>
            <a:r>
              <a:rPr lang="en-US" sz="2400" dirty="0"/>
              <a:t>Costly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Sales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r>
              <a:rPr lang="en-US" b="1" dirty="0"/>
              <a:t>Positives</a:t>
            </a:r>
          </a:p>
          <a:p>
            <a:pPr lvl="1"/>
            <a:r>
              <a:rPr lang="en-US" dirty="0"/>
              <a:t>Attract consumer attention</a:t>
            </a:r>
          </a:p>
          <a:p>
            <a:pPr lvl="1"/>
            <a:r>
              <a:rPr lang="en-US" dirty="0"/>
              <a:t>Offer strong incentives to purchase</a:t>
            </a:r>
          </a:p>
          <a:p>
            <a:pPr lvl="1"/>
            <a:r>
              <a:rPr lang="en-US" dirty="0"/>
              <a:t>Reward quick response</a:t>
            </a:r>
          </a:p>
          <a:p>
            <a:pPr>
              <a:spcBef>
                <a:spcPts val="1800"/>
              </a:spcBef>
            </a:pPr>
            <a:r>
              <a:rPr lang="en-US" b="1" dirty="0"/>
              <a:t>Negatives</a:t>
            </a:r>
          </a:p>
          <a:p>
            <a:pPr lvl="1"/>
            <a:r>
              <a:rPr lang="en-US" dirty="0"/>
              <a:t>Short lived</a:t>
            </a:r>
          </a:p>
          <a:p>
            <a:pPr lvl="1"/>
            <a:r>
              <a:rPr lang="en-US" dirty="0"/>
              <a:t>Often not effective in long – run brand preference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143000"/>
          </a:xfrm>
        </p:spPr>
        <p:txBody>
          <a:bodyPr/>
          <a:lstStyle/>
          <a:p>
            <a:pPr algn="ctr"/>
            <a:r>
              <a:rPr lang="en-US" b="1" dirty="0"/>
              <a:t>Public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r>
              <a:rPr lang="en-US" dirty="0"/>
              <a:t>Believable</a:t>
            </a:r>
          </a:p>
          <a:p>
            <a:r>
              <a:rPr lang="en-US" dirty="0"/>
              <a:t>Reach prospects who avoid sales people and ads</a:t>
            </a:r>
          </a:p>
          <a:p>
            <a:r>
              <a:rPr lang="en-US" dirty="0"/>
              <a:t>Can be dramatic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18072" cy="1143000"/>
          </a:xfrm>
        </p:spPr>
        <p:txBody>
          <a:bodyPr/>
          <a:lstStyle/>
          <a:p>
            <a:pPr algn="ctr"/>
            <a:r>
              <a:rPr lang="en-US" b="1" dirty="0"/>
              <a:t>Direct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72816"/>
            <a:ext cx="7818072" cy="4475584"/>
          </a:xfrm>
        </p:spPr>
        <p:txBody>
          <a:bodyPr/>
          <a:lstStyle/>
          <a:p>
            <a:r>
              <a:rPr lang="en-US" dirty="0"/>
              <a:t>Less Public</a:t>
            </a:r>
          </a:p>
          <a:p>
            <a:r>
              <a:rPr lang="en-US" dirty="0"/>
              <a:t>Immediate</a:t>
            </a:r>
          </a:p>
          <a:p>
            <a:r>
              <a:rPr lang="en-US" dirty="0"/>
              <a:t>Customized</a:t>
            </a:r>
          </a:p>
          <a:p>
            <a:r>
              <a:rPr lang="en-US" dirty="0"/>
              <a:t>Quick</a:t>
            </a:r>
          </a:p>
          <a:p>
            <a:r>
              <a:rPr lang="en-US" dirty="0"/>
              <a:t>Interactive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416" y="116632"/>
            <a:ext cx="7890080" cy="1143000"/>
          </a:xfrm>
        </p:spPr>
        <p:txBody>
          <a:bodyPr/>
          <a:lstStyle/>
          <a:p>
            <a:pPr algn="ctr"/>
            <a:r>
              <a:rPr lang="en-US" b="1" dirty="0"/>
              <a:t>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7890080" cy="4824536"/>
          </a:xfrm>
        </p:spPr>
        <p:txBody>
          <a:bodyPr/>
          <a:lstStyle/>
          <a:p>
            <a:pPr algn="just"/>
            <a:r>
              <a:rPr lang="en-US" b="1" dirty="0"/>
              <a:t>Definition:</a:t>
            </a:r>
            <a:r>
              <a:rPr lang="en-US" dirty="0"/>
              <a:t> Advertising is paid form of non personal communication from an identified sponsor using mass media to persuade or influence an audience.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143000"/>
          </a:xfrm>
        </p:spPr>
        <p:txBody>
          <a:bodyPr/>
          <a:lstStyle/>
          <a:p>
            <a:pPr algn="ctr"/>
            <a:r>
              <a:rPr lang="en-US" b="1" dirty="0"/>
              <a:t>Characteristics of 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28800"/>
            <a:ext cx="7890080" cy="4619600"/>
          </a:xfrm>
        </p:spPr>
        <p:txBody>
          <a:bodyPr/>
          <a:lstStyle/>
          <a:p>
            <a:r>
              <a:rPr lang="en-US" dirty="0"/>
              <a:t>A paid form of communication.</a:t>
            </a:r>
          </a:p>
          <a:p>
            <a:r>
              <a:rPr lang="en-US" dirty="0"/>
              <a:t>Non personal communication</a:t>
            </a:r>
          </a:p>
          <a:p>
            <a:r>
              <a:rPr lang="en-US" dirty="0"/>
              <a:t>Using mass media ex. TV, New paper etc.</a:t>
            </a:r>
          </a:p>
          <a:p>
            <a:r>
              <a:rPr lang="en-US" dirty="0"/>
              <a:t>Is to persuade the audience</a:t>
            </a:r>
          </a:p>
          <a:p>
            <a:r>
              <a:rPr lang="en-US" dirty="0"/>
              <a:t>Aims to reach as many audience.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</TotalTime>
  <Words>514</Words>
  <Application>Microsoft Office PowerPoint</Application>
  <PresentationFormat>عرض على الشاشة (4:3)</PresentationFormat>
  <Paragraphs>148</Paragraphs>
  <Slides>23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8" baseType="lpstr">
      <vt:lpstr>Calibri</vt:lpstr>
      <vt:lpstr>Gill Sans MT</vt:lpstr>
      <vt:lpstr>Verdana</vt:lpstr>
      <vt:lpstr>Wingdings 2</vt:lpstr>
      <vt:lpstr>Solstice</vt:lpstr>
      <vt:lpstr>عرض تقديمي في PowerPoint</vt:lpstr>
      <vt:lpstr>Promotion Mix</vt:lpstr>
      <vt:lpstr>Integrated Marketing Communication</vt:lpstr>
      <vt:lpstr>Personal Selling</vt:lpstr>
      <vt:lpstr>Sales Promotion</vt:lpstr>
      <vt:lpstr>Public Relations</vt:lpstr>
      <vt:lpstr>Direct Marketing</vt:lpstr>
      <vt:lpstr>Advertising</vt:lpstr>
      <vt:lpstr>Characteristics of Advertising</vt:lpstr>
      <vt:lpstr>Steps in Advertising</vt:lpstr>
      <vt:lpstr>Positives and Negatives of Advertising</vt:lpstr>
      <vt:lpstr>Advertising Decisions</vt:lpstr>
      <vt:lpstr>Decisions in Advertising</vt:lpstr>
      <vt:lpstr>Decisions in Advertising</vt:lpstr>
      <vt:lpstr>Decisions in Advertising</vt:lpstr>
      <vt:lpstr>Setting Advertising Objectives</vt:lpstr>
      <vt:lpstr>Informative Advertising</vt:lpstr>
      <vt:lpstr>Persuasive Advertising</vt:lpstr>
      <vt:lpstr>Reminder Advertising</vt:lpstr>
      <vt:lpstr>Public Relations</vt:lpstr>
      <vt:lpstr>Public Relation Functions</vt:lpstr>
      <vt:lpstr>Major Public Relation Tools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Boutkhil</cp:lastModifiedBy>
  <cp:revision>124</cp:revision>
  <dcterms:created xsi:type="dcterms:W3CDTF">2013-09-12T06:50:02Z</dcterms:created>
  <dcterms:modified xsi:type="dcterms:W3CDTF">2022-12-11T16:59:18Z</dcterms:modified>
</cp:coreProperties>
</file>