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2" r:id="rId23"/>
    <p:sldId id="280" r:id="rId24"/>
    <p:sldId id="279"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CCFF99"/>
    <a:srgbClr val="FF3300"/>
    <a:srgbClr val="CC0000"/>
    <a:srgbClr val="FF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0" y="23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7F250-48FE-47CD-8ED6-5D13D945FF8F}" type="doc">
      <dgm:prSet loTypeId="urn:microsoft.com/office/officeart/2009/layout/CircleArrowProcess" loCatId="process" qsTypeId="urn:microsoft.com/office/officeart/2005/8/quickstyle/3d6" qsCatId="3D" csTypeId="urn:microsoft.com/office/officeart/2005/8/colors/colorful2" csCatId="colorful" phldr="1"/>
      <dgm:spPr/>
      <dgm:t>
        <a:bodyPr/>
        <a:lstStyle/>
        <a:p>
          <a:endParaRPr lang="en-GB"/>
        </a:p>
      </dgm:t>
    </dgm:pt>
    <dgm:pt modelId="{8706FBEB-D772-414A-A4D6-B260591BD4BF}">
      <dgm:prSet phldrT="[Texte]"/>
      <dgm:spPr/>
      <dgm:t>
        <a:bodyPr/>
        <a:lstStyle/>
        <a:p>
          <a:r>
            <a:rPr lang="fr-FR" dirty="0" smtClean="0"/>
            <a:t>Les pleins</a:t>
          </a:r>
          <a:endParaRPr lang="en-GB" dirty="0"/>
        </a:p>
      </dgm:t>
    </dgm:pt>
    <dgm:pt modelId="{D63485E3-1DEC-407E-B0DC-83737609FBFC}" type="parTrans" cxnId="{DF69874E-B5E5-4EC8-A76B-BE5E04DD98F4}">
      <dgm:prSet/>
      <dgm:spPr/>
      <dgm:t>
        <a:bodyPr/>
        <a:lstStyle/>
        <a:p>
          <a:endParaRPr lang="en-GB"/>
        </a:p>
      </dgm:t>
    </dgm:pt>
    <dgm:pt modelId="{CA01E51E-2AF9-4B84-BB7C-890259C6965C}" type="sibTrans" cxnId="{DF69874E-B5E5-4EC8-A76B-BE5E04DD98F4}">
      <dgm:prSet/>
      <dgm:spPr/>
      <dgm:t>
        <a:bodyPr/>
        <a:lstStyle/>
        <a:p>
          <a:endParaRPr lang="en-GB"/>
        </a:p>
      </dgm:t>
    </dgm:pt>
    <dgm:pt modelId="{163CBCD9-B549-467A-A344-353031A77695}">
      <dgm:prSet/>
      <dgm:spPr/>
      <dgm:t>
        <a:bodyPr/>
        <a:lstStyle/>
        <a:p>
          <a:r>
            <a:rPr lang="fr-FR" dirty="0" smtClean="0"/>
            <a:t>Les creux</a:t>
          </a:r>
          <a:endParaRPr lang="en-GB" dirty="0"/>
        </a:p>
      </dgm:t>
    </dgm:pt>
    <dgm:pt modelId="{393FC296-BD07-4BF7-A1AB-0C9B2AB3F213}" type="parTrans" cxnId="{FA849753-1B34-4958-8F50-99AB096CE8B3}">
      <dgm:prSet/>
      <dgm:spPr/>
      <dgm:t>
        <a:bodyPr/>
        <a:lstStyle/>
        <a:p>
          <a:endParaRPr lang="en-GB"/>
        </a:p>
      </dgm:t>
    </dgm:pt>
    <dgm:pt modelId="{179C1F40-0F94-4D85-8933-68106E440F43}" type="sibTrans" cxnId="{FA849753-1B34-4958-8F50-99AB096CE8B3}">
      <dgm:prSet/>
      <dgm:spPr/>
      <dgm:t>
        <a:bodyPr/>
        <a:lstStyle/>
        <a:p>
          <a:endParaRPr lang="en-GB"/>
        </a:p>
      </dgm:t>
    </dgm:pt>
    <dgm:pt modelId="{0BEF3FF4-9D7C-4BEB-8F8D-FCA272F452FC}" type="pres">
      <dgm:prSet presAssocID="{2AE7F250-48FE-47CD-8ED6-5D13D945FF8F}" presName="Name0" presStyleCnt="0">
        <dgm:presLayoutVars>
          <dgm:chMax val="7"/>
          <dgm:chPref val="7"/>
          <dgm:dir/>
          <dgm:animLvl val="lvl"/>
        </dgm:presLayoutVars>
      </dgm:prSet>
      <dgm:spPr/>
      <dgm:t>
        <a:bodyPr/>
        <a:lstStyle/>
        <a:p>
          <a:endParaRPr lang="en-GB"/>
        </a:p>
      </dgm:t>
    </dgm:pt>
    <dgm:pt modelId="{32BDA3B3-EEEB-4CEE-97AE-1290C8F51BE7}" type="pres">
      <dgm:prSet presAssocID="{8706FBEB-D772-414A-A4D6-B260591BD4BF}" presName="Accent1" presStyleCnt="0"/>
      <dgm:spPr/>
    </dgm:pt>
    <dgm:pt modelId="{890F9552-BB8B-416D-A01B-729829B3C332}" type="pres">
      <dgm:prSet presAssocID="{8706FBEB-D772-414A-A4D6-B260591BD4BF}" presName="Accent" presStyleLbl="node1" presStyleIdx="0" presStyleCnt="2" custLinFactNeighborY="-2308"/>
      <dgm:spPr/>
    </dgm:pt>
    <dgm:pt modelId="{05F11991-FFB8-49AA-9C85-34967767FD9F}" type="pres">
      <dgm:prSet presAssocID="{8706FBEB-D772-414A-A4D6-B260591BD4BF}" presName="Parent1" presStyleLbl="revTx" presStyleIdx="0" presStyleCnt="2" custLinFactY="100000" custLinFactNeighborX="-53479" custLinFactNeighborY="108814">
        <dgm:presLayoutVars>
          <dgm:chMax val="1"/>
          <dgm:chPref val="1"/>
          <dgm:bulletEnabled val="1"/>
        </dgm:presLayoutVars>
      </dgm:prSet>
      <dgm:spPr/>
      <dgm:t>
        <a:bodyPr/>
        <a:lstStyle/>
        <a:p>
          <a:endParaRPr lang="en-GB"/>
        </a:p>
      </dgm:t>
    </dgm:pt>
    <dgm:pt modelId="{A3AC260C-2BCA-4BC8-B344-ABEC451FB4C5}" type="pres">
      <dgm:prSet presAssocID="{163CBCD9-B549-467A-A344-353031A77695}" presName="Accent2" presStyleCnt="0"/>
      <dgm:spPr/>
    </dgm:pt>
    <dgm:pt modelId="{5EE3F690-9645-4B91-878B-D04CE598F332}" type="pres">
      <dgm:prSet presAssocID="{163CBCD9-B549-467A-A344-353031A77695}" presName="Accent" presStyleLbl="node1" presStyleIdx="1" presStyleCnt="2" custLinFactNeighborX="1552" custLinFactNeighborY="-4749"/>
      <dgm:spPr/>
    </dgm:pt>
    <dgm:pt modelId="{B4425991-5868-429F-957A-1156CF98C27A}" type="pres">
      <dgm:prSet presAssocID="{163CBCD9-B549-467A-A344-353031A77695}" presName="Parent2" presStyleLbl="revTx" presStyleIdx="1" presStyleCnt="2" custLinFactY="-100000" custLinFactNeighborX="50307" custLinFactNeighborY="-161721">
        <dgm:presLayoutVars>
          <dgm:chMax val="1"/>
          <dgm:chPref val="1"/>
          <dgm:bulletEnabled val="1"/>
        </dgm:presLayoutVars>
      </dgm:prSet>
      <dgm:spPr/>
      <dgm:t>
        <a:bodyPr/>
        <a:lstStyle/>
        <a:p>
          <a:endParaRPr lang="en-GB"/>
        </a:p>
      </dgm:t>
    </dgm:pt>
  </dgm:ptLst>
  <dgm:cxnLst>
    <dgm:cxn modelId="{2A47347E-2F2B-4970-9B48-B2432F9EF551}" type="presOf" srcId="{8706FBEB-D772-414A-A4D6-B260591BD4BF}" destId="{05F11991-FFB8-49AA-9C85-34967767FD9F}" srcOrd="0" destOrd="0" presId="urn:microsoft.com/office/officeart/2009/layout/CircleArrowProcess"/>
    <dgm:cxn modelId="{4789757D-3609-46A6-A2AD-B1981305CB36}" type="presOf" srcId="{163CBCD9-B549-467A-A344-353031A77695}" destId="{B4425991-5868-429F-957A-1156CF98C27A}" srcOrd="0" destOrd="0" presId="urn:microsoft.com/office/officeart/2009/layout/CircleArrowProcess"/>
    <dgm:cxn modelId="{DF69874E-B5E5-4EC8-A76B-BE5E04DD98F4}" srcId="{2AE7F250-48FE-47CD-8ED6-5D13D945FF8F}" destId="{8706FBEB-D772-414A-A4D6-B260591BD4BF}" srcOrd="0" destOrd="0" parTransId="{D63485E3-1DEC-407E-B0DC-83737609FBFC}" sibTransId="{CA01E51E-2AF9-4B84-BB7C-890259C6965C}"/>
    <dgm:cxn modelId="{84CDC3A6-7CB6-4923-8FFA-CB18C5484E0C}" type="presOf" srcId="{2AE7F250-48FE-47CD-8ED6-5D13D945FF8F}" destId="{0BEF3FF4-9D7C-4BEB-8F8D-FCA272F452FC}" srcOrd="0" destOrd="0" presId="urn:microsoft.com/office/officeart/2009/layout/CircleArrowProcess"/>
    <dgm:cxn modelId="{FA849753-1B34-4958-8F50-99AB096CE8B3}" srcId="{2AE7F250-48FE-47CD-8ED6-5D13D945FF8F}" destId="{163CBCD9-B549-467A-A344-353031A77695}" srcOrd="1" destOrd="0" parTransId="{393FC296-BD07-4BF7-A1AB-0C9B2AB3F213}" sibTransId="{179C1F40-0F94-4D85-8933-68106E440F43}"/>
    <dgm:cxn modelId="{F9CF586A-30B5-4470-8515-C6BC5463A939}" type="presParOf" srcId="{0BEF3FF4-9D7C-4BEB-8F8D-FCA272F452FC}" destId="{32BDA3B3-EEEB-4CEE-97AE-1290C8F51BE7}" srcOrd="0" destOrd="0" presId="urn:microsoft.com/office/officeart/2009/layout/CircleArrowProcess"/>
    <dgm:cxn modelId="{7B764D69-70F2-4F8C-8DDE-40E1B83B0EC7}" type="presParOf" srcId="{32BDA3B3-EEEB-4CEE-97AE-1290C8F51BE7}" destId="{890F9552-BB8B-416D-A01B-729829B3C332}" srcOrd="0" destOrd="0" presId="urn:microsoft.com/office/officeart/2009/layout/CircleArrowProcess"/>
    <dgm:cxn modelId="{428C42F5-4983-4613-8B25-AB8B61F2C159}" type="presParOf" srcId="{0BEF3FF4-9D7C-4BEB-8F8D-FCA272F452FC}" destId="{05F11991-FFB8-49AA-9C85-34967767FD9F}" srcOrd="1" destOrd="0" presId="urn:microsoft.com/office/officeart/2009/layout/CircleArrowProcess"/>
    <dgm:cxn modelId="{E4EB8E1F-4479-4B52-A78B-DCBB149283B8}" type="presParOf" srcId="{0BEF3FF4-9D7C-4BEB-8F8D-FCA272F452FC}" destId="{A3AC260C-2BCA-4BC8-B344-ABEC451FB4C5}" srcOrd="2" destOrd="0" presId="urn:microsoft.com/office/officeart/2009/layout/CircleArrowProcess"/>
    <dgm:cxn modelId="{B3652510-7591-4968-B1FA-001F55E53C02}" type="presParOf" srcId="{A3AC260C-2BCA-4BC8-B344-ABEC451FB4C5}" destId="{5EE3F690-9645-4B91-878B-D04CE598F332}" srcOrd="0" destOrd="0" presId="urn:microsoft.com/office/officeart/2009/layout/CircleArrowProcess"/>
    <dgm:cxn modelId="{C267E911-D18A-41BC-AAD5-5A9081D0DD94}" type="presParOf" srcId="{0BEF3FF4-9D7C-4BEB-8F8D-FCA272F452FC}" destId="{B4425991-5868-429F-957A-1156CF98C27A}"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BB3A93-A02D-467E-8255-3B903358DD0E}"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en-GB"/>
        </a:p>
      </dgm:t>
    </dgm:pt>
    <dgm:pt modelId="{ED574212-6D38-444E-9899-E9A5DC1938D4}">
      <dgm:prSet phldrT="[Texte]" custT="1"/>
      <dgm:spPr/>
      <dgm:t>
        <a:bodyPr/>
        <a:lstStyle/>
        <a:p>
          <a:r>
            <a:rPr lang="fr-FR" sz="1800" b="1" i="1" dirty="0" smtClean="0">
              <a:latin typeface="Garamond" pitchFamily="18" charset="0"/>
            </a:rPr>
            <a:t>systémique</a:t>
          </a:r>
          <a:endParaRPr lang="en-GB" sz="1800" b="1" i="1" dirty="0">
            <a:latin typeface="Garamond" pitchFamily="18" charset="0"/>
          </a:endParaRPr>
        </a:p>
      </dgm:t>
    </dgm:pt>
    <dgm:pt modelId="{AC3DD620-6B9E-4DFC-94EA-871D6E7ABAB3}" type="parTrans" cxnId="{0C49A097-4C0F-46C5-8A98-938945F875C8}">
      <dgm:prSet/>
      <dgm:spPr/>
      <dgm:t>
        <a:bodyPr/>
        <a:lstStyle/>
        <a:p>
          <a:endParaRPr lang="en-GB" b="1" i="1">
            <a:latin typeface="Garamond" pitchFamily="18" charset="0"/>
          </a:endParaRPr>
        </a:p>
      </dgm:t>
    </dgm:pt>
    <dgm:pt modelId="{4B3DF088-20ED-4B05-8C5B-A3701BC54FD8}" type="sibTrans" cxnId="{0C49A097-4C0F-46C5-8A98-938945F875C8}">
      <dgm:prSet/>
      <dgm:spPr/>
      <dgm:t>
        <a:bodyPr/>
        <a:lstStyle/>
        <a:p>
          <a:endParaRPr lang="en-GB" b="1" i="1">
            <a:latin typeface="Garamond" pitchFamily="18" charset="0"/>
          </a:endParaRPr>
        </a:p>
      </dgm:t>
    </dgm:pt>
    <dgm:pt modelId="{9848F929-E0C5-404F-B86F-9719A744FEE3}">
      <dgm:prSet phldrT="[Texte]"/>
      <dgm:spPr/>
      <dgm:t>
        <a:bodyPr/>
        <a:lstStyle/>
        <a:p>
          <a:r>
            <a:rPr lang="fr-FR" b="1" i="1" dirty="0" smtClean="0">
              <a:latin typeface="Garamond" pitchFamily="18" charset="0"/>
            </a:rPr>
            <a:t>Un savoir </a:t>
          </a:r>
          <a:endParaRPr lang="en-GB" b="1" i="1" dirty="0">
            <a:latin typeface="Garamond" pitchFamily="18" charset="0"/>
          </a:endParaRPr>
        </a:p>
      </dgm:t>
    </dgm:pt>
    <dgm:pt modelId="{DE7AD7AD-8B00-4E01-A1A8-CC76F5C6A736}" type="parTrans" cxnId="{8BA03B3C-D14D-4BED-A41E-56C0085D7740}">
      <dgm:prSet/>
      <dgm:spPr/>
      <dgm:t>
        <a:bodyPr/>
        <a:lstStyle/>
        <a:p>
          <a:endParaRPr lang="en-GB" b="1" i="1">
            <a:latin typeface="Garamond" pitchFamily="18" charset="0"/>
          </a:endParaRPr>
        </a:p>
      </dgm:t>
    </dgm:pt>
    <dgm:pt modelId="{6906E2F7-08FC-4C4E-9C59-8B229A924157}" type="sibTrans" cxnId="{8BA03B3C-D14D-4BED-A41E-56C0085D7740}">
      <dgm:prSet/>
      <dgm:spPr/>
      <dgm:t>
        <a:bodyPr/>
        <a:lstStyle/>
        <a:p>
          <a:endParaRPr lang="en-GB" b="1" i="1">
            <a:latin typeface="Garamond" pitchFamily="18" charset="0"/>
          </a:endParaRPr>
        </a:p>
      </dgm:t>
    </dgm:pt>
    <dgm:pt modelId="{F2F130A0-8050-4E98-91BB-C8A257450852}">
      <dgm:prSet phldrT="[Texte]"/>
      <dgm:spPr/>
      <dgm:t>
        <a:bodyPr/>
        <a:lstStyle/>
        <a:p>
          <a:r>
            <a:rPr lang="fr-FR" b="1" i="1" dirty="0" smtClean="0">
              <a:latin typeface="Garamond" pitchFamily="18" charset="0"/>
            </a:rPr>
            <a:t>Une pratique</a:t>
          </a:r>
          <a:endParaRPr lang="en-GB" b="1" i="1" dirty="0">
            <a:latin typeface="Garamond" pitchFamily="18" charset="0"/>
          </a:endParaRPr>
        </a:p>
      </dgm:t>
    </dgm:pt>
    <dgm:pt modelId="{335F7805-14F1-4A27-8994-24DF9FF60401}" type="parTrans" cxnId="{AF04506C-4074-4A09-8CF4-F16EAC33AEC5}">
      <dgm:prSet/>
      <dgm:spPr/>
      <dgm:t>
        <a:bodyPr/>
        <a:lstStyle/>
        <a:p>
          <a:endParaRPr lang="en-GB" b="1" i="1">
            <a:latin typeface="Garamond" pitchFamily="18" charset="0"/>
          </a:endParaRPr>
        </a:p>
      </dgm:t>
    </dgm:pt>
    <dgm:pt modelId="{5D07D7E0-01A3-455C-A8A8-072D75A00C23}" type="sibTrans" cxnId="{AF04506C-4074-4A09-8CF4-F16EAC33AEC5}">
      <dgm:prSet/>
      <dgm:spPr/>
      <dgm:t>
        <a:bodyPr/>
        <a:lstStyle/>
        <a:p>
          <a:endParaRPr lang="en-GB" b="1" i="1">
            <a:latin typeface="Garamond" pitchFamily="18" charset="0"/>
          </a:endParaRPr>
        </a:p>
      </dgm:t>
    </dgm:pt>
    <dgm:pt modelId="{8688B4B9-1D1B-4A82-8524-86C5E4B61F2C}">
      <dgm:prSet/>
      <dgm:spPr/>
      <dgm:t>
        <a:bodyPr/>
        <a:lstStyle/>
        <a:p>
          <a:r>
            <a:rPr lang="fr-FR" dirty="0" smtClean="0"/>
            <a:t>complexité</a:t>
          </a:r>
          <a:endParaRPr lang="en-GB" dirty="0"/>
        </a:p>
      </dgm:t>
    </dgm:pt>
    <dgm:pt modelId="{C70E3A80-2020-4DAF-959F-A111E6CE6AAF}" type="parTrans" cxnId="{1E1BAC09-2BC9-4835-AA3A-221D24CF3E53}">
      <dgm:prSet/>
      <dgm:spPr/>
      <dgm:t>
        <a:bodyPr/>
        <a:lstStyle/>
        <a:p>
          <a:endParaRPr lang="en-GB"/>
        </a:p>
      </dgm:t>
    </dgm:pt>
    <dgm:pt modelId="{FD75C73F-595A-4D8D-BB11-B2524E295DD1}" type="sibTrans" cxnId="{1E1BAC09-2BC9-4835-AA3A-221D24CF3E53}">
      <dgm:prSet/>
      <dgm:spPr/>
      <dgm:t>
        <a:bodyPr/>
        <a:lstStyle/>
        <a:p>
          <a:endParaRPr lang="en-GB"/>
        </a:p>
      </dgm:t>
    </dgm:pt>
    <dgm:pt modelId="{F4C867F0-96C4-4C7F-8A5B-2B474B439303}">
      <dgm:prSet/>
      <dgm:spPr/>
      <dgm:t>
        <a:bodyPr/>
        <a:lstStyle/>
        <a:p>
          <a:r>
            <a:rPr lang="fr-FR" dirty="0" smtClean="0"/>
            <a:t>globalité</a:t>
          </a:r>
          <a:endParaRPr lang="en-GB" dirty="0"/>
        </a:p>
      </dgm:t>
    </dgm:pt>
    <dgm:pt modelId="{361A8C0F-167F-423C-92E1-B83F2643F581}" type="parTrans" cxnId="{D9BA2BC9-3103-426E-AABE-833390C10DE5}">
      <dgm:prSet/>
      <dgm:spPr/>
      <dgm:t>
        <a:bodyPr/>
        <a:lstStyle/>
        <a:p>
          <a:endParaRPr lang="en-GB"/>
        </a:p>
      </dgm:t>
    </dgm:pt>
    <dgm:pt modelId="{821FDC77-CCF9-45B9-9B8B-F37D9ACBE135}" type="sibTrans" cxnId="{D9BA2BC9-3103-426E-AABE-833390C10DE5}">
      <dgm:prSet/>
      <dgm:spPr/>
      <dgm:t>
        <a:bodyPr/>
        <a:lstStyle/>
        <a:p>
          <a:endParaRPr lang="en-GB"/>
        </a:p>
      </dgm:t>
    </dgm:pt>
    <dgm:pt modelId="{A6DC0976-0AAE-44D9-ADAA-E87D4B487405}">
      <dgm:prSet/>
      <dgm:spPr/>
      <dgm:t>
        <a:bodyPr/>
        <a:lstStyle/>
        <a:p>
          <a:r>
            <a:rPr lang="fr-FR" dirty="0" smtClean="0"/>
            <a:t>interaction</a:t>
          </a:r>
          <a:endParaRPr lang="en-GB" dirty="0"/>
        </a:p>
      </dgm:t>
    </dgm:pt>
    <dgm:pt modelId="{35F972DF-339A-45B6-BFE2-71503F29DB5A}" type="parTrans" cxnId="{A4D1735A-E5CE-4929-9657-C30C0EC9AA79}">
      <dgm:prSet/>
      <dgm:spPr/>
      <dgm:t>
        <a:bodyPr/>
        <a:lstStyle/>
        <a:p>
          <a:endParaRPr lang="en-GB"/>
        </a:p>
      </dgm:t>
    </dgm:pt>
    <dgm:pt modelId="{4F5D5A8E-DEA1-4D4E-A626-EF07CEC63B5F}" type="sibTrans" cxnId="{A4D1735A-E5CE-4929-9657-C30C0EC9AA79}">
      <dgm:prSet/>
      <dgm:spPr/>
      <dgm:t>
        <a:bodyPr/>
        <a:lstStyle/>
        <a:p>
          <a:endParaRPr lang="en-GB"/>
        </a:p>
      </dgm:t>
    </dgm:pt>
    <dgm:pt modelId="{655E553E-C5D6-4157-B7FE-9DE86C7C49D0}">
      <dgm:prSet/>
      <dgm:spPr/>
      <dgm:t>
        <a:bodyPr/>
        <a:lstStyle/>
        <a:p>
          <a:r>
            <a:rPr lang="fr-FR" dirty="0" smtClean="0"/>
            <a:t>régulation</a:t>
          </a:r>
          <a:endParaRPr lang="en-GB" dirty="0"/>
        </a:p>
      </dgm:t>
    </dgm:pt>
    <dgm:pt modelId="{D4ACCA4C-B191-4864-A8D8-4A6D3925F78D}" type="parTrans" cxnId="{FA36ACCA-B21B-4B35-832B-ADC0BBB32816}">
      <dgm:prSet/>
      <dgm:spPr/>
      <dgm:t>
        <a:bodyPr/>
        <a:lstStyle/>
        <a:p>
          <a:endParaRPr lang="en-GB"/>
        </a:p>
      </dgm:t>
    </dgm:pt>
    <dgm:pt modelId="{6201E02A-4067-4134-80CD-3BE12B618766}" type="sibTrans" cxnId="{FA36ACCA-B21B-4B35-832B-ADC0BBB32816}">
      <dgm:prSet/>
      <dgm:spPr/>
      <dgm:t>
        <a:bodyPr/>
        <a:lstStyle/>
        <a:p>
          <a:endParaRPr lang="en-GB"/>
        </a:p>
      </dgm:t>
    </dgm:pt>
    <dgm:pt modelId="{D4757185-408A-47EB-88C4-C18F54573B9F}">
      <dgm:prSet/>
      <dgm:spPr/>
      <dgm:t>
        <a:bodyPr/>
        <a:lstStyle/>
        <a:p>
          <a:r>
            <a:rPr lang="fr-FR" dirty="0" smtClean="0"/>
            <a:t>La finalité</a:t>
          </a:r>
          <a:endParaRPr lang="en-GB" dirty="0"/>
        </a:p>
      </dgm:t>
    </dgm:pt>
    <dgm:pt modelId="{00BDA153-1F73-41E3-93D1-C8FC95675778}" type="parTrans" cxnId="{0F1B62C1-225D-49F8-8B8E-C0AAE3E4EDE5}">
      <dgm:prSet/>
      <dgm:spPr/>
      <dgm:t>
        <a:bodyPr/>
        <a:lstStyle/>
        <a:p>
          <a:endParaRPr lang="en-GB"/>
        </a:p>
      </dgm:t>
    </dgm:pt>
    <dgm:pt modelId="{16016CA9-3629-4CB7-AA74-31122976B3CB}" type="sibTrans" cxnId="{0F1B62C1-225D-49F8-8B8E-C0AAE3E4EDE5}">
      <dgm:prSet/>
      <dgm:spPr/>
      <dgm:t>
        <a:bodyPr/>
        <a:lstStyle/>
        <a:p>
          <a:endParaRPr lang="en-GB"/>
        </a:p>
      </dgm:t>
    </dgm:pt>
    <dgm:pt modelId="{1A2AE249-A7B2-49EC-A82E-FFDF8DF3FBF7}">
      <dgm:prSet/>
      <dgm:spPr/>
      <dgm:t>
        <a:bodyPr/>
        <a:lstStyle/>
        <a:p>
          <a:r>
            <a:rPr lang="fr-FR" dirty="0" smtClean="0"/>
            <a:t>prudence</a:t>
          </a:r>
          <a:endParaRPr lang="en-GB" dirty="0"/>
        </a:p>
      </dgm:t>
    </dgm:pt>
    <dgm:pt modelId="{DCFE0A05-3F10-45D5-B701-3FAC148ECA16}" type="parTrans" cxnId="{D589D826-F40E-47B7-8E77-8D77B5C32953}">
      <dgm:prSet/>
      <dgm:spPr/>
      <dgm:t>
        <a:bodyPr/>
        <a:lstStyle/>
        <a:p>
          <a:endParaRPr lang="en-GB"/>
        </a:p>
      </dgm:t>
    </dgm:pt>
    <dgm:pt modelId="{F816A026-38D5-411E-A802-3367AD8C2324}" type="sibTrans" cxnId="{D589D826-F40E-47B7-8E77-8D77B5C32953}">
      <dgm:prSet/>
      <dgm:spPr/>
      <dgm:t>
        <a:bodyPr/>
        <a:lstStyle/>
        <a:p>
          <a:endParaRPr lang="en-GB"/>
        </a:p>
      </dgm:t>
    </dgm:pt>
    <dgm:pt modelId="{9118DD39-8CC9-467C-825F-AD7348447D8E}">
      <dgm:prSet/>
      <dgm:spPr/>
      <dgm:t>
        <a:bodyPr/>
        <a:lstStyle/>
        <a:p>
          <a:r>
            <a:rPr lang="fr-FR" dirty="0" smtClean="0"/>
            <a:t>ambitieuse</a:t>
          </a:r>
          <a:endParaRPr lang="en-GB" dirty="0"/>
        </a:p>
      </dgm:t>
    </dgm:pt>
    <dgm:pt modelId="{F16BFA42-9E86-49BE-8502-436844C18C84}" type="parTrans" cxnId="{2429BA8C-7AAE-49DC-B20F-9D2E3B339B0F}">
      <dgm:prSet/>
      <dgm:spPr/>
      <dgm:t>
        <a:bodyPr/>
        <a:lstStyle/>
        <a:p>
          <a:endParaRPr lang="en-GB"/>
        </a:p>
      </dgm:t>
    </dgm:pt>
    <dgm:pt modelId="{5C8E9F95-F708-417A-B94F-03029DD4439B}" type="sibTrans" cxnId="{2429BA8C-7AAE-49DC-B20F-9D2E3B339B0F}">
      <dgm:prSet/>
      <dgm:spPr/>
      <dgm:t>
        <a:bodyPr/>
        <a:lstStyle/>
        <a:p>
          <a:endParaRPr lang="en-GB"/>
        </a:p>
      </dgm:t>
    </dgm:pt>
    <dgm:pt modelId="{9548EA50-934C-4264-9F24-976A3B62D5AF}">
      <dgm:prSet/>
      <dgm:spPr/>
      <dgm:t>
        <a:bodyPr/>
        <a:lstStyle/>
        <a:p>
          <a:r>
            <a:rPr lang="fr-FR" dirty="0" smtClean="0"/>
            <a:t>informations</a:t>
          </a:r>
          <a:endParaRPr lang="en-GB" dirty="0"/>
        </a:p>
      </dgm:t>
    </dgm:pt>
    <dgm:pt modelId="{76C785EF-484A-4CF3-B5DD-124CFCD0C2B4}" type="parTrans" cxnId="{F7C40F6F-690B-46FB-9CF8-B7E3489CA6F1}">
      <dgm:prSet/>
      <dgm:spPr/>
      <dgm:t>
        <a:bodyPr/>
        <a:lstStyle/>
        <a:p>
          <a:endParaRPr lang="en-GB"/>
        </a:p>
      </dgm:t>
    </dgm:pt>
    <dgm:pt modelId="{DBB8FED0-BAD4-40E1-BB7E-B01DF6701C14}" type="sibTrans" cxnId="{F7C40F6F-690B-46FB-9CF8-B7E3489CA6F1}">
      <dgm:prSet/>
      <dgm:spPr/>
      <dgm:t>
        <a:bodyPr/>
        <a:lstStyle/>
        <a:p>
          <a:endParaRPr lang="en-GB"/>
        </a:p>
      </dgm:t>
    </dgm:pt>
    <dgm:pt modelId="{5367A5F7-E405-4B87-BEA1-084D68C6DAAF}">
      <dgm:prSet/>
      <dgm:spPr/>
      <dgm:t>
        <a:bodyPr/>
        <a:lstStyle/>
        <a:p>
          <a:r>
            <a:rPr lang="fr-FR" dirty="0" smtClean="0"/>
            <a:t>rétroaction</a:t>
          </a:r>
          <a:endParaRPr lang="en-GB" dirty="0"/>
        </a:p>
      </dgm:t>
    </dgm:pt>
    <dgm:pt modelId="{9A5520AE-8E6B-4EF2-8A9C-8F97C20F31A8}" type="parTrans" cxnId="{17EE5EBD-DCCE-4588-8188-C4FE0CEFA95D}">
      <dgm:prSet/>
      <dgm:spPr/>
      <dgm:t>
        <a:bodyPr/>
        <a:lstStyle/>
        <a:p>
          <a:endParaRPr lang="en-GB"/>
        </a:p>
      </dgm:t>
    </dgm:pt>
    <dgm:pt modelId="{7E42F1B6-E026-47C8-A1E1-616DED575D01}" type="sibTrans" cxnId="{17EE5EBD-DCCE-4588-8188-C4FE0CEFA95D}">
      <dgm:prSet/>
      <dgm:spPr/>
      <dgm:t>
        <a:bodyPr/>
        <a:lstStyle/>
        <a:p>
          <a:endParaRPr lang="en-GB"/>
        </a:p>
      </dgm:t>
    </dgm:pt>
    <dgm:pt modelId="{C4CF534D-A45C-4751-ACBB-ADC3EFF828E0}" type="pres">
      <dgm:prSet presAssocID="{18BB3A93-A02D-467E-8255-3B903358DD0E}" presName="hierChild1" presStyleCnt="0">
        <dgm:presLayoutVars>
          <dgm:orgChart val="1"/>
          <dgm:chPref val="1"/>
          <dgm:dir/>
          <dgm:animOne val="branch"/>
          <dgm:animLvl val="lvl"/>
          <dgm:resizeHandles/>
        </dgm:presLayoutVars>
      </dgm:prSet>
      <dgm:spPr/>
      <dgm:t>
        <a:bodyPr/>
        <a:lstStyle/>
        <a:p>
          <a:endParaRPr lang="en-GB"/>
        </a:p>
      </dgm:t>
    </dgm:pt>
    <dgm:pt modelId="{F8C560DC-E9C2-484A-B4BB-AB14180F6725}" type="pres">
      <dgm:prSet presAssocID="{ED574212-6D38-444E-9899-E9A5DC1938D4}" presName="hierRoot1" presStyleCnt="0">
        <dgm:presLayoutVars>
          <dgm:hierBranch val="init"/>
        </dgm:presLayoutVars>
      </dgm:prSet>
      <dgm:spPr/>
    </dgm:pt>
    <dgm:pt modelId="{0C131C12-4BAC-4A2A-AC43-BFA30F772754}" type="pres">
      <dgm:prSet presAssocID="{ED574212-6D38-444E-9899-E9A5DC1938D4}" presName="rootComposite1" presStyleCnt="0"/>
      <dgm:spPr/>
    </dgm:pt>
    <dgm:pt modelId="{4D55E002-1232-41E8-9FED-0120C6D3E8CF}" type="pres">
      <dgm:prSet presAssocID="{ED574212-6D38-444E-9899-E9A5DC1938D4}" presName="rootText1" presStyleLbl="node0" presStyleIdx="0" presStyleCnt="1" custScaleX="152509" custLinFactX="-22673" custLinFactNeighborX="-100000" custLinFactNeighborY="-565">
        <dgm:presLayoutVars>
          <dgm:chPref val="3"/>
        </dgm:presLayoutVars>
      </dgm:prSet>
      <dgm:spPr/>
      <dgm:t>
        <a:bodyPr/>
        <a:lstStyle/>
        <a:p>
          <a:endParaRPr lang="en-GB"/>
        </a:p>
      </dgm:t>
    </dgm:pt>
    <dgm:pt modelId="{43F1A1FC-C509-4479-A9E6-379AEB522FE9}" type="pres">
      <dgm:prSet presAssocID="{ED574212-6D38-444E-9899-E9A5DC1938D4}" presName="rootConnector1" presStyleLbl="node1" presStyleIdx="0" presStyleCnt="0"/>
      <dgm:spPr/>
      <dgm:t>
        <a:bodyPr/>
        <a:lstStyle/>
        <a:p>
          <a:endParaRPr lang="en-GB"/>
        </a:p>
      </dgm:t>
    </dgm:pt>
    <dgm:pt modelId="{CC2E282D-892A-49F2-8E49-DC9928581567}" type="pres">
      <dgm:prSet presAssocID="{ED574212-6D38-444E-9899-E9A5DC1938D4}" presName="hierChild2" presStyleCnt="0"/>
      <dgm:spPr/>
    </dgm:pt>
    <dgm:pt modelId="{8DA45784-6477-45A7-BC2D-278EE2BA65CE}" type="pres">
      <dgm:prSet presAssocID="{DE7AD7AD-8B00-4E01-A1A8-CC76F5C6A736}" presName="Name37" presStyleLbl="parChTrans1D2" presStyleIdx="0" presStyleCnt="2"/>
      <dgm:spPr/>
      <dgm:t>
        <a:bodyPr/>
        <a:lstStyle/>
        <a:p>
          <a:endParaRPr lang="en-GB"/>
        </a:p>
      </dgm:t>
    </dgm:pt>
    <dgm:pt modelId="{0E7CF942-9891-4D79-BAF2-A37BFFF7A9F3}" type="pres">
      <dgm:prSet presAssocID="{9848F929-E0C5-404F-B86F-9719A744FEE3}" presName="hierRoot2" presStyleCnt="0">
        <dgm:presLayoutVars>
          <dgm:hierBranch val="init"/>
        </dgm:presLayoutVars>
      </dgm:prSet>
      <dgm:spPr/>
    </dgm:pt>
    <dgm:pt modelId="{AF6B5603-622B-4539-96B8-5AC664513431}" type="pres">
      <dgm:prSet presAssocID="{9848F929-E0C5-404F-B86F-9719A744FEE3}" presName="rootComposite" presStyleCnt="0"/>
      <dgm:spPr/>
    </dgm:pt>
    <dgm:pt modelId="{4EBCE199-766B-467A-AD28-33A04A631661}" type="pres">
      <dgm:prSet presAssocID="{9848F929-E0C5-404F-B86F-9719A744FEE3}" presName="rootText" presStyleLbl="node2" presStyleIdx="0" presStyleCnt="2" custLinFactX="-139932" custLinFactNeighborX="-200000" custLinFactNeighborY="-7894">
        <dgm:presLayoutVars>
          <dgm:chPref val="3"/>
        </dgm:presLayoutVars>
      </dgm:prSet>
      <dgm:spPr/>
      <dgm:t>
        <a:bodyPr/>
        <a:lstStyle/>
        <a:p>
          <a:endParaRPr lang="en-GB"/>
        </a:p>
      </dgm:t>
    </dgm:pt>
    <dgm:pt modelId="{2DF699C3-4378-407B-9AE1-045D3498F651}" type="pres">
      <dgm:prSet presAssocID="{9848F929-E0C5-404F-B86F-9719A744FEE3}" presName="rootConnector" presStyleLbl="node2" presStyleIdx="0" presStyleCnt="2"/>
      <dgm:spPr/>
      <dgm:t>
        <a:bodyPr/>
        <a:lstStyle/>
        <a:p>
          <a:endParaRPr lang="en-GB"/>
        </a:p>
      </dgm:t>
    </dgm:pt>
    <dgm:pt modelId="{7044F76E-A0BD-4872-BEEC-A3D9F970E56B}" type="pres">
      <dgm:prSet presAssocID="{9848F929-E0C5-404F-B86F-9719A744FEE3}" presName="hierChild4" presStyleCnt="0"/>
      <dgm:spPr/>
    </dgm:pt>
    <dgm:pt modelId="{C697BBAC-2646-4454-BD00-466FE94087C9}" type="pres">
      <dgm:prSet presAssocID="{C70E3A80-2020-4DAF-959F-A111E6CE6AAF}" presName="Name37" presStyleLbl="parChTrans1D3" presStyleIdx="0" presStyleCnt="9"/>
      <dgm:spPr/>
      <dgm:t>
        <a:bodyPr/>
        <a:lstStyle/>
        <a:p>
          <a:endParaRPr lang="en-GB"/>
        </a:p>
      </dgm:t>
    </dgm:pt>
    <dgm:pt modelId="{F048E88A-B521-408A-B610-49F8763DC6FA}" type="pres">
      <dgm:prSet presAssocID="{8688B4B9-1D1B-4A82-8524-86C5E4B61F2C}" presName="hierRoot2" presStyleCnt="0">
        <dgm:presLayoutVars>
          <dgm:hierBranch val="init"/>
        </dgm:presLayoutVars>
      </dgm:prSet>
      <dgm:spPr/>
    </dgm:pt>
    <dgm:pt modelId="{98300BFC-7FA0-4AC9-990E-26273983A474}" type="pres">
      <dgm:prSet presAssocID="{8688B4B9-1D1B-4A82-8524-86C5E4B61F2C}" presName="rootComposite" presStyleCnt="0"/>
      <dgm:spPr/>
    </dgm:pt>
    <dgm:pt modelId="{7A7ACFEB-73FE-4315-A850-98B0BDA53727}" type="pres">
      <dgm:prSet presAssocID="{8688B4B9-1D1B-4A82-8524-86C5E4B61F2C}" presName="rootText" presStyleLbl="node3" presStyleIdx="0" presStyleCnt="9" custLinFactX="-139681" custLinFactNeighborX="-200000" custLinFactNeighborY="1611">
        <dgm:presLayoutVars>
          <dgm:chPref val="3"/>
        </dgm:presLayoutVars>
      </dgm:prSet>
      <dgm:spPr/>
      <dgm:t>
        <a:bodyPr/>
        <a:lstStyle/>
        <a:p>
          <a:endParaRPr lang="en-GB"/>
        </a:p>
      </dgm:t>
    </dgm:pt>
    <dgm:pt modelId="{F37694F8-3174-4964-8103-294AC2656FF6}" type="pres">
      <dgm:prSet presAssocID="{8688B4B9-1D1B-4A82-8524-86C5E4B61F2C}" presName="rootConnector" presStyleLbl="node3" presStyleIdx="0" presStyleCnt="9"/>
      <dgm:spPr/>
      <dgm:t>
        <a:bodyPr/>
        <a:lstStyle/>
        <a:p>
          <a:endParaRPr lang="en-GB"/>
        </a:p>
      </dgm:t>
    </dgm:pt>
    <dgm:pt modelId="{74031127-A522-4F8C-901C-252FA4F13112}" type="pres">
      <dgm:prSet presAssocID="{8688B4B9-1D1B-4A82-8524-86C5E4B61F2C}" presName="hierChild4" presStyleCnt="0"/>
      <dgm:spPr/>
    </dgm:pt>
    <dgm:pt modelId="{40AFF06C-CB2F-421B-9B69-AABC1E208993}" type="pres">
      <dgm:prSet presAssocID="{8688B4B9-1D1B-4A82-8524-86C5E4B61F2C}" presName="hierChild5" presStyleCnt="0"/>
      <dgm:spPr/>
    </dgm:pt>
    <dgm:pt modelId="{16B34141-079E-4911-AA3B-F09813BC7482}" type="pres">
      <dgm:prSet presAssocID="{361A8C0F-167F-423C-92E1-B83F2643F581}" presName="Name37" presStyleLbl="parChTrans1D3" presStyleIdx="1" presStyleCnt="9"/>
      <dgm:spPr/>
      <dgm:t>
        <a:bodyPr/>
        <a:lstStyle/>
        <a:p>
          <a:endParaRPr lang="en-GB"/>
        </a:p>
      </dgm:t>
    </dgm:pt>
    <dgm:pt modelId="{F57E7C7E-547C-4FE3-99FC-4FA902E5E462}" type="pres">
      <dgm:prSet presAssocID="{F4C867F0-96C4-4C7F-8A5B-2B474B439303}" presName="hierRoot2" presStyleCnt="0">
        <dgm:presLayoutVars>
          <dgm:hierBranch val="init"/>
        </dgm:presLayoutVars>
      </dgm:prSet>
      <dgm:spPr/>
    </dgm:pt>
    <dgm:pt modelId="{F2E99B89-CD1A-4791-AA25-1000AD7F8C8C}" type="pres">
      <dgm:prSet presAssocID="{F4C867F0-96C4-4C7F-8A5B-2B474B439303}" presName="rootComposite" presStyleCnt="0"/>
      <dgm:spPr/>
    </dgm:pt>
    <dgm:pt modelId="{CB5F7614-6A54-473B-B4D8-967F6EA20704}" type="pres">
      <dgm:prSet presAssocID="{F4C867F0-96C4-4C7F-8A5B-2B474B439303}" presName="rootText" presStyleLbl="node3" presStyleIdx="1" presStyleCnt="9" custLinFactX="-139681" custLinFactNeighborX="-200000" custLinFactNeighborY="11116">
        <dgm:presLayoutVars>
          <dgm:chPref val="3"/>
        </dgm:presLayoutVars>
      </dgm:prSet>
      <dgm:spPr/>
      <dgm:t>
        <a:bodyPr/>
        <a:lstStyle/>
        <a:p>
          <a:endParaRPr lang="en-GB"/>
        </a:p>
      </dgm:t>
    </dgm:pt>
    <dgm:pt modelId="{060D602A-BE4F-42ED-A797-44E29F7BB83F}" type="pres">
      <dgm:prSet presAssocID="{F4C867F0-96C4-4C7F-8A5B-2B474B439303}" presName="rootConnector" presStyleLbl="node3" presStyleIdx="1" presStyleCnt="9"/>
      <dgm:spPr/>
      <dgm:t>
        <a:bodyPr/>
        <a:lstStyle/>
        <a:p>
          <a:endParaRPr lang="en-GB"/>
        </a:p>
      </dgm:t>
    </dgm:pt>
    <dgm:pt modelId="{E2FDDFD1-ADA5-432B-8DC3-3FEE1839E924}" type="pres">
      <dgm:prSet presAssocID="{F4C867F0-96C4-4C7F-8A5B-2B474B439303}" presName="hierChild4" presStyleCnt="0"/>
      <dgm:spPr/>
    </dgm:pt>
    <dgm:pt modelId="{A5FA6750-3E41-4031-8147-1C89F08F06E7}" type="pres">
      <dgm:prSet presAssocID="{F4C867F0-96C4-4C7F-8A5B-2B474B439303}" presName="hierChild5" presStyleCnt="0"/>
      <dgm:spPr/>
    </dgm:pt>
    <dgm:pt modelId="{D6849AA7-3845-4FF6-A0A7-7DEF6393C333}" type="pres">
      <dgm:prSet presAssocID="{35F972DF-339A-45B6-BFE2-71503F29DB5A}" presName="Name37" presStyleLbl="parChTrans1D3" presStyleIdx="2" presStyleCnt="9"/>
      <dgm:spPr/>
      <dgm:t>
        <a:bodyPr/>
        <a:lstStyle/>
        <a:p>
          <a:endParaRPr lang="en-GB"/>
        </a:p>
      </dgm:t>
    </dgm:pt>
    <dgm:pt modelId="{4098E348-417E-4E91-9AFD-B109BBD83E6B}" type="pres">
      <dgm:prSet presAssocID="{A6DC0976-0AAE-44D9-ADAA-E87D4B487405}" presName="hierRoot2" presStyleCnt="0">
        <dgm:presLayoutVars>
          <dgm:hierBranch val="init"/>
        </dgm:presLayoutVars>
      </dgm:prSet>
      <dgm:spPr/>
    </dgm:pt>
    <dgm:pt modelId="{35ACB942-EB35-4569-9C88-DC7A3A549F95}" type="pres">
      <dgm:prSet presAssocID="{A6DC0976-0AAE-44D9-ADAA-E87D4B487405}" presName="rootComposite" presStyleCnt="0"/>
      <dgm:spPr/>
    </dgm:pt>
    <dgm:pt modelId="{847E137F-182D-40B1-AD49-13EF0E49FC89}" type="pres">
      <dgm:prSet presAssocID="{A6DC0976-0AAE-44D9-ADAA-E87D4B487405}" presName="rootText" presStyleLbl="node3" presStyleIdx="2" presStyleCnt="9" custLinFactX="-139681" custLinFactNeighborX="-200000" custLinFactNeighborY="3787">
        <dgm:presLayoutVars>
          <dgm:chPref val="3"/>
        </dgm:presLayoutVars>
      </dgm:prSet>
      <dgm:spPr/>
      <dgm:t>
        <a:bodyPr/>
        <a:lstStyle/>
        <a:p>
          <a:endParaRPr lang="en-GB"/>
        </a:p>
      </dgm:t>
    </dgm:pt>
    <dgm:pt modelId="{6B7A88B0-AACC-4458-84FD-916A344517E1}" type="pres">
      <dgm:prSet presAssocID="{A6DC0976-0AAE-44D9-ADAA-E87D4B487405}" presName="rootConnector" presStyleLbl="node3" presStyleIdx="2" presStyleCnt="9"/>
      <dgm:spPr/>
      <dgm:t>
        <a:bodyPr/>
        <a:lstStyle/>
        <a:p>
          <a:endParaRPr lang="en-GB"/>
        </a:p>
      </dgm:t>
    </dgm:pt>
    <dgm:pt modelId="{91AB1CE5-92A6-4B0D-BF89-B98AF51425DE}" type="pres">
      <dgm:prSet presAssocID="{A6DC0976-0AAE-44D9-ADAA-E87D4B487405}" presName="hierChild4" presStyleCnt="0"/>
      <dgm:spPr/>
    </dgm:pt>
    <dgm:pt modelId="{2A39B6C1-026C-48DB-BEB2-4DAF4BC09528}" type="pres">
      <dgm:prSet presAssocID="{A6DC0976-0AAE-44D9-ADAA-E87D4B487405}" presName="hierChild5" presStyleCnt="0"/>
      <dgm:spPr/>
    </dgm:pt>
    <dgm:pt modelId="{16D57C1F-060D-493A-A9B0-83B473ACAE7F}" type="pres">
      <dgm:prSet presAssocID="{D4ACCA4C-B191-4864-A8D8-4A6D3925F78D}" presName="Name37" presStyleLbl="parChTrans1D3" presStyleIdx="3" presStyleCnt="9"/>
      <dgm:spPr/>
      <dgm:t>
        <a:bodyPr/>
        <a:lstStyle/>
        <a:p>
          <a:endParaRPr lang="en-GB"/>
        </a:p>
      </dgm:t>
    </dgm:pt>
    <dgm:pt modelId="{E8D11C58-A87A-4CF5-8EF9-E0D9D539CC53}" type="pres">
      <dgm:prSet presAssocID="{655E553E-C5D6-4157-B7FE-9DE86C7C49D0}" presName="hierRoot2" presStyleCnt="0">
        <dgm:presLayoutVars>
          <dgm:hierBranch val="init"/>
        </dgm:presLayoutVars>
      </dgm:prSet>
      <dgm:spPr/>
    </dgm:pt>
    <dgm:pt modelId="{5AB88B4B-2537-4F6A-8689-A632E4B721B0}" type="pres">
      <dgm:prSet presAssocID="{655E553E-C5D6-4157-B7FE-9DE86C7C49D0}" presName="rootComposite" presStyleCnt="0"/>
      <dgm:spPr/>
    </dgm:pt>
    <dgm:pt modelId="{03C1A6EE-02A7-4DF9-AE2C-B8EB91BBC52C}" type="pres">
      <dgm:prSet presAssocID="{655E553E-C5D6-4157-B7FE-9DE86C7C49D0}" presName="rootText" presStyleLbl="node3" presStyleIdx="3" presStyleCnt="9" custLinFactX="-139681" custLinFactNeighborX="-200000" custLinFactNeighborY="-3542">
        <dgm:presLayoutVars>
          <dgm:chPref val="3"/>
        </dgm:presLayoutVars>
      </dgm:prSet>
      <dgm:spPr/>
      <dgm:t>
        <a:bodyPr/>
        <a:lstStyle/>
        <a:p>
          <a:endParaRPr lang="en-GB"/>
        </a:p>
      </dgm:t>
    </dgm:pt>
    <dgm:pt modelId="{2E32FCD5-973D-4CE6-BDC8-54B5F36C55E6}" type="pres">
      <dgm:prSet presAssocID="{655E553E-C5D6-4157-B7FE-9DE86C7C49D0}" presName="rootConnector" presStyleLbl="node3" presStyleIdx="3" presStyleCnt="9"/>
      <dgm:spPr/>
      <dgm:t>
        <a:bodyPr/>
        <a:lstStyle/>
        <a:p>
          <a:endParaRPr lang="en-GB"/>
        </a:p>
      </dgm:t>
    </dgm:pt>
    <dgm:pt modelId="{8A7422D1-EBAF-495C-9269-1B4B74D5C883}" type="pres">
      <dgm:prSet presAssocID="{655E553E-C5D6-4157-B7FE-9DE86C7C49D0}" presName="hierChild4" presStyleCnt="0"/>
      <dgm:spPr/>
    </dgm:pt>
    <dgm:pt modelId="{27E4271D-3DD6-4B97-96D0-BED6DC604686}" type="pres">
      <dgm:prSet presAssocID="{655E553E-C5D6-4157-B7FE-9DE86C7C49D0}" presName="hierChild5" presStyleCnt="0"/>
      <dgm:spPr/>
    </dgm:pt>
    <dgm:pt modelId="{23EF3EE2-606B-4E6F-84E9-BCEB101173CB}" type="pres">
      <dgm:prSet presAssocID="{00BDA153-1F73-41E3-93D1-C8FC95675778}" presName="Name37" presStyleLbl="parChTrans1D3" presStyleIdx="4" presStyleCnt="9"/>
      <dgm:spPr/>
      <dgm:t>
        <a:bodyPr/>
        <a:lstStyle/>
        <a:p>
          <a:endParaRPr lang="en-GB"/>
        </a:p>
      </dgm:t>
    </dgm:pt>
    <dgm:pt modelId="{86A8641F-D36C-4FBC-853D-A2B2661351E1}" type="pres">
      <dgm:prSet presAssocID="{D4757185-408A-47EB-88C4-C18F54573B9F}" presName="hierRoot2" presStyleCnt="0">
        <dgm:presLayoutVars>
          <dgm:hierBranch val="init"/>
        </dgm:presLayoutVars>
      </dgm:prSet>
      <dgm:spPr/>
    </dgm:pt>
    <dgm:pt modelId="{77FA6D3E-E808-43FD-A0E3-8924DC4BCC0D}" type="pres">
      <dgm:prSet presAssocID="{D4757185-408A-47EB-88C4-C18F54573B9F}" presName="rootComposite" presStyleCnt="0"/>
      <dgm:spPr/>
    </dgm:pt>
    <dgm:pt modelId="{54E1196A-3D28-4AA5-9EE5-78A8A623FC8F}" type="pres">
      <dgm:prSet presAssocID="{D4757185-408A-47EB-88C4-C18F54573B9F}" presName="rootText" presStyleLbl="node3" presStyleIdx="4" presStyleCnt="9" custLinFactX="-139681" custLinFactNeighborX="-200000" custLinFactNeighborY="-5218">
        <dgm:presLayoutVars>
          <dgm:chPref val="3"/>
        </dgm:presLayoutVars>
      </dgm:prSet>
      <dgm:spPr/>
      <dgm:t>
        <a:bodyPr/>
        <a:lstStyle/>
        <a:p>
          <a:endParaRPr lang="en-GB"/>
        </a:p>
      </dgm:t>
    </dgm:pt>
    <dgm:pt modelId="{7FCD1519-4932-4003-81DD-0E2663629BA1}" type="pres">
      <dgm:prSet presAssocID="{D4757185-408A-47EB-88C4-C18F54573B9F}" presName="rootConnector" presStyleLbl="node3" presStyleIdx="4" presStyleCnt="9"/>
      <dgm:spPr/>
      <dgm:t>
        <a:bodyPr/>
        <a:lstStyle/>
        <a:p>
          <a:endParaRPr lang="en-GB"/>
        </a:p>
      </dgm:t>
    </dgm:pt>
    <dgm:pt modelId="{9EE13695-388F-46F6-89BA-F957A20B56A2}" type="pres">
      <dgm:prSet presAssocID="{D4757185-408A-47EB-88C4-C18F54573B9F}" presName="hierChild4" presStyleCnt="0"/>
      <dgm:spPr/>
    </dgm:pt>
    <dgm:pt modelId="{E48D071C-53DD-4EC2-B81D-54520AF6C6E6}" type="pres">
      <dgm:prSet presAssocID="{D4757185-408A-47EB-88C4-C18F54573B9F}" presName="hierChild5" presStyleCnt="0"/>
      <dgm:spPr/>
    </dgm:pt>
    <dgm:pt modelId="{C1659FA7-B3A7-4F0E-B771-7238B6FAB1BB}" type="pres">
      <dgm:prSet presAssocID="{9848F929-E0C5-404F-B86F-9719A744FEE3}" presName="hierChild5" presStyleCnt="0"/>
      <dgm:spPr/>
    </dgm:pt>
    <dgm:pt modelId="{771211B1-E4F1-42FC-82D2-73D9CCCA74CF}" type="pres">
      <dgm:prSet presAssocID="{335F7805-14F1-4A27-8994-24DF9FF60401}" presName="Name37" presStyleLbl="parChTrans1D2" presStyleIdx="1" presStyleCnt="2"/>
      <dgm:spPr/>
      <dgm:t>
        <a:bodyPr/>
        <a:lstStyle/>
        <a:p>
          <a:endParaRPr lang="en-GB"/>
        </a:p>
      </dgm:t>
    </dgm:pt>
    <dgm:pt modelId="{B60369A7-58CC-47E1-9650-105FDEB8271A}" type="pres">
      <dgm:prSet presAssocID="{F2F130A0-8050-4E98-91BB-C8A257450852}" presName="hierRoot2" presStyleCnt="0">
        <dgm:presLayoutVars>
          <dgm:hierBranch val="init"/>
        </dgm:presLayoutVars>
      </dgm:prSet>
      <dgm:spPr/>
    </dgm:pt>
    <dgm:pt modelId="{2C23FE7B-28BF-4BCC-95A5-B20E169CD711}" type="pres">
      <dgm:prSet presAssocID="{F2F130A0-8050-4E98-91BB-C8A257450852}" presName="rootComposite" presStyleCnt="0"/>
      <dgm:spPr/>
    </dgm:pt>
    <dgm:pt modelId="{EFFB6A7D-5D7C-4A62-8962-68163229972F}" type="pres">
      <dgm:prSet presAssocID="{F2F130A0-8050-4E98-91BB-C8A257450852}" presName="rootText" presStyleLbl="node2" presStyleIdx="1" presStyleCnt="2" custScaleX="149762" custLinFactNeighborX="3373" custLinFactNeighborY="-7894">
        <dgm:presLayoutVars>
          <dgm:chPref val="3"/>
        </dgm:presLayoutVars>
      </dgm:prSet>
      <dgm:spPr/>
      <dgm:t>
        <a:bodyPr/>
        <a:lstStyle/>
        <a:p>
          <a:endParaRPr lang="en-GB"/>
        </a:p>
      </dgm:t>
    </dgm:pt>
    <dgm:pt modelId="{DEFE05B3-A2AF-4EB4-B51A-A275F9D42206}" type="pres">
      <dgm:prSet presAssocID="{F2F130A0-8050-4E98-91BB-C8A257450852}" presName="rootConnector" presStyleLbl="node2" presStyleIdx="1" presStyleCnt="2"/>
      <dgm:spPr/>
      <dgm:t>
        <a:bodyPr/>
        <a:lstStyle/>
        <a:p>
          <a:endParaRPr lang="en-GB"/>
        </a:p>
      </dgm:t>
    </dgm:pt>
    <dgm:pt modelId="{F0ED9048-AD50-4B72-8563-77F63FF874BE}" type="pres">
      <dgm:prSet presAssocID="{F2F130A0-8050-4E98-91BB-C8A257450852}" presName="hierChild4" presStyleCnt="0"/>
      <dgm:spPr/>
    </dgm:pt>
    <dgm:pt modelId="{8873AD66-B8F4-4228-9B7C-27795C985836}" type="pres">
      <dgm:prSet presAssocID="{DCFE0A05-3F10-45D5-B701-3FAC148ECA16}" presName="Name37" presStyleLbl="parChTrans1D3" presStyleIdx="5" presStyleCnt="9"/>
      <dgm:spPr/>
      <dgm:t>
        <a:bodyPr/>
        <a:lstStyle/>
        <a:p>
          <a:endParaRPr lang="en-GB"/>
        </a:p>
      </dgm:t>
    </dgm:pt>
    <dgm:pt modelId="{AB5C1FED-8A81-4590-B72B-F2E55E8BB301}" type="pres">
      <dgm:prSet presAssocID="{1A2AE249-A7B2-49EC-A82E-FFDF8DF3FBF7}" presName="hierRoot2" presStyleCnt="0">
        <dgm:presLayoutVars>
          <dgm:hierBranch val="init"/>
        </dgm:presLayoutVars>
      </dgm:prSet>
      <dgm:spPr/>
    </dgm:pt>
    <dgm:pt modelId="{35CAC9C9-3A17-4BA3-9F8A-34A9904B8383}" type="pres">
      <dgm:prSet presAssocID="{1A2AE249-A7B2-49EC-A82E-FFDF8DF3FBF7}" presName="rootComposite" presStyleCnt="0"/>
      <dgm:spPr/>
    </dgm:pt>
    <dgm:pt modelId="{A7A2F359-9208-4A8E-9C34-3A24AC78BFA4}" type="pres">
      <dgm:prSet presAssocID="{1A2AE249-A7B2-49EC-A82E-FFDF8DF3FBF7}" presName="rootText" presStyleLbl="node3" presStyleIdx="5" presStyleCnt="9" custLinFactNeighborX="2251" custLinFactNeighborY="11116">
        <dgm:presLayoutVars>
          <dgm:chPref val="3"/>
        </dgm:presLayoutVars>
      </dgm:prSet>
      <dgm:spPr/>
      <dgm:t>
        <a:bodyPr/>
        <a:lstStyle/>
        <a:p>
          <a:endParaRPr lang="en-GB"/>
        </a:p>
      </dgm:t>
    </dgm:pt>
    <dgm:pt modelId="{66317169-0A35-40DE-8165-79EEE2B7B7D6}" type="pres">
      <dgm:prSet presAssocID="{1A2AE249-A7B2-49EC-A82E-FFDF8DF3FBF7}" presName="rootConnector" presStyleLbl="node3" presStyleIdx="5" presStyleCnt="9"/>
      <dgm:spPr/>
      <dgm:t>
        <a:bodyPr/>
        <a:lstStyle/>
        <a:p>
          <a:endParaRPr lang="en-GB"/>
        </a:p>
      </dgm:t>
    </dgm:pt>
    <dgm:pt modelId="{4F4CAE6A-39DD-4864-81F5-85151E68F272}" type="pres">
      <dgm:prSet presAssocID="{1A2AE249-A7B2-49EC-A82E-FFDF8DF3FBF7}" presName="hierChild4" presStyleCnt="0"/>
      <dgm:spPr/>
    </dgm:pt>
    <dgm:pt modelId="{C995FEF4-262B-4471-A76B-BA66D8E1E2D0}" type="pres">
      <dgm:prSet presAssocID="{1A2AE249-A7B2-49EC-A82E-FFDF8DF3FBF7}" presName="hierChild5" presStyleCnt="0"/>
      <dgm:spPr/>
    </dgm:pt>
    <dgm:pt modelId="{CD906326-75D7-40B0-9614-C0814E292EBE}" type="pres">
      <dgm:prSet presAssocID="{F16BFA42-9E86-49BE-8502-436844C18C84}" presName="Name37" presStyleLbl="parChTrans1D3" presStyleIdx="6" presStyleCnt="9"/>
      <dgm:spPr/>
      <dgm:t>
        <a:bodyPr/>
        <a:lstStyle/>
        <a:p>
          <a:endParaRPr lang="en-GB"/>
        </a:p>
      </dgm:t>
    </dgm:pt>
    <dgm:pt modelId="{B7DBE09C-3BBC-49EA-A0FD-E2E1CC77D88B}" type="pres">
      <dgm:prSet presAssocID="{9118DD39-8CC9-467C-825F-AD7348447D8E}" presName="hierRoot2" presStyleCnt="0">
        <dgm:presLayoutVars>
          <dgm:hierBranch val="init"/>
        </dgm:presLayoutVars>
      </dgm:prSet>
      <dgm:spPr/>
    </dgm:pt>
    <dgm:pt modelId="{B6B9D590-5FE4-4C86-8FC2-D320AE6B4D9D}" type="pres">
      <dgm:prSet presAssocID="{9118DD39-8CC9-467C-825F-AD7348447D8E}" presName="rootComposite" presStyleCnt="0"/>
      <dgm:spPr/>
    </dgm:pt>
    <dgm:pt modelId="{4BFE8AEC-C75E-490B-B18C-10513135B840}" type="pres">
      <dgm:prSet presAssocID="{9118DD39-8CC9-467C-825F-AD7348447D8E}" presName="rootText" presStyleLbl="node3" presStyleIdx="6" presStyleCnt="9" custLinFactNeighborX="2251" custLinFactNeighborY="3787">
        <dgm:presLayoutVars>
          <dgm:chPref val="3"/>
        </dgm:presLayoutVars>
      </dgm:prSet>
      <dgm:spPr/>
      <dgm:t>
        <a:bodyPr/>
        <a:lstStyle/>
        <a:p>
          <a:endParaRPr lang="en-GB"/>
        </a:p>
      </dgm:t>
    </dgm:pt>
    <dgm:pt modelId="{07104838-DF1E-48E6-8567-AFE4E124FEAA}" type="pres">
      <dgm:prSet presAssocID="{9118DD39-8CC9-467C-825F-AD7348447D8E}" presName="rootConnector" presStyleLbl="node3" presStyleIdx="6" presStyleCnt="9"/>
      <dgm:spPr/>
      <dgm:t>
        <a:bodyPr/>
        <a:lstStyle/>
        <a:p>
          <a:endParaRPr lang="en-GB"/>
        </a:p>
      </dgm:t>
    </dgm:pt>
    <dgm:pt modelId="{BE01AB94-5C00-4392-B17C-3BF4BE0E130A}" type="pres">
      <dgm:prSet presAssocID="{9118DD39-8CC9-467C-825F-AD7348447D8E}" presName="hierChild4" presStyleCnt="0"/>
      <dgm:spPr/>
    </dgm:pt>
    <dgm:pt modelId="{FADD1D6A-0467-4C80-A9E6-0E482646F6D7}" type="pres">
      <dgm:prSet presAssocID="{9118DD39-8CC9-467C-825F-AD7348447D8E}" presName="hierChild5" presStyleCnt="0"/>
      <dgm:spPr/>
    </dgm:pt>
    <dgm:pt modelId="{9B173155-F395-4EBA-94D4-E9BA188D0460}" type="pres">
      <dgm:prSet presAssocID="{76C785EF-484A-4CF3-B5DD-124CFCD0C2B4}" presName="Name37" presStyleLbl="parChTrans1D3" presStyleIdx="7" presStyleCnt="9"/>
      <dgm:spPr/>
      <dgm:t>
        <a:bodyPr/>
        <a:lstStyle/>
        <a:p>
          <a:endParaRPr lang="en-GB"/>
        </a:p>
      </dgm:t>
    </dgm:pt>
    <dgm:pt modelId="{949F0757-7286-4235-9926-2F8D0D42BEC8}" type="pres">
      <dgm:prSet presAssocID="{9548EA50-934C-4264-9F24-976A3B62D5AF}" presName="hierRoot2" presStyleCnt="0">
        <dgm:presLayoutVars>
          <dgm:hierBranch val="init"/>
        </dgm:presLayoutVars>
      </dgm:prSet>
      <dgm:spPr/>
    </dgm:pt>
    <dgm:pt modelId="{F8289119-8257-4D5C-AF6A-20CB945E46CF}" type="pres">
      <dgm:prSet presAssocID="{9548EA50-934C-4264-9F24-976A3B62D5AF}" presName="rootComposite" presStyleCnt="0"/>
      <dgm:spPr/>
    </dgm:pt>
    <dgm:pt modelId="{E17A8A69-0E5F-46FD-B810-5DDCDE56A090}" type="pres">
      <dgm:prSet presAssocID="{9548EA50-934C-4264-9F24-976A3B62D5AF}" presName="rootText" presStyleLbl="node3" presStyleIdx="7" presStyleCnt="9" custLinFactNeighborX="2251" custLinFactNeighborY="-3542">
        <dgm:presLayoutVars>
          <dgm:chPref val="3"/>
        </dgm:presLayoutVars>
      </dgm:prSet>
      <dgm:spPr/>
      <dgm:t>
        <a:bodyPr/>
        <a:lstStyle/>
        <a:p>
          <a:endParaRPr lang="en-GB"/>
        </a:p>
      </dgm:t>
    </dgm:pt>
    <dgm:pt modelId="{255642DE-9299-487B-9453-406C77E1ACD3}" type="pres">
      <dgm:prSet presAssocID="{9548EA50-934C-4264-9F24-976A3B62D5AF}" presName="rootConnector" presStyleLbl="node3" presStyleIdx="7" presStyleCnt="9"/>
      <dgm:spPr/>
      <dgm:t>
        <a:bodyPr/>
        <a:lstStyle/>
        <a:p>
          <a:endParaRPr lang="en-GB"/>
        </a:p>
      </dgm:t>
    </dgm:pt>
    <dgm:pt modelId="{393FE58C-46F8-49F0-B506-447A0C2A96FB}" type="pres">
      <dgm:prSet presAssocID="{9548EA50-934C-4264-9F24-976A3B62D5AF}" presName="hierChild4" presStyleCnt="0"/>
      <dgm:spPr/>
    </dgm:pt>
    <dgm:pt modelId="{18BB86D8-11E3-49A4-B008-43BA5BA1652E}" type="pres">
      <dgm:prSet presAssocID="{9548EA50-934C-4264-9F24-976A3B62D5AF}" presName="hierChild5" presStyleCnt="0"/>
      <dgm:spPr/>
    </dgm:pt>
    <dgm:pt modelId="{17D717E5-7D0D-434D-AC28-7FBF2DBBE10B}" type="pres">
      <dgm:prSet presAssocID="{9A5520AE-8E6B-4EF2-8A9C-8F97C20F31A8}" presName="Name37" presStyleLbl="parChTrans1D3" presStyleIdx="8" presStyleCnt="9"/>
      <dgm:spPr/>
      <dgm:t>
        <a:bodyPr/>
        <a:lstStyle/>
        <a:p>
          <a:endParaRPr lang="en-GB"/>
        </a:p>
      </dgm:t>
    </dgm:pt>
    <dgm:pt modelId="{481F8358-23A5-4CD7-9B0C-5CAF236B60DB}" type="pres">
      <dgm:prSet presAssocID="{5367A5F7-E405-4B87-BEA1-084D68C6DAAF}" presName="hierRoot2" presStyleCnt="0">
        <dgm:presLayoutVars>
          <dgm:hierBranch val="init"/>
        </dgm:presLayoutVars>
      </dgm:prSet>
      <dgm:spPr/>
    </dgm:pt>
    <dgm:pt modelId="{47845D56-7DE0-4217-B46F-502155226A00}" type="pres">
      <dgm:prSet presAssocID="{5367A5F7-E405-4B87-BEA1-084D68C6DAAF}" presName="rootComposite" presStyleCnt="0"/>
      <dgm:spPr/>
    </dgm:pt>
    <dgm:pt modelId="{E4FD435C-CBC1-4A74-BF15-03B7B8C5003C}" type="pres">
      <dgm:prSet presAssocID="{5367A5F7-E405-4B87-BEA1-084D68C6DAAF}" presName="rootText" presStyleLbl="node3" presStyleIdx="8" presStyleCnt="9" custLinFactNeighborX="2251" custLinFactNeighborY="565">
        <dgm:presLayoutVars>
          <dgm:chPref val="3"/>
        </dgm:presLayoutVars>
      </dgm:prSet>
      <dgm:spPr/>
      <dgm:t>
        <a:bodyPr/>
        <a:lstStyle/>
        <a:p>
          <a:endParaRPr lang="en-GB"/>
        </a:p>
      </dgm:t>
    </dgm:pt>
    <dgm:pt modelId="{38CBFCE8-C16C-494A-B56C-349A95FEFBFE}" type="pres">
      <dgm:prSet presAssocID="{5367A5F7-E405-4B87-BEA1-084D68C6DAAF}" presName="rootConnector" presStyleLbl="node3" presStyleIdx="8" presStyleCnt="9"/>
      <dgm:spPr/>
      <dgm:t>
        <a:bodyPr/>
        <a:lstStyle/>
        <a:p>
          <a:endParaRPr lang="en-GB"/>
        </a:p>
      </dgm:t>
    </dgm:pt>
    <dgm:pt modelId="{5A3E256B-60BA-43C8-82B2-F6A8747C74F0}" type="pres">
      <dgm:prSet presAssocID="{5367A5F7-E405-4B87-BEA1-084D68C6DAAF}" presName="hierChild4" presStyleCnt="0"/>
      <dgm:spPr/>
    </dgm:pt>
    <dgm:pt modelId="{AD4709E5-E1F6-4FF7-9AFC-B6A680C03BA7}" type="pres">
      <dgm:prSet presAssocID="{5367A5F7-E405-4B87-BEA1-084D68C6DAAF}" presName="hierChild5" presStyleCnt="0"/>
      <dgm:spPr/>
    </dgm:pt>
    <dgm:pt modelId="{27990D00-7F9F-499A-B3BD-82B55F36E576}" type="pres">
      <dgm:prSet presAssocID="{F2F130A0-8050-4E98-91BB-C8A257450852}" presName="hierChild5" presStyleCnt="0"/>
      <dgm:spPr/>
    </dgm:pt>
    <dgm:pt modelId="{59A09CB4-6EEE-4A27-AB8A-10080B6E57BF}" type="pres">
      <dgm:prSet presAssocID="{ED574212-6D38-444E-9899-E9A5DC1938D4}" presName="hierChild3" presStyleCnt="0"/>
      <dgm:spPr/>
    </dgm:pt>
  </dgm:ptLst>
  <dgm:cxnLst>
    <dgm:cxn modelId="{BE6DA7B5-6BEE-4240-9AB3-1F8E24F74FD2}" type="presOf" srcId="{F4C867F0-96C4-4C7F-8A5B-2B474B439303}" destId="{060D602A-BE4F-42ED-A797-44E29F7BB83F}" srcOrd="1" destOrd="0" presId="urn:microsoft.com/office/officeart/2005/8/layout/orgChart1"/>
    <dgm:cxn modelId="{B94A4161-4ECD-48F5-BB8B-B429ACA7A122}" type="presOf" srcId="{F4C867F0-96C4-4C7F-8A5B-2B474B439303}" destId="{CB5F7614-6A54-473B-B4D8-967F6EA20704}" srcOrd="0" destOrd="0" presId="urn:microsoft.com/office/officeart/2005/8/layout/orgChart1"/>
    <dgm:cxn modelId="{3047510E-B4DD-48D3-B989-2DA2593A787F}" type="presOf" srcId="{655E553E-C5D6-4157-B7FE-9DE86C7C49D0}" destId="{2E32FCD5-973D-4CE6-BDC8-54B5F36C55E6}" srcOrd="1" destOrd="0" presId="urn:microsoft.com/office/officeart/2005/8/layout/orgChart1"/>
    <dgm:cxn modelId="{340FC4C9-4CFA-49E2-B3D3-B3BCB6B486D4}" type="presOf" srcId="{A6DC0976-0AAE-44D9-ADAA-E87D4B487405}" destId="{847E137F-182D-40B1-AD49-13EF0E49FC89}" srcOrd="0" destOrd="0" presId="urn:microsoft.com/office/officeart/2005/8/layout/orgChart1"/>
    <dgm:cxn modelId="{AD069748-FDB6-4434-80B4-B695CED6F712}" type="presOf" srcId="{DCFE0A05-3F10-45D5-B701-3FAC148ECA16}" destId="{8873AD66-B8F4-4228-9B7C-27795C985836}" srcOrd="0" destOrd="0" presId="urn:microsoft.com/office/officeart/2005/8/layout/orgChart1"/>
    <dgm:cxn modelId="{C5C61C0D-3A92-445C-A443-2B8FF7120027}" type="presOf" srcId="{655E553E-C5D6-4157-B7FE-9DE86C7C49D0}" destId="{03C1A6EE-02A7-4DF9-AE2C-B8EB91BBC52C}" srcOrd="0" destOrd="0" presId="urn:microsoft.com/office/officeart/2005/8/layout/orgChart1"/>
    <dgm:cxn modelId="{C1B39870-5C87-49A5-A819-3D90BAE18E42}" type="presOf" srcId="{5367A5F7-E405-4B87-BEA1-084D68C6DAAF}" destId="{38CBFCE8-C16C-494A-B56C-349A95FEFBFE}" srcOrd="1" destOrd="0" presId="urn:microsoft.com/office/officeart/2005/8/layout/orgChart1"/>
    <dgm:cxn modelId="{CC51B8E5-21F9-441F-94DA-3067E41F917F}" type="presOf" srcId="{9548EA50-934C-4264-9F24-976A3B62D5AF}" destId="{255642DE-9299-487B-9453-406C77E1ACD3}" srcOrd="1" destOrd="0" presId="urn:microsoft.com/office/officeart/2005/8/layout/orgChart1"/>
    <dgm:cxn modelId="{25D86603-7388-47A6-9059-BC44DC17CF4E}" type="presOf" srcId="{00BDA153-1F73-41E3-93D1-C8FC95675778}" destId="{23EF3EE2-606B-4E6F-84E9-BCEB101173CB}" srcOrd="0" destOrd="0" presId="urn:microsoft.com/office/officeart/2005/8/layout/orgChart1"/>
    <dgm:cxn modelId="{F7C40F6F-690B-46FB-9CF8-B7E3489CA6F1}" srcId="{F2F130A0-8050-4E98-91BB-C8A257450852}" destId="{9548EA50-934C-4264-9F24-976A3B62D5AF}" srcOrd="2" destOrd="0" parTransId="{76C785EF-484A-4CF3-B5DD-124CFCD0C2B4}" sibTransId="{DBB8FED0-BAD4-40E1-BB7E-B01DF6701C14}"/>
    <dgm:cxn modelId="{3F956712-4501-4314-B3DA-46CE13472A2C}" type="presOf" srcId="{C70E3A80-2020-4DAF-959F-A111E6CE6AAF}" destId="{C697BBAC-2646-4454-BD00-466FE94087C9}" srcOrd="0" destOrd="0" presId="urn:microsoft.com/office/officeart/2005/8/layout/orgChart1"/>
    <dgm:cxn modelId="{FA36ACCA-B21B-4B35-832B-ADC0BBB32816}" srcId="{9848F929-E0C5-404F-B86F-9719A744FEE3}" destId="{655E553E-C5D6-4157-B7FE-9DE86C7C49D0}" srcOrd="3" destOrd="0" parTransId="{D4ACCA4C-B191-4864-A8D8-4A6D3925F78D}" sibTransId="{6201E02A-4067-4134-80CD-3BE12B618766}"/>
    <dgm:cxn modelId="{D6B16D5D-339E-4EA0-B77F-66DD30E4738E}" type="presOf" srcId="{9118DD39-8CC9-467C-825F-AD7348447D8E}" destId="{07104838-DF1E-48E6-8567-AFE4E124FEAA}" srcOrd="1" destOrd="0" presId="urn:microsoft.com/office/officeart/2005/8/layout/orgChart1"/>
    <dgm:cxn modelId="{7688C5E0-EADD-4BE6-9B87-9B2432159F8F}" type="presOf" srcId="{F16BFA42-9E86-49BE-8502-436844C18C84}" destId="{CD906326-75D7-40B0-9614-C0814E292EBE}" srcOrd="0" destOrd="0" presId="urn:microsoft.com/office/officeart/2005/8/layout/orgChart1"/>
    <dgm:cxn modelId="{6D026A0D-C24B-4F96-817F-84DE0C01EE01}" type="presOf" srcId="{F2F130A0-8050-4E98-91BB-C8A257450852}" destId="{DEFE05B3-A2AF-4EB4-B51A-A275F9D42206}" srcOrd="1" destOrd="0" presId="urn:microsoft.com/office/officeart/2005/8/layout/orgChart1"/>
    <dgm:cxn modelId="{A4D1735A-E5CE-4929-9657-C30C0EC9AA79}" srcId="{9848F929-E0C5-404F-B86F-9719A744FEE3}" destId="{A6DC0976-0AAE-44D9-ADAA-E87D4B487405}" srcOrd="2" destOrd="0" parTransId="{35F972DF-339A-45B6-BFE2-71503F29DB5A}" sibTransId="{4F5D5A8E-DEA1-4D4E-A626-EF07CEC63B5F}"/>
    <dgm:cxn modelId="{E41F5455-48DD-413D-A173-54643AEDC28F}" type="presOf" srcId="{8688B4B9-1D1B-4A82-8524-86C5E4B61F2C}" destId="{F37694F8-3174-4964-8103-294AC2656FF6}" srcOrd="1" destOrd="0" presId="urn:microsoft.com/office/officeart/2005/8/layout/orgChart1"/>
    <dgm:cxn modelId="{D9BA2BC9-3103-426E-AABE-833390C10DE5}" srcId="{9848F929-E0C5-404F-B86F-9719A744FEE3}" destId="{F4C867F0-96C4-4C7F-8A5B-2B474B439303}" srcOrd="1" destOrd="0" parTransId="{361A8C0F-167F-423C-92E1-B83F2643F581}" sibTransId="{821FDC77-CCF9-45B9-9B8B-F37D9ACBE135}"/>
    <dgm:cxn modelId="{D589D826-F40E-47B7-8E77-8D77B5C32953}" srcId="{F2F130A0-8050-4E98-91BB-C8A257450852}" destId="{1A2AE249-A7B2-49EC-A82E-FFDF8DF3FBF7}" srcOrd="0" destOrd="0" parTransId="{DCFE0A05-3F10-45D5-B701-3FAC148ECA16}" sibTransId="{F816A026-38D5-411E-A802-3367AD8C2324}"/>
    <dgm:cxn modelId="{B83BDA26-7C32-439F-9CB6-2F311BC46114}" type="presOf" srcId="{D4757185-408A-47EB-88C4-C18F54573B9F}" destId="{7FCD1519-4932-4003-81DD-0E2663629BA1}" srcOrd="1" destOrd="0" presId="urn:microsoft.com/office/officeart/2005/8/layout/orgChart1"/>
    <dgm:cxn modelId="{6BB27211-3C13-4A07-BD3B-E3EBE30289BF}" type="presOf" srcId="{F2F130A0-8050-4E98-91BB-C8A257450852}" destId="{EFFB6A7D-5D7C-4A62-8962-68163229972F}" srcOrd="0" destOrd="0" presId="urn:microsoft.com/office/officeart/2005/8/layout/orgChart1"/>
    <dgm:cxn modelId="{AB1F7C13-825D-4A0B-B3C6-A246CF3EDA94}" type="presOf" srcId="{335F7805-14F1-4A27-8994-24DF9FF60401}" destId="{771211B1-E4F1-42FC-82D2-73D9CCCA74CF}" srcOrd="0" destOrd="0" presId="urn:microsoft.com/office/officeart/2005/8/layout/orgChart1"/>
    <dgm:cxn modelId="{44B2F659-094A-4672-AA74-18404F43F568}" type="presOf" srcId="{76C785EF-484A-4CF3-B5DD-124CFCD0C2B4}" destId="{9B173155-F395-4EBA-94D4-E9BA188D0460}" srcOrd="0" destOrd="0" presId="urn:microsoft.com/office/officeart/2005/8/layout/orgChart1"/>
    <dgm:cxn modelId="{DDFEBCAD-0A4A-4687-ADB5-A565E2B53D21}" type="presOf" srcId="{8688B4B9-1D1B-4A82-8524-86C5E4B61F2C}" destId="{7A7ACFEB-73FE-4315-A850-98B0BDA53727}" srcOrd="0" destOrd="0" presId="urn:microsoft.com/office/officeart/2005/8/layout/orgChart1"/>
    <dgm:cxn modelId="{CB64AA73-B083-4919-85E5-218B43398FB0}" type="presOf" srcId="{ED574212-6D38-444E-9899-E9A5DC1938D4}" destId="{4D55E002-1232-41E8-9FED-0120C6D3E8CF}" srcOrd="0" destOrd="0" presId="urn:microsoft.com/office/officeart/2005/8/layout/orgChart1"/>
    <dgm:cxn modelId="{21C2D471-9484-4D45-B780-22D3903CBA9D}" type="presOf" srcId="{A6DC0976-0AAE-44D9-ADAA-E87D4B487405}" destId="{6B7A88B0-AACC-4458-84FD-916A344517E1}" srcOrd="1" destOrd="0" presId="urn:microsoft.com/office/officeart/2005/8/layout/orgChart1"/>
    <dgm:cxn modelId="{0F1B62C1-225D-49F8-8B8E-C0AAE3E4EDE5}" srcId="{9848F929-E0C5-404F-B86F-9719A744FEE3}" destId="{D4757185-408A-47EB-88C4-C18F54573B9F}" srcOrd="4" destOrd="0" parTransId="{00BDA153-1F73-41E3-93D1-C8FC95675778}" sibTransId="{16016CA9-3629-4CB7-AA74-31122976B3CB}"/>
    <dgm:cxn modelId="{468DD5CB-5DAA-4498-A2D4-49C812EC9CC3}" type="presOf" srcId="{9118DD39-8CC9-467C-825F-AD7348447D8E}" destId="{4BFE8AEC-C75E-490B-B18C-10513135B840}" srcOrd="0" destOrd="0" presId="urn:microsoft.com/office/officeart/2005/8/layout/orgChart1"/>
    <dgm:cxn modelId="{BBB9043A-99F8-40E8-AB2A-A4925AFC94E7}" type="presOf" srcId="{361A8C0F-167F-423C-92E1-B83F2643F581}" destId="{16B34141-079E-4911-AA3B-F09813BC7482}" srcOrd="0" destOrd="0" presId="urn:microsoft.com/office/officeart/2005/8/layout/orgChart1"/>
    <dgm:cxn modelId="{67C9977C-F7E2-4438-A6E5-703E8FC7316A}" type="presOf" srcId="{1A2AE249-A7B2-49EC-A82E-FFDF8DF3FBF7}" destId="{A7A2F359-9208-4A8E-9C34-3A24AC78BFA4}" srcOrd="0" destOrd="0" presId="urn:microsoft.com/office/officeart/2005/8/layout/orgChart1"/>
    <dgm:cxn modelId="{1E1BAC09-2BC9-4835-AA3A-221D24CF3E53}" srcId="{9848F929-E0C5-404F-B86F-9719A744FEE3}" destId="{8688B4B9-1D1B-4A82-8524-86C5E4B61F2C}" srcOrd="0" destOrd="0" parTransId="{C70E3A80-2020-4DAF-959F-A111E6CE6AAF}" sibTransId="{FD75C73F-595A-4D8D-BB11-B2524E295DD1}"/>
    <dgm:cxn modelId="{1AC678E6-3C76-4181-B8FD-A130A966DDF2}" type="presOf" srcId="{ED574212-6D38-444E-9899-E9A5DC1938D4}" destId="{43F1A1FC-C509-4479-A9E6-379AEB522FE9}" srcOrd="1" destOrd="0" presId="urn:microsoft.com/office/officeart/2005/8/layout/orgChart1"/>
    <dgm:cxn modelId="{A26BB483-44EE-41C5-B520-2B702EA0E999}" type="presOf" srcId="{9A5520AE-8E6B-4EF2-8A9C-8F97C20F31A8}" destId="{17D717E5-7D0D-434D-AC28-7FBF2DBBE10B}" srcOrd="0" destOrd="0" presId="urn:microsoft.com/office/officeart/2005/8/layout/orgChart1"/>
    <dgm:cxn modelId="{17EE5EBD-DCCE-4588-8188-C4FE0CEFA95D}" srcId="{F2F130A0-8050-4E98-91BB-C8A257450852}" destId="{5367A5F7-E405-4B87-BEA1-084D68C6DAAF}" srcOrd="3" destOrd="0" parTransId="{9A5520AE-8E6B-4EF2-8A9C-8F97C20F31A8}" sibTransId="{7E42F1B6-E026-47C8-A1E1-616DED575D01}"/>
    <dgm:cxn modelId="{AF04506C-4074-4A09-8CF4-F16EAC33AEC5}" srcId="{ED574212-6D38-444E-9899-E9A5DC1938D4}" destId="{F2F130A0-8050-4E98-91BB-C8A257450852}" srcOrd="1" destOrd="0" parTransId="{335F7805-14F1-4A27-8994-24DF9FF60401}" sibTransId="{5D07D7E0-01A3-455C-A8A8-072D75A00C23}"/>
    <dgm:cxn modelId="{78E9F4AB-6852-4230-8402-B11C5790A218}" type="presOf" srcId="{18BB3A93-A02D-467E-8255-3B903358DD0E}" destId="{C4CF534D-A45C-4751-ACBB-ADC3EFF828E0}" srcOrd="0" destOrd="0" presId="urn:microsoft.com/office/officeart/2005/8/layout/orgChart1"/>
    <dgm:cxn modelId="{125217FC-5DA6-4CFA-A9FD-3A2775BB0271}" type="presOf" srcId="{D4ACCA4C-B191-4864-A8D8-4A6D3925F78D}" destId="{16D57C1F-060D-493A-A9B0-83B473ACAE7F}" srcOrd="0" destOrd="0" presId="urn:microsoft.com/office/officeart/2005/8/layout/orgChart1"/>
    <dgm:cxn modelId="{D7E2A344-D327-4BF2-881E-10681B75AF31}" type="presOf" srcId="{D4757185-408A-47EB-88C4-C18F54573B9F}" destId="{54E1196A-3D28-4AA5-9EE5-78A8A623FC8F}" srcOrd="0" destOrd="0" presId="urn:microsoft.com/office/officeart/2005/8/layout/orgChart1"/>
    <dgm:cxn modelId="{F39CFFE4-44B8-44F5-A105-C856D6252BA1}" type="presOf" srcId="{DE7AD7AD-8B00-4E01-A1A8-CC76F5C6A736}" destId="{8DA45784-6477-45A7-BC2D-278EE2BA65CE}" srcOrd="0" destOrd="0" presId="urn:microsoft.com/office/officeart/2005/8/layout/orgChart1"/>
    <dgm:cxn modelId="{0BE4859E-BD51-4384-8C49-97459BD6AB7B}" type="presOf" srcId="{5367A5F7-E405-4B87-BEA1-084D68C6DAAF}" destId="{E4FD435C-CBC1-4A74-BF15-03B7B8C5003C}" srcOrd="0" destOrd="0" presId="urn:microsoft.com/office/officeart/2005/8/layout/orgChart1"/>
    <dgm:cxn modelId="{8BA03B3C-D14D-4BED-A41E-56C0085D7740}" srcId="{ED574212-6D38-444E-9899-E9A5DC1938D4}" destId="{9848F929-E0C5-404F-B86F-9719A744FEE3}" srcOrd="0" destOrd="0" parTransId="{DE7AD7AD-8B00-4E01-A1A8-CC76F5C6A736}" sibTransId="{6906E2F7-08FC-4C4E-9C59-8B229A924157}"/>
    <dgm:cxn modelId="{71640EF9-9CFC-4E8E-82BE-472985007F22}" type="presOf" srcId="{35F972DF-339A-45B6-BFE2-71503F29DB5A}" destId="{D6849AA7-3845-4FF6-A0A7-7DEF6393C333}" srcOrd="0" destOrd="0" presId="urn:microsoft.com/office/officeart/2005/8/layout/orgChart1"/>
    <dgm:cxn modelId="{2429BA8C-7AAE-49DC-B20F-9D2E3B339B0F}" srcId="{F2F130A0-8050-4E98-91BB-C8A257450852}" destId="{9118DD39-8CC9-467C-825F-AD7348447D8E}" srcOrd="1" destOrd="0" parTransId="{F16BFA42-9E86-49BE-8502-436844C18C84}" sibTransId="{5C8E9F95-F708-417A-B94F-03029DD4439B}"/>
    <dgm:cxn modelId="{B645EFFA-206F-4D7B-8D3E-3E0BDB1FD7B2}" type="presOf" srcId="{1A2AE249-A7B2-49EC-A82E-FFDF8DF3FBF7}" destId="{66317169-0A35-40DE-8165-79EEE2B7B7D6}" srcOrd="1" destOrd="0" presId="urn:microsoft.com/office/officeart/2005/8/layout/orgChart1"/>
    <dgm:cxn modelId="{093B7198-5BF4-4FA6-B1E8-7B5059A0A0B6}" type="presOf" srcId="{9548EA50-934C-4264-9F24-976A3B62D5AF}" destId="{E17A8A69-0E5F-46FD-B810-5DDCDE56A090}" srcOrd="0" destOrd="0" presId="urn:microsoft.com/office/officeart/2005/8/layout/orgChart1"/>
    <dgm:cxn modelId="{0C49A097-4C0F-46C5-8A98-938945F875C8}" srcId="{18BB3A93-A02D-467E-8255-3B903358DD0E}" destId="{ED574212-6D38-444E-9899-E9A5DC1938D4}" srcOrd="0" destOrd="0" parTransId="{AC3DD620-6B9E-4DFC-94EA-871D6E7ABAB3}" sibTransId="{4B3DF088-20ED-4B05-8C5B-A3701BC54FD8}"/>
    <dgm:cxn modelId="{C7A84887-E7F7-49A0-BADD-BA20F9801F09}" type="presOf" srcId="{9848F929-E0C5-404F-B86F-9719A744FEE3}" destId="{2DF699C3-4378-407B-9AE1-045D3498F651}" srcOrd="1" destOrd="0" presId="urn:microsoft.com/office/officeart/2005/8/layout/orgChart1"/>
    <dgm:cxn modelId="{7CB7DCA7-5B08-46C9-8052-9E95EA35FF42}" type="presOf" srcId="{9848F929-E0C5-404F-B86F-9719A744FEE3}" destId="{4EBCE199-766B-467A-AD28-33A04A631661}" srcOrd="0" destOrd="0" presId="urn:microsoft.com/office/officeart/2005/8/layout/orgChart1"/>
    <dgm:cxn modelId="{3A3F30E4-6BFD-44CA-A5AA-0AFD5FB0ED7E}" type="presParOf" srcId="{C4CF534D-A45C-4751-ACBB-ADC3EFF828E0}" destId="{F8C560DC-E9C2-484A-B4BB-AB14180F6725}" srcOrd="0" destOrd="0" presId="urn:microsoft.com/office/officeart/2005/8/layout/orgChart1"/>
    <dgm:cxn modelId="{BBD8B955-2251-4599-AB98-0D71CBDEF03C}" type="presParOf" srcId="{F8C560DC-E9C2-484A-B4BB-AB14180F6725}" destId="{0C131C12-4BAC-4A2A-AC43-BFA30F772754}" srcOrd="0" destOrd="0" presId="urn:microsoft.com/office/officeart/2005/8/layout/orgChart1"/>
    <dgm:cxn modelId="{EB11CE3C-BE0F-401C-A235-9DBCE33E63C2}" type="presParOf" srcId="{0C131C12-4BAC-4A2A-AC43-BFA30F772754}" destId="{4D55E002-1232-41E8-9FED-0120C6D3E8CF}" srcOrd="0" destOrd="0" presId="urn:microsoft.com/office/officeart/2005/8/layout/orgChart1"/>
    <dgm:cxn modelId="{114F9DB9-6FA8-4044-BAC6-37F4FC1F2C55}" type="presParOf" srcId="{0C131C12-4BAC-4A2A-AC43-BFA30F772754}" destId="{43F1A1FC-C509-4479-A9E6-379AEB522FE9}" srcOrd="1" destOrd="0" presId="urn:microsoft.com/office/officeart/2005/8/layout/orgChart1"/>
    <dgm:cxn modelId="{25FFB07F-844B-4207-B2A5-07EFA0292B94}" type="presParOf" srcId="{F8C560DC-E9C2-484A-B4BB-AB14180F6725}" destId="{CC2E282D-892A-49F2-8E49-DC9928581567}" srcOrd="1" destOrd="0" presId="urn:microsoft.com/office/officeart/2005/8/layout/orgChart1"/>
    <dgm:cxn modelId="{384B07BD-7827-4DBB-9342-42E9D9DEDFB3}" type="presParOf" srcId="{CC2E282D-892A-49F2-8E49-DC9928581567}" destId="{8DA45784-6477-45A7-BC2D-278EE2BA65CE}" srcOrd="0" destOrd="0" presId="urn:microsoft.com/office/officeart/2005/8/layout/orgChart1"/>
    <dgm:cxn modelId="{6E2B231E-D5D6-4F96-9487-444397167B6E}" type="presParOf" srcId="{CC2E282D-892A-49F2-8E49-DC9928581567}" destId="{0E7CF942-9891-4D79-BAF2-A37BFFF7A9F3}" srcOrd="1" destOrd="0" presId="urn:microsoft.com/office/officeart/2005/8/layout/orgChart1"/>
    <dgm:cxn modelId="{64068E35-FA2B-456C-8B7C-8EC3DDE26AFC}" type="presParOf" srcId="{0E7CF942-9891-4D79-BAF2-A37BFFF7A9F3}" destId="{AF6B5603-622B-4539-96B8-5AC664513431}" srcOrd="0" destOrd="0" presId="urn:microsoft.com/office/officeart/2005/8/layout/orgChart1"/>
    <dgm:cxn modelId="{69567DCF-6709-4A19-82A4-2CB76414D474}" type="presParOf" srcId="{AF6B5603-622B-4539-96B8-5AC664513431}" destId="{4EBCE199-766B-467A-AD28-33A04A631661}" srcOrd="0" destOrd="0" presId="urn:microsoft.com/office/officeart/2005/8/layout/orgChart1"/>
    <dgm:cxn modelId="{0F830EC9-357E-4B12-8F31-372360C5C8AB}" type="presParOf" srcId="{AF6B5603-622B-4539-96B8-5AC664513431}" destId="{2DF699C3-4378-407B-9AE1-045D3498F651}" srcOrd="1" destOrd="0" presId="urn:microsoft.com/office/officeart/2005/8/layout/orgChart1"/>
    <dgm:cxn modelId="{A3B38FA7-A5FD-48A2-B3E1-195B1A773F79}" type="presParOf" srcId="{0E7CF942-9891-4D79-BAF2-A37BFFF7A9F3}" destId="{7044F76E-A0BD-4872-BEEC-A3D9F970E56B}" srcOrd="1" destOrd="0" presId="urn:microsoft.com/office/officeart/2005/8/layout/orgChart1"/>
    <dgm:cxn modelId="{737D5507-E125-497C-A3C8-8AAEC07862FC}" type="presParOf" srcId="{7044F76E-A0BD-4872-BEEC-A3D9F970E56B}" destId="{C697BBAC-2646-4454-BD00-466FE94087C9}" srcOrd="0" destOrd="0" presId="urn:microsoft.com/office/officeart/2005/8/layout/orgChart1"/>
    <dgm:cxn modelId="{9573EA91-8A16-4F4D-8462-57B2308C70A1}" type="presParOf" srcId="{7044F76E-A0BD-4872-BEEC-A3D9F970E56B}" destId="{F048E88A-B521-408A-B610-49F8763DC6FA}" srcOrd="1" destOrd="0" presId="urn:microsoft.com/office/officeart/2005/8/layout/orgChart1"/>
    <dgm:cxn modelId="{CA505AAF-BD65-427E-8598-41B768E5D01C}" type="presParOf" srcId="{F048E88A-B521-408A-B610-49F8763DC6FA}" destId="{98300BFC-7FA0-4AC9-990E-26273983A474}" srcOrd="0" destOrd="0" presId="urn:microsoft.com/office/officeart/2005/8/layout/orgChart1"/>
    <dgm:cxn modelId="{0A71A3C3-66F8-4E44-89C0-A97611B7BEF8}" type="presParOf" srcId="{98300BFC-7FA0-4AC9-990E-26273983A474}" destId="{7A7ACFEB-73FE-4315-A850-98B0BDA53727}" srcOrd="0" destOrd="0" presId="urn:microsoft.com/office/officeart/2005/8/layout/orgChart1"/>
    <dgm:cxn modelId="{099EE32F-97AB-4A64-A8CD-1232F9F0E8EF}" type="presParOf" srcId="{98300BFC-7FA0-4AC9-990E-26273983A474}" destId="{F37694F8-3174-4964-8103-294AC2656FF6}" srcOrd="1" destOrd="0" presId="urn:microsoft.com/office/officeart/2005/8/layout/orgChart1"/>
    <dgm:cxn modelId="{0BF260E3-23A7-49AB-B634-CC0930AB41BD}" type="presParOf" srcId="{F048E88A-B521-408A-B610-49F8763DC6FA}" destId="{74031127-A522-4F8C-901C-252FA4F13112}" srcOrd="1" destOrd="0" presId="urn:microsoft.com/office/officeart/2005/8/layout/orgChart1"/>
    <dgm:cxn modelId="{84AD52B2-882E-4783-8DD8-B4C419AAD041}" type="presParOf" srcId="{F048E88A-B521-408A-B610-49F8763DC6FA}" destId="{40AFF06C-CB2F-421B-9B69-AABC1E208993}" srcOrd="2" destOrd="0" presId="urn:microsoft.com/office/officeart/2005/8/layout/orgChart1"/>
    <dgm:cxn modelId="{B65F735D-7A77-40AE-8344-DA0924D74CB4}" type="presParOf" srcId="{7044F76E-A0BD-4872-BEEC-A3D9F970E56B}" destId="{16B34141-079E-4911-AA3B-F09813BC7482}" srcOrd="2" destOrd="0" presId="urn:microsoft.com/office/officeart/2005/8/layout/orgChart1"/>
    <dgm:cxn modelId="{0CDCC9BA-7530-4731-BB60-21CEB2F56087}" type="presParOf" srcId="{7044F76E-A0BD-4872-BEEC-A3D9F970E56B}" destId="{F57E7C7E-547C-4FE3-99FC-4FA902E5E462}" srcOrd="3" destOrd="0" presId="urn:microsoft.com/office/officeart/2005/8/layout/orgChart1"/>
    <dgm:cxn modelId="{2B831216-D223-4012-8456-6F68404EA627}" type="presParOf" srcId="{F57E7C7E-547C-4FE3-99FC-4FA902E5E462}" destId="{F2E99B89-CD1A-4791-AA25-1000AD7F8C8C}" srcOrd="0" destOrd="0" presId="urn:microsoft.com/office/officeart/2005/8/layout/orgChart1"/>
    <dgm:cxn modelId="{4EC5CF95-B2F9-4768-84E2-ADF394EBC571}" type="presParOf" srcId="{F2E99B89-CD1A-4791-AA25-1000AD7F8C8C}" destId="{CB5F7614-6A54-473B-B4D8-967F6EA20704}" srcOrd="0" destOrd="0" presId="urn:microsoft.com/office/officeart/2005/8/layout/orgChart1"/>
    <dgm:cxn modelId="{69147BF5-79A6-4C09-8152-8309E234E4F4}" type="presParOf" srcId="{F2E99B89-CD1A-4791-AA25-1000AD7F8C8C}" destId="{060D602A-BE4F-42ED-A797-44E29F7BB83F}" srcOrd="1" destOrd="0" presId="urn:microsoft.com/office/officeart/2005/8/layout/orgChart1"/>
    <dgm:cxn modelId="{55DB5DFB-A432-4525-B540-0FE105D85093}" type="presParOf" srcId="{F57E7C7E-547C-4FE3-99FC-4FA902E5E462}" destId="{E2FDDFD1-ADA5-432B-8DC3-3FEE1839E924}" srcOrd="1" destOrd="0" presId="urn:microsoft.com/office/officeart/2005/8/layout/orgChart1"/>
    <dgm:cxn modelId="{6C930811-8D91-4947-BD66-41AF3C78C45E}" type="presParOf" srcId="{F57E7C7E-547C-4FE3-99FC-4FA902E5E462}" destId="{A5FA6750-3E41-4031-8147-1C89F08F06E7}" srcOrd="2" destOrd="0" presId="urn:microsoft.com/office/officeart/2005/8/layout/orgChart1"/>
    <dgm:cxn modelId="{0425608B-77EF-408F-A30C-98212E03533B}" type="presParOf" srcId="{7044F76E-A0BD-4872-BEEC-A3D9F970E56B}" destId="{D6849AA7-3845-4FF6-A0A7-7DEF6393C333}" srcOrd="4" destOrd="0" presId="urn:microsoft.com/office/officeart/2005/8/layout/orgChart1"/>
    <dgm:cxn modelId="{4623C792-F9E2-40D2-9696-9BC44342D8A1}" type="presParOf" srcId="{7044F76E-A0BD-4872-BEEC-A3D9F970E56B}" destId="{4098E348-417E-4E91-9AFD-B109BBD83E6B}" srcOrd="5" destOrd="0" presId="urn:microsoft.com/office/officeart/2005/8/layout/orgChart1"/>
    <dgm:cxn modelId="{F23E02E9-5C5E-4911-9EB9-C39EB1E60C5C}" type="presParOf" srcId="{4098E348-417E-4E91-9AFD-B109BBD83E6B}" destId="{35ACB942-EB35-4569-9C88-DC7A3A549F95}" srcOrd="0" destOrd="0" presId="urn:microsoft.com/office/officeart/2005/8/layout/orgChart1"/>
    <dgm:cxn modelId="{CB51CE08-0B35-4B6A-8069-CED23E64556B}" type="presParOf" srcId="{35ACB942-EB35-4569-9C88-DC7A3A549F95}" destId="{847E137F-182D-40B1-AD49-13EF0E49FC89}" srcOrd="0" destOrd="0" presId="urn:microsoft.com/office/officeart/2005/8/layout/orgChart1"/>
    <dgm:cxn modelId="{79BF5BA4-96BB-47F3-BE17-A97753256EE5}" type="presParOf" srcId="{35ACB942-EB35-4569-9C88-DC7A3A549F95}" destId="{6B7A88B0-AACC-4458-84FD-916A344517E1}" srcOrd="1" destOrd="0" presId="urn:microsoft.com/office/officeart/2005/8/layout/orgChart1"/>
    <dgm:cxn modelId="{999504C9-625E-4694-B8B7-383983975E1A}" type="presParOf" srcId="{4098E348-417E-4E91-9AFD-B109BBD83E6B}" destId="{91AB1CE5-92A6-4B0D-BF89-B98AF51425DE}" srcOrd="1" destOrd="0" presId="urn:microsoft.com/office/officeart/2005/8/layout/orgChart1"/>
    <dgm:cxn modelId="{89C1318C-56C1-4A92-BAD1-619F149618AC}" type="presParOf" srcId="{4098E348-417E-4E91-9AFD-B109BBD83E6B}" destId="{2A39B6C1-026C-48DB-BEB2-4DAF4BC09528}" srcOrd="2" destOrd="0" presId="urn:microsoft.com/office/officeart/2005/8/layout/orgChart1"/>
    <dgm:cxn modelId="{978B1AB4-58A6-41EE-A7D8-78D57F12FB1F}" type="presParOf" srcId="{7044F76E-A0BD-4872-BEEC-A3D9F970E56B}" destId="{16D57C1F-060D-493A-A9B0-83B473ACAE7F}" srcOrd="6" destOrd="0" presId="urn:microsoft.com/office/officeart/2005/8/layout/orgChart1"/>
    <dgm:cxn modelId="{5501C67A-5D72-4C39-9E62-D6099459E2E8}" type="presParOf" srcId="{7044F76E-A0BD-4872-BEEC-A3D9F970E56B}" destId="{E8D11C58-A87A-4CF5-8EF9-E0D9D539CC53}" srcOrd="7" destOrd="0" presId="urn:microsoft.com/office/officeart/2005/8/layout/orgChart1"/>
    <dgm:cxn modelId="{FB0854BA-9F11-437D-AB29-ADEA4754538A}" type="presParOf" srcId="{E8D11C58-A87A-4CF5-8EF9-E0D9D539CC53}" destId="{5AB88B4B-2537-4F6A-8689-A632E4B721B0}" srcOrd="0" destOrd="0" presId="urn:microsoft.com/office/officeart/2005/8/layout/orgChart1"/>
    <dgm:cxn modelId="{BDF2935E-1C89-4039-8BE3-0CCD68B0430D}" type="presParOf" srcId="{5AB88B4B-2537-4F6A-8689-A632E4B721B0}" destId="{03C1A6EE-02A7-4DF9-AE2C-B8EB91BBC52C}" srcOrd="0" destOrd="0" presId="urn:microsoft.com/office/officeart/2005/8/layout/orgChart1"/>
    <dgm:cxn modelId="{685EF3DF-89F4-4443-A404-6E02941BBBBC}" type="presParOf" srcId="{5AB88B4B-2537-4F6A-8689-A632E4B721B0}" destId="{2E32FCD5-973D-4CE6-BDC8-54B5F36C55E6}" srcOrd="1" destOrd="0" presId="urn:microsoft.com/office/officeart/2005/8/layout/orgChart1"/>
    <dgm:cxn modelId="{4E032335-E14E-4FA9-8A34-5519B2748BE5}" type="presParOf" srcId="{E8D11C58-A87A-4CF5-8EF9-E0D9D539CC53}" destId="{8A7422D1-EBAF-495C-9269-1B4B74D5C883}" srcOrd="1" destOrd="0" presId="urn:microsoft.com/office/officeart/2005/8/layout/orgChart1"/>
    <dgm:cxn modelId="{4B09618E-7453-4EED-8E5B-2CB1F40837FD}" type="presParOf" srcId="{E8D11C58-A87A-4CF5-8EF9-E0D9D539CC53}" destId="{27E4271D-3DD6-4B97-96D0-BED6DC604686}" srcOrd="2" destOrd="0" presId="urn:microsoft.com/office/officeart/2005/8/layout/orgChart1"/>
    <dgm:cxn modelId="{59260344-4B63-483B-B001-25F5CEDAD817}" type="presParOf" srcId="{7044F76E-A0BD-4872-BEEC-A3D9F970E56B}" destId="{23EF3EE2-606B-4E6F-84E9-BCEB101173CB}" srcOrd="8" destOrd="0" presId="urn:microsoft.com/office/officeart/2005/8/layout/orgChart1"/>
    <dgm:cxn modelId="{B877D925-7C49-4822-9078-6EE12527AF59}" type="presParOf" srcId="{7044F76E-A0BD-4872-BEEC-A3D9F970E56B}" destId="{86A8641F-D36C-4FBC-853D-A2B2661351E1}" srcOrd="9" destOrd="0" presId="urn:microsoft.com/office/officeart/2005/8/layout/orgChart1"/>
    <dgm:cxn modelId="{2F5AAB12-11F0-4AB2-B7BE-AFDBEFAB168B}" type="presParOf" srcId="{86A8641F-D36C-4FBC-853D-A2B2661351E1}" destId="{77FA6D3E-E808-43FD-A0E3-8924DC4BCC0D}" srcOrd="0" destOrd="0" presId="urn:microsoft.com/office/officeart/2005/8/layout/orgChart1"/>
    <dgm:cxn modelId="{A58384A1-A762-44B3-81CD-91AFDD1A32B8}" type="presParOf" srcId="{77FA6D3E-E808-43FD-A0E3-8924DC4BCC0D}" destId="{54E1196A-3D28-4AA5-9EE5-78A8A623FC8F}" srcOrd="0" destOrd="0" presId="urn:microsoft.com/office/officeart/2005/8/layout/orgChart1"/>
    <dgm:cxn modelId="{8A9DDF24-910A-40B3-BC8A-A5A8DFA6A66A}" type="presParOf" srcId="{77FA6D3E-E808-43FD-A0E3-8924DC4BCC0D}" destId="{7FCD1519-4932-4003-81DD-0E2663629BA1}" srcOrd="1" destOrd="0" presId="urn:microsoft.com/office/officeart/2005/8/layout/orgChart1"/>
    <dgm:cxn modelId="{44E77463-3746-4C13-A224-9C22F8F47673}" type="presParOf" srcId="{86A8641F-D36C-4FBC-853D-A2B2661351E1}" destId="{9EE13695-388F-46F6-89BA-F957A20B56A2}" srcOrd="1" destOrd="0" presId="urn:microsoft.com/office/officeart/2005/8/layout/orgChart1"/>
    <dgm:cxn modelId="{B02F04A7-E546-4BBB-9FBD-3035C5B4D088}" type="presParOf" srcId="{86A8641F-D36C-4FBC-853D-A2B2661351E1}" destId="{E48D071C-53DD-4EC2-B81D-54520AF6C6E6}" srcOrd="2" destOrd="0" presId="urn:microsoft.com/office/officeart/2005/8/layout/orgChart1"/>
    <dgm:cxn modelId="{9220811D-D8E9-451B-8C8E-3161E9C0EE29}" type="presParOf" srcId="{0E7CF942-9891-4D79-BAF2-A37BFFF7A9F3}" destId="{C1659FA7-B3A7-4F0E-B771-7238B6FAB1BB}" srcOrd="2" destOrd="0" presId="urn:microsoft.com/office/officeart/2005/8/layout/orgChart1"/>
    <dgm:cxn modelId="{3C82ABDF-98C3-44C3-820D-C15C6D6E531A}" type="presParOf" srcId="{CC2E282D-892A-49F2-8E49-DC9928581567}" destId="{771211B1-E4F1-42FC-82D2-73D9CCCA74CF}" srcOrd="2" destOrd="0" presId="urn:microsoft.com/office/officeart/2005/8/layout/orgChart1"/>
    <dgm:cxn modelId="{91A8865B-E8F8-46AB-878D-F17A119FF789}" type="presParOf" srcId="{CC2E282D-892A-49F2-8E49-DC9928581567}" destId="{B60369A7-58CC-47E1-9650-105FDEB8271A}" srcOrd="3" destOrd="0" presId="urn:microsoft.com/office/officeart/2005/8/layout/orgChart1"/>
    <dgm:cxn modelId="{B68B94A0-5E03-4ED2-8E8B-126F54BF9516}" type="presParOf" srcId="{B60369A7-58CC-47E1-9650-105FDEB8271A}" destId="{2C23FE7B-28BF-4BCC-95A5-B20E169CD711}" srcOrd="0" destOrd="0" presId="urn:microsoft.com/office/officeart/2005/8/layout/orgChart1"/>
    <dgm:cxn modelId="{43735E38-2DFC-4CE1-B66B-95C984C8418E}" type="presParOf" srcId="{2C23FE7B-28BF-4BCC-95A5-B20E169CD711}" destId="{EFFB6A7D-5D7C-4A62-8962-68163229972F}" srcOrd="0" destOrd="0" presId="urn:microsoft.com/office/officeart/2005/8/layout/orgChart1"/>
    <dgm:cxn modelId="{93F93A29-5759-4DA6-BFB5-34963C59E41F}" type="presParOf" srcId="{2C23FE7B-28BF-4BCC-95A5-B20E169CD711}" destId="{DEFE05B3-A2AF-4EB4-B51A-A275F9D42206}" srcOrd="1" destOrd="0" presId="urn:microsoft.com/office/officeart/2005/8/layout/orgChart1"/>
    <dgm:cxn modelId="{9D688AFA-D705-4B5C-840E-762E9E5502F1}" type="presParOf" srcId="{B60369A7-58CC-47E1-9650-105FDEB8271A}" destId="{F0ED9048-AD50-4B72-8563-77F63FF874BE}" srcOrd="1" destOrd="0" presId="urn:microsoft.com/office/officeart/2005/8/layout/orgChart1"/>
    <dgm:cxn modelId="{7E330DDC-F50B-4B26-87FA-630611603804}" type="presParOf" srcId="{F0ED9048-AD50-4B72-8563-77F63FF874BE}" destId="{8873AD66-B8F4-4228-9B7C-27795C985836}" srcOrd="0" destOrd="0" presId="urn:microsoft.com/office/officeart/2005/8/layout/orgChart1"/>
    <dgm:cxn modelId="{64EC014C-E2AA-4068-8B38-0239E7512503}" type="presParOf" srcId="{F0ED9048-AD50-4B72-8563-77F63FF874BE}" destId="{AB5C1FED-8A81-4590-B72B-F2E55E8BB301}" srcOrd="1" destOrd="0" presId="urn:microsoft.com/office/officeart/2005/8/layout/orgChart1"/>
    <dgm:cxn modelId="{C51AF97B-BAC9-4A52-B1F7-B2A3E193E385}" type="presParOf" srcId="{AB5C1FED-8A81-4590-B72B-F2E55E8BB301}" destId="{35CAC9C9-3A17-4BA3-9F8A-34A9904B8383}" srcOrd="0" destOrd="0" presId="urn:microsoft.com/office/officeart/2005/8/layout/orgChart1"/>
    <dgm:cxn modelId="{FF53C610-AD70-4400-B982-8219E46398EE}" type="presParOf" srcId="{35CAC9C9-3A17-4BA3-9F8A-34A9904B8383}" destId="{A7A2F359-9208-4A8E-9C34-3A24AC78BFA4}" srcOrd="0" destOrd="0" presId="urn:microsoft.com/office/officeart/2005/8/layout/orgChart1"/>
    <dgm:cxn modelId="{4986CD46-D5B1-4418-82D7-1AC38F5D3AFB}" type="presParOf" srcId="{35CAC9C9-3A17-4BA3-9F8A-34A9904B8383}" destId="{66317169-0A35-40DE-8165-79EEE2B7B7D6}" srcOrd="1" destOrd="0" presId="urn:microsoft.com/office/officeart/2005/8/layout/orgChart1"/>
    <dgm:cxn modelId="{6735E731-9AD1-4705-8EE5-CBCBA393F279}" type="presParOf" srcId="{AB5C1FED-8A81-4590-B72B-F2E55E8BB301}" destId="{4F4CAE6A-39DD-4864-81F5-85151E68F272}" srcOrd="1" destOrd="0" presId="urn:microsoft.com/office/officeart/2005/8/layout/orgChart1"/>
    <dgm:cxn modelId="{09F8ACF2-5E6D-4F83-8665-D12E5A6F6B45}" type="presParOf" srcId="{AB5C1FED-8A81-4590-B72B-F2E55E8BB301}" destId="{C995FEF4-262B-4471-A76B-BA66D8E1E2D0}" srcOrd="2" destOrd="0" presId="urn:microsoft.com/office/officeart/2005/8/layout/orgChart1"/>
    <dgm:cxn modelId="{40292F40-785F-403D-B6D4-BCF54A4D7B72}" type="presParOf" srcId="{F0ED9048-AD50-4B72-8563-77F63FF874BE}" destId="{CD906326-75D7-40B0-9614-C0814E292EBE}" srcOrd="2" destOrd="0" presId="urn:microsoft.com/office/officeart/2005/8/layout/orgChart1"/>
    <dgm:cxn modelId="{B10A59BA-6FD3-495A-9ACD-828869EAC21D}" type="presParOf" srcId="{F0ED9048-AD50-4B72-8563-77F63FF874BE}" destId="{B7DBE09C-3BBC-49EA-A0FD-E2E1CC77D88B}" srcOrd="3" destOrd="0" presId="urn:microsoft.com/office/officeart/2005/8/layout/orgChart1"/>
    <dgm:cxn modelId="{F1CFAF12-98F9-4918-95E2-5CF45A99C34D}" type="presParOf" srcId="{B7DBE09C-3BBC-49EA-A0FD-E2E1CC77D88B}" destId="{B6B9D590-5FE4-4C86-8FC2-D320AE6B4D9D}" srcOrd="0" destOrd="0" presId="urn:microsoft.com/office/officeart/2005/8/layout/orgChart1"/>
    <dgm:cxn modelId="{259928A0-7C1B-402B-B9B8-E79935A0BA4E}" type="presParOf" srcId="{B6B9D590-5FE4-4C86-8FC2-D320AE6B4D9D}" destId="{4BFE8AEC-C75E-490B-B18C-10513135B840}" srcOrd="0" destOrd="0" presId="urn:microsoft.com/office/officeart/2005/8/layout/orgChart1"/>
    <dgm:cxn modelId="{18B7A41C-2A2E-4D63-A6A8-FA97FD493DB9}" type="presParOf" srcId="{B6B9D590-5FE4-4C86-8FC2-D320AE6B4D9D}" destId="{07104838-DF1E-48E6-8567-AFE4E124FEAA}" srcOrd="1" destOrd="0" presId="urn:microsoft.com/office/officeart/2005/8/layout/orgChart1"/>
    <dgm:cxn modelId="{4EA1A1CC-0654-4D8F-8C7E-E436933B41B6}" type="presParOf" srcId="{B7DBE09C-3BBC-49EA-A0FD-E2E1CC77D88B}" destId="{BE01AB94-5C00-4392-B17C-3BF4BE0E130A}" srcOrd="1" destOrd="0" presId="urn:microsoft.com/office/officeart/2005/8/layout/orgChart1"/>
    <dgm:cxn modelId="{34D012A6-7A18-4673-9269-AA13D5EBE724}" type="presParOf" srcId="{B7DBE09C-3BBC-49EA-A0FD-E2E1CC77D88B}" destId="{FADD1D6A-0467-4C80-A9E6-0E482646F6D7}" srcOrd="2" destOrd="0" presId="urn:microsoft.com/office/officeart/2005/8/layout/orgChart1"/>
    <dgm:cxn modelId="{87594AE9-8E80-4352-B7CD-89879A1C1224}" type="presParOf" srcId="{F0ED9048-AD50-4B72-8563-77F63FF874BE}" destId="{9B173155-F395-4EBA-94D4-E9BA188D0460}" srcOrd="4" destOrd="0" presId="urn:microsoft.com/office/officeart/2005/8/layout/orgChart1"/>
    <dgm:cxn modelId="{5B9156C9-1BF8-4BD1-92D4-7EC32CC14FB5}" type="presParOf" srcId="{F0ED9048-AD50-4B72-8563-77F63FF874BE}" destId="{949F0757-7286-4235-9926-2F8D0D42BEC8}" srcOrd="5" destOrd="0" presId="urn:microsoft.com/office/officeart/2005/8/layout/orgChart1"/>
    <dgm:cxn modelId="{1FE4963A-8ACF-4302-94BD-9B0F3666EABA}" type="presParOf" srcId="{949F0757-7286-4235-9926-2F8D0D42BEC8}" destId="{F8289119-8257-4D5C-AF6A-20CB945E46CF}" srcOrd="0" destOrd="0" presId="urn:microsoft.com/office/officeart/2005/8/layout/orgChart1"/>
    <dgm:cxn modelId="{E653331D-722A-4A6C-81CB-F47D5CCED054}" type="presParOf" srcId="{F8289119-8257-4D5C-AF6A-20CB945E46CF}" destId="{E17A8A69-0E5F-46FD-B810-5DDCDE56A090}" srcOrd="0" destOrd="0" presId="urn:microsoft.com/office/officeart/2005/8/layout/orgChart1"/>
    <dgm:cxn modelId="{96BFAD5A-ED19-42D7-A939-7B1982B8E7F6}" type="presParOf" srcId="{F8289119-8257-4D5C-AF6A-20CB945E46CF}" destId="{255642DE-9299-487B-9453-406C77E1ACD3}" srcOrd="1" destOrd="0" presId="urn:microsoft.com/office/officeart/2005/8/layout/orgChart1"/>
    <dgm:cxn modelId="{8A3C4B92-9E5C-467F-9D0A-59791A5AE74E}" type="presParOf" srcId="{949F0757-7286-4235-9926-2F8D0D42BEC8}" destId="{393FE58C-46F8-49F0-B506-447A0C2A96FB}" srcOrd="1" destOrd="0" presId="urn:microsoft.com/office/officeart/2005/8/layout/orgChart1"/>
    <dgm:cxn modelId="{514DEB3B-4781-43C3-B939-E892E5981D01}" type="presParOf" srcId="{949F0757-7286-4235-9926-2F8D0D42BEC8}" destId="{18BB86D8-11E3-49A4-B008-43BA5BA1652E}" srcOrd="2" destOrd="0" presId="urn:microsoft.com/office/officeart/2005/8/layout/orgChart1"/>
    <dgm:cxn modelId="{F8D893AC-E02A-4765-933C-FB792240A5D2}" type="presParOf" srcId="{F0ED9048-AD50-4B72-8563-77F63FF874BE}" destId="{17D717E5-7D0D-434D-AC28-7FBF2DBBE10B}" srcOrd="6" destOrd="0" presId="urn:microsoft.com/office/officeart/2005/8/layout/orgChart1"/>
    <dgm:cxn modelId="{46E760C9-3CC2-4FE1-A5C5-50794435E4D6}" type="presParOf" srcId="{F0ED9048-AD50-4B72-8563-77F63FF874BE}" destId="{481F8358-23A5-4CD7-9B0C-5CAF236B60DB}" srcOrd="7" destOrd="0" presId="urn:microsoft.com/office/officeart/2005/8/layout/orgChart1"/>
    <dgm:cxn modelId="{16B2E50D-3C8E-48E1-8003-D962EC825CED}" type="presParOf" srcId="{481F8358-23A5-4CD7-9B0C-5CAF236B60DB}" destId="{47845D56-7DE0-4217-B46F-502155226A00}" srcOrd="0" destOrd="0" presId="urn:microsoft.com/office/officeart/2005/8/layout/orgChart1"/>
    <dgm:cxn modelId="{02FA44A9-EAFD-4C6B-82AB-F48A27AB53AD}" type="presParOf" srcId="{47845D56-7DE0-4217-B46F-502155226A00}" destId="{E4FD435C-CBC1-4A74-BF15-03B7B8C5003C}" srcOrd="0" destOrd="0" presId="urn:microsoft.com/office/officeart/2005/8/layout/orgChart1"/>
    <dgm:cxn modelId="{C0C04DCB-B038-4F90-9CCD-4B6DA327C315}" type="presParOf" srcId="{47845D56-7DE0-4217-B46F-502155226A00}" destId="{38CBFCE8-C16C-494A-B56C-349A95FEFBFE}" srcOrd="1" destOrd="0" presId="urn:microsoft.com/office/officeart/2005/8/layout/orgChart1"/>
    <dgm:cxn modelId="{6409E7AE-49C1-4350-9B36-1C352165863D}" type="presParOf" srcId="{481F8358-23A5-4CD7-9B0C-5CAF236B60DB}" destId="{5A3E256B-60BA-43C8-82B2-F6A8747C74F0}" srcOrd="1" destOrd="0" presId="urn:microsoft.com/office/officeart/2005/8/layout/orgChart1"/>
    <dgm:cxn modelId="{B27C3229-029F-4F20-BAC4-F6F503F9D996}" type="presParOf" srcId="{481F8358-23A5-4CD7-9B0C-5CAF236B60DB}" destId="{AD4709E5-E1F6-4FF7-9AFC-B6A680C03BA7}" srcOrd="2" destOrd="0" presId="urn:microsoft.com/office/officeart/2005/8/layout/orgChart1"/>
    <dgm:cxn modelId="{EC3C708F-074A-4224-AD25-AAC2FA7F41DF}" type="presParOf" srcId="{B60369A7-58CC-47E1-9650-105FDEB8271A}" destId="{27990D00-7F9F-499A-B3BD-82B55F36E576}" srcOrd="2" destOrd="0" presId="urn:microsoft.com/office/officeart/2005/8/layout/orgChart1"/>
    <dgm:cxn modelId="{9B220AD7-9D05-4898-937F-58C1C23208F8}" type="presParOf" srcId="{F8C560DC-E9C2-484A-B4BB-AB14180F6725}" destId="{59A09CB4-6EEE-4A27-AB8A-10080B6E57B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AFA0B5-6B98-48F1-AA29-0730C8C726CD}" type="doc">
      <dgm:prSet loTypeId="urn:microsoft.com/office/officeart/2008/layout/HorizontalMultiLevelHierarchy" loCatId="hierarchy" qsTypeId="urn:microsoft.com/office/officeart/2005/8/quickstyle/simple5" qsCatId="simple" csTypeId="urn:microsoft.com/office/officeart/2005/8/colors/accent2_2" csCatId="accent2" phldr="1"/>
      <dgm:spPr/>
      <dgm:t>
        <a:bodyPr/>
        <a:lstStyle/>
        <a:p>
          <a:endParaRPr lang="en-GB"/>
        </a:p>
      </dgm:t>
    </dgm:pt>
    <dgm:pt modelId="{BA2F4DF2-63CF-4F26-8D5E-9C026499A3B3}">
      <dgm:prSet phldrT="[Texte]"/>
      <dgm:spPr/>
      <dgm:t>
        <a:bodyPr/>
        <a:lstStyle/>
        <a:p>
          <a:r>
            <a:rPr lang="fr-FR" dirty="0" smtClean="0">
              <a:latin typeface="Times New Roman" pitchFamily="18" charset="0"/>
              <a:cs typeface="Times New Roman" pitchFamily="18" charset="0"/>
            </a:rPr>
            <a:t>Les dimensions de l’aménagement urbain</a:t>
          </a:r>
          <a:endParaRPr lang="en-GB" dirty="0">
            <a:latin typeface="Times New Roman" pitchFamily="18" charset="0"/>
            <a:cs typeface="Times New Roman" pitchFamily="18" charset="0"/>
          </a:endParaRPr>
        </a:p>
      </dgm:t>
    </dgm:pt>
    <dgm:pt modelId="{925BF45A-D1A4-44DD-A1E4-61D3C09A3F07}" type="parTrans" cxnId="{57B049CF-06D8-4168-8E56-43B57AD84026}">
      <dgm:prSet/>
      <dgm:spPr/>
      <dgm:t>
        <a:bodyPr/>
        <a:lstStyle/>
        <a:p>
          <a:endParaRPr lang="en-GB">
            <a:latin typeface="Times New Roman" pitchFamily="18" charset="0"/>
            <a:cs typeface="Times New Roman" pitchFamily="18" charset="0"/>
          </a:endParaRPr>
        </a:p>
      </dgm:t>
    </dgm:pt>
    <dgm:pt modelId="{1F2B9294-9493-45FF-B928-7343F4592FA1}" type="sibTrans" cxnId="{57B049CF-06D8-4168-8E56-43B57AD84026}">
      <dgm:prSet/>
      <dgm:spPr/>
      <dgm:t>
        <a:bodyPr/>
        <a:lstStyle/>
        <a:p>
          <a:endParaRPr lang="en-GB">
            <a:latin typeface="Times New Roman" pitchFamily="18" charset="0"/>
            <a:cs typeface="Times New Roman" pitchFamily="18" charset="0"/>
          </a:endParaRPr>
        </a:p>
      </dgm:t>
    </dgm:pt>
    <dgm:pt modelId="{1D10B865-CD1A-4E23-8452-78D3D0D9E6B0}">
      <dgm:prSet phldrT="[Texte]"/>
      <dgm:spPr/>
      <dgm:t>
        <a:bodyPr/>
        <a:lstStyle/>
        <a:p>
          <a:r>
            <a:rPr lang="fr-FR" dirty="0" smtClean="0">
              <a:latin typeface="Times New Roman" pitchFamily="18" charset="0"/>
              <a:cs typeface="Times New Roman" pitchFamily="18" charset="0"/>
            </a:rPr>
            <a:t>technique</a:t>
          </a:r>
          <a:endParaRPr lang="en-GB" dirty="0">
            <a:latin typeface="Times New Roman" pitchFamily="18" charset="0"/>
            <a:cs typeface="Times New Roman" pitchFamily="18" charset="0"/>
          </a:endParaRPr>
        </a:p>
      </dgm:t>
    </dgm:pt>
    <dgm:pt modelId="{19C9E8CB-4FD8-4622-9436-98C7B56F01BA}" type="parTrans" cxnId="{53A0D80A-167B-49D9-87D3-5E619C3D527D}">
      <dgm:prSet/>
      <dgm:spPr/>
      <dgm:t>
        <a:bodyPr/>
        <a:lstStyle/>
        <a:p>
          <a:endParaRPr lang="en-GB">
            <a:latin typeface="Times New Roman" pitchFamily="18" charset="0"/>
            <a:cs typeface="Times New Roman" pitchFamily="18" charset="0"/>
          </a:endParaRPr>
        </a:p>
      </dgm:t>
    </dgm:pt>
    <dgm:pt modelId="{32BF7BAA-5F46-45E2-A29E-3712FE922220}" type="sibTrans" cxnId="{53A0D80A-167B-49D9-87D3-5E619C3D527D}">
      <dgm:prSet/>
      <dgm:spPr/>
      <dgm:t>
        <a:bodyPr/>
        <a:lstStyle/>
        <a:p>
          <a:endParaRPr lang="en-GB">
            <a:latin typeface="Times New Roman" pitchFamily="18" charset="0"/>
            <a:cs typeface="Times New Roman" pitchFamily="18" charset="0"/>
          </a:endParaRPr>
        </a:p>
      </dgm:t>
    </dgm:pt>
    <dgm:pt modelId="{EF02C010-CCBF-48C4-825D-D283F7B05EED}">
      <dgm:prSet phldrT="[Texte]"/>
      <dgm:spPr/>
      <dgm:t>
        <a:bodyPr/>
        <a:lstStyle/>
        <a:p>
          <a:r>
            <a:rPr lang="fr-FR" dirty="0" smtClean="0">
              <a:latin typeface="Times New Roman" pitchFamily="18" charset="0"/>
              <a:cs typeface="Times New Roman" pitchFamily="18" charset="0"/>
            </a:rPr>
            <a:t>formelle</a:t>
          </a:r>
          <a:endParaRPr lang="en-GB" dirty="0">
            <a:latin typeface="Times New Roman" pitchFamily="18" charset="0"/>
            <a:cs typeface="Times New Roman" pitchFamily="18" charset="0"/>
          </a:endParaRPr>
        </a:p>
      </dgm:t>
    </dgm:pt>
    <dgm:pt modelId="{71226E60-1EF2-4392-B399-0AA604D18461}" type="parTrans" cxnId="{E3448CA6-DC64-45B5-8E58-42D2E12F6E5F}">
      <dgm:prSet/>
      <dgm:spPr/>
      <dgm:t>
        <a:bodyPr/>
        <a:lstStyle/>
        <a:p>
          <a:endParaRPr lang="en-GB">
            <a:latin typeface="Times New Roman" pitchFamily="18" charset="0"/>
            <a:cs typeface="Times New Roman" pitchFamily="18" charset="0"/>
          </a:endParaRPr>
        </a:p>
      </dgm:t>
    </dgm:pt>
    <dgm:pt modelId="{F60AB294-C340-482A-9155-CC682EA9CFF0}" type="sibTrans" cxnId="{E3448CA6-DC64-45B5-8E58-42D2E12F6E5F}">
      <dgm:prSet/>
      <dgm:spPr/>
      <dgm:t>
        <a:bodyPr/>
        <a:lstStyle/>
        <a:p>
          <a:endParaRPr lang="en-GB">
            <a:latin typeface="Times New Roman" pitchFamily="18" charset="0"/>
            <a:cs typeface="Times New Roman" pitchFamily="18" charset="0"/>
          </a:endParaRPr>
        </a:p>
      </dgm:t>
    </dgm:pt>
    <dgm:pt modelId="{01E54C62-1B70-4565-9C45-BD08AB563912}">
      <dgm:prSet phldrT="[Texte]"/>
      <dgm:spPr/>
      <dgm:t>
        <a:bodyPr/>
        <a:lstStyle/>
        <a:p>
          <a:r>
            <a:rPr lang="fr-FR" dirty="0" smtClean="0">
              <a:latin typeface="Times New Roman" pitchFamily="18" charset="0"/>
              <a:cs typeface="Times New Roman" pitchFamily="18" charset="0"/>
            </a:rPr>
            <a:t>juridique</a:t>
          </a:r>
          <a:endParaRPr lang="en-GB" dirty="0">
            <a:latin typeface="Times New Roman" pitchFamily="18" charset="0"/>
            <a:cs typeface="Times New Roman" pitchFamily="18" charset="0"/>
          </a:endParaRPr>
        </a:p>
      </dgm:t>
    </dgm:pt>
    <dgm:pt modelId="{3ED2004B-05C3-4809-9115-466BF14B2F66}" type="parTrans" cxnId="{921CFD88-157C-464C-B992-2F885E7DC138}">
      <dgm:prSet/>
      <dgm:spPr/>
      <dgm:t>
        <a:bodyPr/>
        <a:lstStyle/>
        <a:p>
          <a:endParaRPr lang="en-GB">
            <a:latin typeface="Times New Roman" pitchFamily="18" charset="0"/>
            <a:cs typeface="Times New Roman" pitchFamily="18" charset="0"/>
          </a:endParaRPr>
        </a:p>
      </dgm:t>
    </dgm:pt>
    <dgm:pt modelId="{29323837-DAD7-4A82-B2C5-71D8E815FAD5}" type="sibTrans" cxnId="{921CFD88-157C-464C-B992-2F885E7DC138}">
      <dgm:prSet/>
      <dgm:spPr/>
      <dgm:t>
        <a:bodyPr/>
        <a:lstStyle/>
        <a:p>
          <a:endParaRPr lang="en-GB">
            <a:latin typeface="Times New Roman" pitchFamily="18" charset="0"/>
            <a:cs typeface="Times New Roman" pitchFamily="18" charset="0"/>
          </a:endParaRPr>
        </a:p>
      </dgm:t>
    </dgm:pt>
    <dgm:pt modelId="{DB1CF1C7-F1F8-4AF1-A71B-DAAC95144647}">
      <dgm:prSet/>
      <dgm:spPr/>
      <dgm:t>
        <a:bodyPr/>
        <a:lstStyle/>
        <a:p>
          <a:r>
            <a:rPr lang="fr-FR" dirty="0" smtClean="0">
              <a:latin typeface="Times New Roman" pitchFamily="18" charset="0"/>
              <a:cs typeface="Times New Roman" pitchFamily="18" charset="0"/>
            </a:rPr>
            <a:t>économique</a:t>
          </a:r>
          <a:endParaRPr lang="en-GB" dirty="0">
            <a:latin typeface="Times New Roman" pitchFamily="18" charset="0"/>
            <a:cs typeface="Times New Roman" pitchFamily="18" charset="0"/>
          </a:endParaRPr>
        </a:p>
      </dgm:t>
    </dgm:pt>
    <dgm:pt modelId="{980BC87A-6012-4E5E-BBD7-C58445235D87}" type="parTrans" cxnId="{F3277AAD-9DF3-4DA7-BBDD-68401093ABD4}">
      <dgm:prSet/>
      <dgm:spPr/>
      <dgm:t>
        <a:bodyPr/>
        <a:lstStyle/>
        <a:p>
          <a:endParaRPr lang="en-GB">
            <a:latin typeface="Times New Roman" pitchFamily="18" charset="0"/>
            <a:cs typeface="Times New Roman" pitchFamily="18" charset="0"/>
          </a:endParaRPr>
        </a:p>
      </dgm:t>
    </dgm:pt>
    <dgm:pt modelId="{1F642346-5E33-4FED-BE17-E2E25B46E037}" type="sibTrans" cxnId="{F3277AAD-9DF3-4DA7-BBDD-68401093ABD4}">
      <dgm:prSet/>
      <dgm:spPr/>
      <dgm:t>
        <a:bodyPr/>
        <a:lstStyle/>
        <a:p>
          <a:endParaRPr lang="en-GB">
            <a:latin typeface="Times New Roman" pitchFamily="18" charset="0"/>
            <a:cs typeface="Times New Roman" pitchFamily="18" charset="0"/>
          </a:endParaRPr>
        </a:p>
      </dgm:t>
    </dgm:pt>
    <dgm:pt modelId="{454E9181-4394-4247-8318-677557F83724}">
      <dgm:prSet/>
      <dgm:spPr/>
      <dgm:t>
        <a:bodyPr/>
        <a:lstStyle/>
        <a:p>
          <a:r>
            <a:rPr lang="fr-FR" dirty="0" smtClean="0">
              <a:latin typeface="Times New Roman" pitchFamily="18" charset="0"/>
              <a:cs typeface="Times New Roman" pitchFamily="18" charset="0"/>
            </a:rPr>
            <a:t>financière</a:t>
          </a:r>
          <a:endParaRPr lang="en-GB" dirty="0">
            <a:latin typeface="Times New Roman" pitchFamily="18" charset="0"/>
            <a:cs typeface="Times New Roman" pitchFamily="18" charset="0"/>
          </a:endParaRPr>
        </a:p>
      </dgm:t>
    </dgm:pt>
    <dgm:pt modelId="{F2F6F098-FC10-4995-83B1-0E0CB62D02F3}" type="parTrans" cxnId="{779299E9-D24F-4DF3-8BB0-2D2001342F03}">
      <dgm:prSet/>
      <dgm:spPr/>
      <dgm:t>
        <a:bodyPr/>
        <a:lstStyle/>
        <a:p>
          <a:endParaRPr lang="en-GB">
            <a:latin typeface="Times New Roman" pitchFamily="18" charset="0"/>
            <a:cs typeface="Times New Roman" pitchFamily="18" charset="0"/>
          </a:endParaRPr>
        </a:p>
      </dgm:t>
    </dgm:pt>
    <dgm:pt modelId="{6F115D17-AF79-4494-AF52-223BB749A0E6}" type="sibTrans" cxnId="{779299E9-D24F-4DF3-8BB0-2D2001342F03}">
      <dgm:prSet/>
      <dgm:spPr/>
      <dgm:t>
        <a:bodyPr/>
        <a:lstStyle/>
        <a:p>
          <a:endParaRPr lang="en-GB">
            <a:latin typeface="Times New Roman" pitchFamily="18" charset="0"/>
            <a:cs typeface="Times New Roman" pitchFamily="18" charset="0"/>
          </a:endParaRPr>
        </a:p>
      </dgm:t>
    </dgm:pt>
    <dgm:pt modelId="{9AD2BB7A-642F-43E0-95CB-5D7B25C41789}">
      <dgm:prSet/>
      <dgm:spPr/>
      <dgm:t>
        <a:bodyPr/>
        <a:lstStyle/>
        <a:p>
          <a:r>
            <a:rPr lang="fr-FR" dirty="0" smtClean="0">
              <a:latin typeface="Times New Roman" pitchFamily="18" charset="0"/>
              <a:cs typeface="Times New Roman" pitchFamily="18" charset="0"/>
            </a:rPr>
            <a:t>naturelle</a:t>
          </a:r>
          <a:endParaRPr lang="en-GB" dirty="0">
            <a:latin typeface="Times New Roman" pitchFamily="18" charset="0"/>
            <a:cs typeface="Times New Roman" pitchFamily="18" charset="0"/>
          </a:endParaRPr>
        </a:p>
      </dgm:t>
    </dgm:pt>
    <dgm:pt modelId="{33CEA4CB-245F-451B-8B4C-7C887E7F9B90}" type="parTrans" cxnId="{8949B0F2-B295-403F-8A41-DEC1FABB4102}">
      <dgm:prSet/>
      <dgm:spPr/>
      <dgm:t>
        <a:bodyPr/>
        <a:lstStyle/>
        <a:p>
          <a:endParaRPr lang="en-GB">
            <a:latin typeface="Times New Roman" pitchFamily="18" charset="0"/>
            <a:cs typeface="Times New Roman" pitchFamily="18" charset="0"/>
          </a:endParaRPr>
        </a:p>
      </dgm:t>
    </dgm:pt>
    <dgm:pt modelId="{84119E1A-441D-48B3-B479-8EF38EA43BF6}" type="sibTrans" cxnId="{8949B0F2-B295-403F-8A41-DEC1FABB4102}">
      <dgm:prSet/>
      <dgm:spPr/>
      <dgm:t>
        <a:bodyPr/>
        <a:lstStyle/>
        <a:p>
          <a:endParaRPr lang="en-GB">
            <a:latin typeface="Times New Roman" pitchFamily="18" charset="0"/>
            <a:cs typeface="Times New Roman" pitchFamily="18" charset="0"/>
          </a:endParaRPr>
        </a:p>
      </dgm:t>
    </dgm:pt>
    <dgm:pt modelId="{360870E0-81F6-47A9-BE7E-A67840336C6F}" type="pres">
      <dgm:prSet presAssocID="{B1AFA0B5-6B98-48F1-AA29-0730C8C726CD}" presName="Name0" presStyleCnt="0">
        <dgm:presLayoutVars>
          <dgm:chPref val="1"/>
          <dgm:dir/>
          <dgm:animOne val="branch"/>
          <dgm:animLvl val="lvl"/>
          <dgm:resizeHandles val="exact"/>
        </dgm:presLayoutVars>
      </dgm:prSet>
      <dgm:spPr/>
      <dgm:t>
        <a:bodyPr/>
        <a:lstStyle/>
        <a:p>
          <a:endParaRPr lang="en-GB"/>
        </a:p>
      </dgm:t>
    </dgm:pt>
    <dgm:pt modelId="{3D0DD82C-0EB4-4327-8695-5C1031617C32}" type="pres">
      <dgm:prSet presAssocID="{BA2F4DF2-63CF-4F26-8D5E-9C026499A3B3}" presName="root1" presStyleCnt="0"/>
      <dgm:spPr/>
    </dgm:pt>
    <dgm:pt modelId="{9911F25B-CA51-4EDA-A6AC-6E57DE8FF419}" type="pres">
      <dgm:prSet presAssocID="{BA2F4DF2-63CF-4F26-8D5E-9C026499A3B3}" presName="LevelOneTextNode" presStyleLbl="node0" presStyleIdx="0" presStyleCnt="1">
        <dgm:presLayoutVars>
          <dgm:chPref val="3"/>
        </dgm:presLayoutVars>
      </dgm:prSet>
      <dgm:spPr/>
      <dgm:t>
        <a:bodyPr/>
        <a:lstStyle/>
        <a:p>
          <a:endParaRPr lang="en-GB"/>
        </a:p>
      </dgm:t>
    </dgm:pt>
    <dgm:pt modelId="{FA16BCC2-0A72-4F20-8FB0-2C0C2E09BD3A}" type="pres">
      <dgm:prSet presAssocID="{BA2F4DF2-63CF-4F26-8D5E-9C026499A3B3}" presName="level2hierChild" presStyleCnt="0"/>
      <dgm:spPr/>
    </dgm:pt>
    <dgm:pt modelId="{217A7E4B-F234-4F0F-952D-12C4BC3C5E14}" type="pres">
      <dgm:prSet presAssocID="{19C9E8CB-4FD8-4622-9436-98C7B56F01BA}" presName="conn2-1" presStyleLbl="parChTrans1D2" presStyleIdx="0" presStyleCnt="6"/>
      <dgm:spPr/>
      <dgm:t>
        <a:bodyPr/>
        <a:lstStyle/>
        <a:p>
          <a:endParaRPr lang="en-GB"/>
        </a:p>
      </dgm:t>
    </dgm:pt>
    <dgm:pt modelId="{A1E2C43B-CCA7-4C90-8F5C-8601E39FD560}" type="pres">
      <dgm:prSet presAssocID="{19C9E8CB-4FD8-4622-9436-98C7B56F01BA}" presName="connTx" presStyleLbl="parChTrans1D2" presStyleIdx="0" presStyleCnt="6"/>
      <dgm:spPr/>
      <dgm:t>
        <a:bodyPr/>
        <a:lstStyle/>
        <a:p>
          <a:endParaRPr lang="en-GB"/>
        </a:p>
      </dgm:t>
    </dgm:pt>
    <dgm:pt modelId="{FC2FF994-0518-4EDE-925F-995F4985C3C8}" type="pres">
      <dgm:prSet presAssocID="{1D10B865-CD1A-4E23-8452-78D3D0D9E6B0}" presName="root2" presStyleCnt="0"/>
      <dgm:spPr/>
    </dgm:pt>
    <dgm:pt modelId="{CE6955DF-E8CC-439D-AB74-CF81E2EC4313}" type="pres">
      <dgm:prSet presAssocID="{1D10B865-CD1A-4E23-8452-78D3D0D9E6B0}" presName="LevelTwoTextNode" presStyleLbl="node2" presStyleIdx="0" presStyleCnt="6">
        <dgm:presLayoutVars>
          <dgm:chPref val="3"/>
        </dgm:presLayoutVars>
      </dgm:prSet>
      <dgm:spPr/>
      <dgm:t>
        <a:bodyPr/>
        <a:lstStyle/>
        <a:p>
          <a:endParaRPr lang="en-GB"/>
        </a:p>
      </dgm:t>
    </dgm:pt>
    <dgm:pt modelId="{D7D154F9-2F4A-4D3F-8965-68E74C87DB19}" type="pres">
      <dgm:prSet presAssocID="{1D10B865-CD1A-4E23-8452-78D3D0D9E6B0}" presName="level3hierChild" presStyleCnt="0"/>
      <dgm:spPr/>
    </dgm:pt>
    <dgm:pt modelId="{C4098F4F-05EC-4E4D-AD6D-07EFE560CD21}" type="pres">
      <dgm:prSet presAssocID="{71226E60-1EF2-4392-B399-0AA604D18461}" presName="conn2-1" presStyleLbl="parChTrans1D2" presStyleIdx="1" presStyleCnt="6"/>
      <dgm:spPr/>
      <dgm:t>
        <a:bodyPr/>
        <a:lstStyle/>
        <a:p>
          <a:endParaRPr lang="en-GB"/>
        </a:p>
      </dgm:t>
    </dgm:pt>
    <dgm:pt modelId="{4B5017E6-EF23-4495-8393-0E2D52C1A9A0}" type="pres">
      <dgm:prSet presAssocID="{71226E60-1EF2-4392-B399-0AA604D18461}" presName="connTx" presStyleLbl="parChTrans1D2" presStyleIdx="1" presStyleCnt="6"/>
      <dgm:spPr/>
      <dgm:t>
        <a:bodyPr/>
        <a:lstStyle/>
        <a:p>
          <a:endParaRPr lang="en-GB"/>
        </a:p>
      </dgm:t>
    </dgm:pt>
    <dgm:pt modelId="{BDA1EAF2-B73B-453F-94D2-95F627629069}" type="pres">
      <dgm:prSet presAssocID="{EF02C010-CCBF-48C4-825D-D283F7B05EED}" presName="root2" presStyleCnt="0"/>
      <dgm:spPr/>
    </dgm:pt>
    <dgm:pt modelId="{7D4C719E-F466-4516-B4F5-ACA4A4C41D06}" type="pres">
      <dgm:prSet presAssocID="{EF02C010-CCBF-48C4-825D-D283F7B05EED}" presName="LevelTwoTextNode" presStyleLbl="node2" presStyleIdx="1" presStyleCnt="6">
        <dgm:presLayoutVars>
          <dgm:chPref val="3"/>
        </dgm:presLayoutVars>
      </dgm:prSet>
      <dgm:spPr/>
      <dgm:t>
        <a:bodyPr/>
        <a:lstStyle/>
        <a:p>
          <a:endParaRPr lang="en-GB"/>
        </a:p>
      </dgm:t>
    </dgm:pt>
    <dgm:pt modelId="{CC4DF039-D58D-4397-8D7E-AC9E0D758932}" type="pres">
      <dgm:prSet presAssocID="{EF02C010-CCBF-48C4-825D-D283F7B05EED}" presName="level3hierChild" presStyleCnt="0"/>
      <dgm:spPr/>
    </dgm:pt>
    <dgm:pt modelId="{106B9FF1-48BA-4270-9A9A-005AD6570BEE}" type="pres">
      <dgm:prSet presAssocID="{3ED2004B-05C3-4809-9115-466BF14B2F66}" presName="conn2-1" presStyleLbl="parChTrans1D2" presStyleIdx="2" presStyleCnt="6"/>
      <dgm:spPr/>
      <dgm:t>
        <a:bodyPr/>
        <a:lstStyle/>
        <a:p>
          <a:endParaRPr lang="en-GB"/>
        </a:p>
      </dgm:t>
    </dgm:pt>
    <dgm:pt modelId="{F8597BA3-605F-4DE9-BAFE-B4DA973FF021}" type="pres">
      <dgm:prSet presAssocID="{3ED2004B-05C3-4809-9115-466BF14B2F66}" presName="connTx" presStyleLbl="parChTrans1D2" presStyleIdx="2" presStyleCnt="6"/>
      <dgm:spPr/>
      <dgm:t>
        <a:bodyPr/>
        <a:lstStyle/>
        <a:p>
          <a:endParaRPr lang="en-GB"/>
        </a:p>
      </dgm:t>
    </dgm:pt>
    <dgm:pt modelId="{E4611206-20E4-4328-BE1E-FFEE62853FD9}" type="pres">
      <dgm:prSet presAssocID="{01E54C62-1B70-4565-9C45-BD08AB563912}" presName="root2" presStyleCnt="0"/>
      <dgm:spPr/>
    </dgm:pt>
    <dgm:pt modelId="{6A48B799-8915-4D3D-9CBA-247B68012F0B}" type="pres">
      <dgm:prSet presAssocID="{01E54C62-1B70-4565-9C45-BD08AB563912}" presName="LevelTwoTextNode" presStyleLbl="node2" presStyleIdx="2" presStyleCnt="6">
        <dgm:presLayoutVars>
          <dgm:chPref val="3"/>
        </dgm:presLayoutVars>
      </dgm:prSet>
      <dgm:spPr/>
      <dgm:t>
        <a:bodyPr/>
        <a:lstStyle/>
        <a:p>
          <a:endParaRPr lang="en-GB"/>
        </a:p>
      </dgm:t>
    </dgm:pt>
    <dgm:pt modelId="{33B3D900-4777-4A06-B7C5-822223F0BF76}" type="pres">
      <dgm:prSet presAssocID="{01E54C62-1B70-4565-9C45-BD08AB563912}" presName="level3hierChild" presStyleCnt="0"/>
      <dgm:spPr/>
    </dgm:pt>
    <dgm:pt modelId="{1EFC5CA2-16A6-45C7-957D-988CAB4D33B5}" type="pres">
      <dgm:prSet presAssocID="{980BC87A-6012-4E5E-BBD7-C58445235D87}" presName="conn2-1" presStyleLbl="parChTrans1D2" presStyleIdx="3" presStyleCnt="6"/>
      <dgm:spPr/>
      <dgm:t>
        <a:bodyPr/>
        <a:lstStyle/>
        <a:p>
          <a:endParaRPr lang="en-GB"/>
        </a:p>
      </dgm:t>
    </dgm:pt>
    <dgm:pt modelId="{8A4A473F-E00A-4787-93F3-3FF7C85F1ABF}" type="pres">
      <dgm:prSet presAssocID="{980BC87A-6012-4E5E-BBD7-C58445235D87}" presName="connTx" presStyleLbl="parChTrans1D2" presStyleIdx="3" presStyleCnt="6"/>
      <dgm:spPr/>
      <dgm:t>
        <a:bodyPr/>
        <a:lstStyle/>
        <a:p>
          <a:endParaRPr lang="en-GB"/>
        </a:p>
      </dgm:t>
    </dgm:pt>
    <dgm:pt modelId="{4C51D1D6-1D50-4CD1-92F7-E3D17C199604}" type="pres">
      <dgm:prSet presAssocID="{DB1CF1C7-F1F8-4AF1-A71B-DAAC95144647}" presName="root2" presStyleCnt="0"/>
      <dgm:spPr/>
    </dgm:pt>
    <dgm:pt modelId="{3F4BEE7E-16E3-4EA2-8BFF-46110489DD68}" type="pres">
      <dgm:prSet presAssocID="{DB1CF1C7-F1F8-4AF1-A71B-DAAC95144647}" presName="LevelTwoTextNode" presStyleLbl="node2" presStyleIdx="3" presStyleCnt="6">
        <dgm:presLayoutVars>
          <dgm:chPref val="3"/>
        </dgm:presLayoutVars>
      </dgm:prSet>
      <dgm:spPr/>
      <dgm:t>
        <a:bodyPr/>
        <a:lstStyle/>
        <a:p>
          <a:endParaRPr lang="en-GB"/>
        </a:p>
      </dgm:t>
    </dgm:pt>
    <dgm:pt modelId="{D368A3A9-0C06-417F-9FC2-626CC8A9C811}" type="pres">
      <dgm:prSet presAssocID="{DB1CF1C7-F1F8-4AF1-A71B-DAAC95144647}" presName="level3hierChild" presStyleCnt="0"/>
      <dgm:spPr/>
    </dgm:pt>
    <dgm:pt modelId="{9B29E035-8B3B-4121-8830-DCEBCF91C7BA}" type="pres">
      <dgm:prSet presAssocID="{F2F6F098-FC10-4995-83B1-0E0CB62D02F3}" presName="conn2-1" presStyleLbl="parChTrans1D2" presStyleIdx="4" presStyleCnt="6"/>
      <dgm:spPr/>
      <dgm:t>
        <a:bodyPr/>
        <a:lstStyle/>
        <a:p>
          <a:endParaRPr lang="en-GB"/>
        </a:p>
      </dgm:t>
    </dgm:pt>
    <dgm:pt modelId="{17CB316C-7BC8-42A9-B7D2-9F7A672ACE24}" type="pres">
      <dgm:prSet presAssocID="{F2F6F098-FC10-4995-83B1-0E0CB62D02F3}" presName="connTx" presStyleLbl="parChTrans1D2" presStyleIdx="4" presStyleCnt="6"/>
      <dgm:spPr/>
      <dgm:t>
        <a:bodyPr/>
        <a:lstStyle/>
        <a:p>
          <a:endParaRPr lang="en-GB"/>
        </a:p>
      </dgm:t>
    </dgm:pt>
    <dgm:pt modelId="{63D5E03B-09D8-486B-88AA-8A8D64F80953}" type="pres">
      <dgm:prSet presAssocID="{454E9181-4394-4247-8318-677557F83724}" presName="root2" presStyleCnt="0"/>
      <dgm:spPr/>
    </dgm:pt>
    <dgm:pt modelId="{07554809-0966-46E1-900C-C5A2B2DAE37D}" type="pres">
      <dgm:prSet presAssocID="{454E9181-4394-4247-8318-677557F83724}" presName="LevelTwoTextNode" presStyleLbl="node2" presStyleIdx="4" presStyleCnt="6">
        <dgm:presLayoutVars>
          <dgm:chPref val="3"/>
        </dgm:presLayoutVars>
      </dgm:prSet>
      <dgm:spPr/>
      <dgm:t>
        <a:bodyPr/>
        <a:lstStyle/>
        <a:p>
          <a:endParaRPr lang="en-GB"/>
        </a:p>
      </dgm:t>
    </dgm:pt>
    <dgm:pt modelId="{D7C3CAD3-F4A9-4256-A5C8-56C02BE07CC6}" type="pres">
      <dgm:prSet presAssocID="{454E9181-4394-4247-8318-677557F83724}" presName="level3hierChild" presStyleCnt="0"/>
      <dgm:spPr/>
    </dgm:pt>
    <dgm:pt modelId="{E3A87232-B16B-42EB-8AEB-AFB17EBE5911}" type="pres">
      <dgm:prSet presAssocID="{33CEA4CB-245F-451B-8B4C-7C887E7F9B90}" presName="conn2-1" presStyleLbl="parChTrans1D2" presStyleIdx="5" presStyleCnt="6"/>
      <dgm:spPr/>
      <dgm:t>
        <a:bodyPr/>
        <a:lstStyle/>
        <a:p>
          <a:endParaRPr lang="en-GB"/>
        </a:p>
      </dgm:t>
    </dgm:pt>
    <dgm:pt modelId="{2F81C179-3D33-4BAC-AF03-5DF47C5CF095}" type="pres">
      <dgm:prSet presAssocID="{33CEA4CB-245F-451B-8B4C-7C887E7F9B90}" presName="connTx" presStyleLbl="parChTrans1D2" presStyleIdx="5" presStyleCnt="6"/>
      <dgm:spPr/>
      <dgm:t>
        <a:bodyPr/>
        <a:lstStyle/>
        <a:p>
          <a:endParaRPr lang="en-GB"/>
        </a:p>
      </dgm:t>
    </dgm:pt>
    <dgm:pt modelId="{9028DF66-D83F-48D7-895F-F8957B58CBA2}" type="pres">
      <dgm:prSet presAssocID="{9AD2BB7A-642F-43E0-95CB-5D7B25C41789}" presName="root2" presStyleCnt="0"/>
      <dgm:spPr/>
    </dgm:pt>
    <dgm:pt modelId="{DEA97640-FAEA-41CB-9CB0-B82986C51D5F}" type="pres">
      <dgm:prSet presAssocID="{9AD2BB7A-642F-43E0-95CB-5D7B25C41789}" presName="LevelTwoTextNode" presStyleLbl="node2" presStyleIdx="5" presStyleCnt="6">
        <dgm:presLayoutVars>
          <dgm:chPref val="3"/>
        </dgm:presLayoutVars>
      </dgm:prSet>
      <dgm:spPr/>
      <dgm:t>
        <a:bodyPr/>
        <a:lstStyle/>
        <a:p>
          <a:endParaRPr lang="en-GB"/>
        </a:p>
      </dgm:t>
    </dgm:pt>
    <dgm:pt modelId="{71872F7A-2093-4306-96C6-6DFFFF217295}" type="pres">
      <dgm:prSet presAssocID="{9AD2BB7A-642F-43E0-95CB-5D7B25C41789}" presName="level3hierChild" presStyleCnt="0"/>
      <dgm:spPr/>
    </dgm:pt>
  </dgm:ptLst>
  <dgm:cxnLst>
    <dgm:cxn modelId="{57B049CF-06D8-4168-8E56-43B57AD84026}" srcId="{B1AFA0B5-6B98-48F1-AA29-0730C8C726CD}" destId="{BA2F4DF2-63CF-4F26-8D5E-9C026499A3B3}" srcOrd="0" destOrd="0" parTransId="{925BF45A-D1A4-44DD-A1E4-61D3C09A3F07}" sibTransId="{1F2B9294-9493-45FF-B928-7343F4592FA1}"/>
    <dgm:cxn modelId="{7BE384E5-2A64-4335-94A9-2B7441A376E4}" type="presOf" srcId="{71226E60-1EF2-4392-B399-0AA604D18461}" destId="{C4098F4F-05EC-4E4D-AD6D-07EFE560CD21}" srcOrd="0" destOrd="0" presId="urn:microsoft.com/office/officeart/2008/layout/HorizontalMultiLevelHierarchy"/>
    <dgm:cxn modelId="{E4EEE549-C6BD-4DA8-93AB-44529D85F835}" type="presOf" srcId="{454E9181-4394-4247-8318-677557F83724}" destId="{07554809-0966-46E1-900C-C5A2B2DAE37D}" srcOrd="0" destOrd="0" presId="urn:microsoft.com/office/officeart/2008/layout/HorizontalMultiLevelHierarchy"/>
    <dgm:cxn modelId="{2196DE0F-2F01-4E8B-846A-B86DE5208E64}" type="presOf" srcId="{980BC87A-6012-4E5E-BBD7-C58445235D87}" destId="{8A4A473F-E00A-4787-93F3-3FF7C85F1ABF}" srcOrd="1" destOrd="0" presId="urn:microsoft.com/office/officeart/2008/layout/HorizontalMultiLevelHierarchy"/>
    <dgm:cxn modelId="{65990A7D-94B8-4545-83E4-6ADB67395F5C}" type="presOf" srcId="{DB1CF1C7-F1F8-4AF1-A71B-DAAC95144647}" destId="{3F4BEE7E-16E3-4EA2-8BFF-46110489DD68}" srcOrd="0" destOrd="0" presId="urn:microsoft.com/office/officeart/2008/layout/HorizontalMultiLevelHierarchy"/>
    <dgm:cxn modelId="{2E18A9F3-3793-4D0C-B7C4-86F148E18D81}" type="presOf" srcId="{71226E60-1EF2-4392-B399-0AA604D18461}" destId="{4B5017E6-EF23-4495-8393-0E2D52C1A9A0}" srcOrd="1" destOrd="0" presId="urn:microsoft.com/office/officeart/2008/layout/HorizontalMultiLevelHierarchy"/>
    <dgm:cxn modelId="{E3448CA6-DC64-45B5-8E58-42D2E12F6E5F}" srcId="{BA2F4DF2-63CF-4F26-8D5E-9C026499A3B3}" destId="{EF02C010-CCBF-48C4-825D-D283F7B05EED}" srcOrd="1" destOrd="0" parTransId="{71226E60-1EF2-4392-B399-0AA604D18461}" sibTransId="{F60AB294-C340-482A-9155-CC682EA9CFF0}"/>
    <dgm:cxn modelId="{C5590E5C-3254-4212-893E-73149BBD6373}" type="presOf" srcId="{3ED2004B-05C3-4809-9115-466BF14B2F66}" destId="{F8597BA3-605F-4DE9-BAFE-B4DA973FF021}" srcOrd="1" destOrd="0" presId="urn:microsoft.com/office/officeart/2008/layout/HorizontalMultiLevelHierarchy"/>
    <dgm:cxn modelId="{E81CCF8C-DCF3-49A1-B8FC-97D6020FF3E6}" type="presOf" srcId="{19C9E8CB-4FD8-4622-9436-98C7B56F01BA}" destId="{217A7E4B-F234-4F0F-952D-12C4BC3C5E14}" srcOrd="0" destOrd="0" presId="urn:microsoft.com/office/officeart/2008/layout/HorizontalMultiLevelHierarchy"/>
    <dgm:cxn modelId="{99A7D55B-507A-48C4-87AA-DBF5A4BA2BF4}" type="presOf" srcId="{19C9E8CB-4FD8-4622-9436-98C7B56F01BA}" destId="{A1E2C43B-CCA7-4C90-8F5C-8601E39FD560}" srcOrd="1" destOrd="0" presId="urn:microsoft.com/office/officeart/2008/layout/HorizontalMultiLevelHierarchy"/>
    <dgm:cxn modelId="{8A734E80-A8FF-4019-B989-F10F4DE8C87F}" type="presOf" srcId="{9AD2BB7A-642F-43E0-95CB-5D7B25C41789}" destId="{DEA97640-FAEA-41CB-9CB0-B82986C51D5F}" srcOrd="0" destOrd="0" presId="urn:microsoft.com/office/officeart/2008/layout/HorizontalMultiLevelHierarchy"/>
    <dgm:cxn modelId="{53A0D80A-167B-49D9-87D3-5E619C3D527D}" srcId="{BA2F4DF2-63CF-4F26-8D5E-9C026499A3B3}" destId="{1D10B865-CD1A-4E23-8452-78D3D0D9E6B0}" srcOrd="0" destOrd="0" parTransId="{19C9E8CB-4FD8-4622-9436-98C7B56F01BA}" sibTransId="{32BF7BAA-5F46-45E2-A29E-3712FE922220}"/>
    <dgm:cxn modelId="{933763C8-1439-424F-B96A-986C464F7C31}" type="presOf" srcId="{01E54C62-1B70-4565-9C45-BD08AB563912}" destId="{6A48B799-8915-4D3D-9CBA-247B68012F0B}" srcOrd="0" destOrd="0" presId="urn:microsoft.com/office/officeart/2008/layout/HorizontalMultiLevelHierarchy"/>
    <dgm:cxn modelId="{921CFD88-157C-464C-B992-2F885E7DC138}" srcId="{BA2F4DF2-63CF-4F26-8D5E-9C026499A3B3}" destId="{01E54C62-1B70-4565-9C45-BD08AB563912}" srcOrd="2" destOrd="0" parTransId="{3ED2004B-05C3-4809-9115-466BF14B2F66}" sibTransId="{29323837-DAD7-4A82-B2C5-71D8E815FAD5}"/>
    <dgm:cxn modelId="{F358E5C8-7A28-451C-9690-5E64CC038DA7}" type="presOf" srcId="{1D10B865-CD1A-4E23-8452-78D3D0D9E6B0}" destId="{CE6955DF-E8CC-439D-AB74-CF81E2EC4313}" srcOrd="0" destOrd="0" presId="urn:microsoft.com/office/officeart/2008/layout/HorizontalMultiLevelHierarchy"/>
    <dgm:cxn modelId="{F3277AAD-9DF3-4DA7-BBDD-68401093ABD4}" srcId="{BA2F4DF2-63CF-4F26-8D5E-9C026499A3B3}" destId="{DB1CF1C7-F1F8-4AF1-A71B-DAAC95144647}" srcOrd="3" destOrd="0" parTransId="{980BC87A-6012-4E5E-BBD7-C58445235D87}" sibTransId="{1F642346-5E33-4FED-BE17-E2E25B46E037}"/>
    <dgm:cxn modelId="{F0AC7BD2-7FA8-4954-A932-BA7C74D6A86E}" type="presOf" srcId="{EF02C010-CCBF-48C4-825D-D283F7B05EED}" destId="{7D4C719E-F466-4516-B4F5-ACA4A4C41D06}" srcOrd="0" destOrd="0" presId="urn:microsoft.com/office/officeart/2008/layout/HorizontalMultiLevelHierarchy"/>
    <dgm:cxn modelId="{8949B0F2-B295-403F-8A41-DEC1FABB4102}" srcId="{BA2F4DF2-63CF-4F26-8D5E-9C026499A3B3}" destId="{9AD2BB7A-642F-43E0-95CB-5D7B25C41789}" srcOrd="5" destOrd="0" parTransId="{33CEA4CB-245F-451B-8B4C-7C887E7F9B90}" sibTransId="{84119E1A-441D-48B3-B479-8EF38EA43BF6}"/>
    <dgm:cxn modelId="{CB3252C6-6970-47BF-B9D8-CB6C39851897}" type="presOf" srcId="{33CEA4CB-245F-451B-8B4C-7C887E7F9B90}" destId="{E3A87232-B16B-42EB-8AEB-AFB17EBE5911}" srcOrd="0" destOrd="0" presId="urn:microsoft.com/office/officeart/2008/layout/HorizontalMultiLevelHierarchy"/>
    <dgm:cxn modelId="{98DB4798-49C2-4616-A005-AC3AA678AA15}" type="presOf" srcId="{F2F6F098-FC10-4995-83B1-0E0CB62D02F3}" destId="{9B29E035-8B3B-4121-8830-DCEBCF91C7BA}" srcOrd="0" destOrd="0" presId="urn:microsoft.com/office/officeart/2008/layout/HorizontalMultiLevelHierarchy"/>
    <dgm:cxn modelId="{779299E9-D24F-4DF3-8BB0-2D2001342F03}" srcId="{BA2F4DF2-63CF-4F26-8D5E-9C026499A3B3}" destId="{454E9181-4394-4247-8318-677557F83724}" srcOrd="4" destOrd="0" parTransId="{F2F6F098-FC10-4995-83B1-0E0CB62D02F3}" sibTransId="{6F115D17-AF79-4494-AF52-223BB749A0E6}"/>
    <dgm:cxn modelId="{CF7EEF18-2FB0-461A-9F34-450F10644247}" type="presOf" srcId="{33CEA4CB-245F-451B-8B4C-7C887E7F9B90}" destId="{2F81C179-3D33-4BAC-AF03-5DF47C5CF095}" srcOrd="1" destOrd="0" presId="urn:microsoft.com/office/officeart/2008/layout/HorizontalMultiLevelHierarchy"/>
    <dgm:cxn modelId="{B9D62AD3-7755-49CB-A927-0451C21E8D83}" type="presOf" srcId="{980BC87A-6012-4E5E-BBD7-C58445235D87}" destId="{1EFC5CA2-16A6-45C7-957D-988CAB4D33B5}" srcOrd="0" destOrd="0" presId="urn:microsoft.com/office/officeart/2008/layout/HorizontalMultiLevelHierarchy"/>
    <dgm:cxn modelId="{6D1A5727-6381-4CB6-B7F5-0FDE4FB9F990}" type="presOf" srcId="{3ED2004B-05C3-4809-9115-466BF14B2F66}" destId="{106B9FF1-48BA-4270-9A9A-005AD6570BEE}" srcOrd="0" destOrd="0" presId="urn:microsoft.com/office/officeart/2008/layout/HorizontalMultiLevelHierarchy"/>
    <dgm:cxn modelId="{F594E326-D0D3-435E-8B5F-BC25D6FDD043}" type="presOf" srcId="{B1AFA0B5-6B98-48F1-AA29-0730C8C726CD}" destId="{360870E0-81F6-47A9-BE7E-A67840336C6F}" srcOrd="0" destOrd="0" presId="urn:microsoft.com/office/officeart/2008/layout/HorizontalMultiLevelHierarchy"/>
    <dgm:cxn modelId="{64024B29-2412-4247-AF52-E9A6254D5919}" type="presOf" srcId="{F2F6F098-FC10-4995-83B1-0E0CB62D02F3}" destId="{17CB316C-7BC8-42A9-B7D2-9F7A672ACE24}" srcOrd="1" destOrd="0" presId="urn:microsoft.com/office/officeart/2008/layout/HorizontalMultiLevelHierarchy"/>
    <dgm:cxn modelId="{EF9CFC45-F8C5-4304-825A-864EE9FEE971}" type="presOf" srcId="{BA2F4DF2-63CF-4F26-8D5E-9C026499A3B3}" destId="{9911F25B-CA51-4EDA-A6AC-6E57DE8FF419}" srcOrd="0" destOrd="0" presId="urn:microsoft.com/office/officeart/2008/layout/HorizontalMultiLevelHierarchy"/>
    <dgm:cxn modelId="{F74525EF-26D3-4AE7-89C7-8AF5616E0D60}" type="presParOf" srcId="{360870E0-81F6-47A9-BE7E-A67840336C6F}" destId="{3D0DD82C-0EB4-4327-8695-5C1031617C32}" srcOrd="0" destOrd="0" presId="urn:microsoft.com/office/officeart/2008/layout/HorizontalMultiLevelHierarchy"/>
    <dgm:cxn modelId="{5CB7167B-2ADB-422F-BC3B-FD07EB112025}" type="presParOf" srcId="{3D0DD82C-0EB4-4327-8695-5C1031617C32}" destId="{9911F25B-CA51-4EDA-A6AC-6E57DE8FF419}" srcOrd="0" destOrd="0" presId="urn:microsoft.com/office/officeart/2008/layout/HorizontalMultiLevelHierarchy"/>
    <dgm:cxn modelId="{68970C6C-6EA1-4712-90AD-E0EF7D81899D}" type="presParOf" srcId="{3D0DD82C-0EB4-4327-8695-5C1031617C32}" destId="{FA16BCC2-0A72-4F20-8FB0-2C0C2E09BD3A}" srcOrd="1" destOrd="0" presId="urn:microsoft.com/office/officeart/2008/layout/HorizontalMultiLevelHierarchy"/>
    <dgm:cxn modelId="{70B3E449-844D-446C-9CF1-C87B1D5F3FC3}" type="presParOf" srcId="{FA16BCC2-0A72-4F20-8FB0-2C0C2E09BD3A}" destId="{217A7E4B-F234-4F0F-952D-12C4BC3C5E14}" srcOrd="0" destOrd="0" presId="urn:microsoft.com/office/officeart/2008/layout/HorizontalMultiLevelHierarchy"/>
    <dgm:cxn modelId="{241FA4EA-2E38-407E-A06D-40E779D0163C}" type="presParOf" srcId="{217A7E4B-F234-4F0F-952D-12C4BC3C5E14}" destId="{A1E2C43B-CCA7-4C90-8F5C-8601E39FD560}" srcOrd="0" destOrd="0" presId="urn:microsoft.com/office/officeart/2008/layout/HorizontalMultiLevelHierarchy"/>
    <dgm:cxn modelId="{878E9FD3-CFF1-452B-BCC9-08F7540CAA32}" type="presParOf" srcId="{FA16BCC2-0A72-4F20-8FB0-2C0C2E09BD3A}" destId="{FC2FF994-0518-4EDE-925F-995F4985C3C8}" srcOrd="1" destOrd="0" presId="urn:microsoft.com/office/officeart/2008/layout/HorizontalMultiLevelHierarchy"/>
    <dgm:cxn modelId="{B8329336-AB1E-4571-9926-D719B11C7C01}" type="presParOf" srcId="{FC2FF994-0518-4EDE-925F-995F4985C3C8}" destId="{CE6955DF-E8CC-439D-AB74-CF81E2EC4313}" srcOrd="0" destOrd="0" presId="urn:microsoft.com/office/officeart/2008/layout/HorizontalMultiLevelHierarchy"/>
    <dgm:cxn modelId="{446A146D-D266-4C3E-985C-CA23915FB1D6}" type="presParOf" srcId="{FC2FF994-0518-4EDE-925F-995F4985C3C8}" destId="{D7D154F9-2F4A-4D3F-8965-68E74C87DB19}" srcOrd="1" destOrd="0" presId="urn:microsoft.com/office/officeart/2008/layout/HorizontalMultiLevelHierarchy"/>
    <dgm:cxn modelId="{6C527CC2-B322-4360-9007-D36F1C1D47E5}" type="presParOf" srcId="{FA16BCC2-0A72-4F20-8FB0-2C0C2E09BD3A}" destId="{C4098F4F-05EC-4E4D-AD6D-07EFE560CD21}" srcOrd="2" destOrd="0" presId="urn:microsoft.com/office/officeart/2008/layout/HorizontalMultiLevelHierarchy"/>
    <dgm:cxn modelId="{BC79D9A1-948A-481E-9440-4147FB3C5B77}" type="presParOf" srcId="{C4098F4F-05EC-4E4D-AD6D-07EFE560CD21}" destId="{4B5017E6-EF23-4495-8393-0E2D52C1A9A0}" srcOrd="0" destOrd="0" presId="urn:microsoft.com/office/officeart/2008/layout/HorizontalMultiLevelHierarchy"/>
    <dgm:cxn modelId="{1484F70F-967F-40C8-9EA2-109F94AFE1AF}" type="presParOf" srcId="{FA16BCC2-0A72-4F20-8FB0-2C0C2E09BD3A}" destId="{BDA1EAF2-B73B-453F-94D2-95F627629069}" srcOrd="3" destOrd="0" presId="urn:microsoft.com/office/officeart/2008/layout/HorizontalMultiLevelHierarchy"/>
    <dgm:cxn modelId="{2806E739-167A-43F1-9FC9-73E22A44E554}" type="presParOf" srcId="{BDA1EAF2-B73B-453F-94D2-95F627629069}" destId="{7D4C719E-F466-4516-B4F5-ACA4A4C41D06}" srcOrd="0" destOrd="0" presId="urn:microsoft.com/office/officeart/2008/layout/HorizontalMultiLevelHierarchy"/>
    <dgm:cxn modelId="{7F3A4834-6593-4913-AA3C-5BF10F37B92F}" type="presParOf" srcId="{BDA1EAF2-B73B-453F-94D2-95F627629069}" destId="{CC4DF039-D58D-4397-8D7E-AC9E0D758932}" srcOrd="1" destOrd="0" presId="urn:microsoft.com/office/officeart/2008/layout/HorizontalMultiLevelHierarchy"/>
    <dgm:cxn modelId="{D80B0F23-CF7F-4DBA-AD52-07F725858671}" type="presParOf" srcId="{FA16BCC2-0A72-4F20-8FB0-2C0C2E09BD3A}" destId="{106B9FF1-48BA-4270-9A9A-005AD6570BEE}" srcOrd="4" destOrd="0" presId="urn:microsoft.com/office/officeart/2008/layout/HorizontalMultiLevelHierarchy"/>
    <dgm:cxn modelId="{91F7D913-09B9-4FB6-B641-92569AB768F7}" type="presParOf" srcId="{106B9FF1-48BA-4270-9A9A-005AD6570BEE}" destId="{F8597BA3-605F-4DE9-BAFE-B4DA973FF021}" srcOrd="0" destOrd="0" presId="urn:microsoft.com/office/officeart/2008/layout/HorizontalMultiLevelHierarchy"/>
    <dgm:cxn modelId="{CE63EEF4-80CB-43CD-97ED-7A82C32D7AB8}" type="presParOf" srcId="{FA16BCC2-0A72-4F20-8FB0-2C0C2E09BD3A}" destId="{E4611206-20E4-4328-BE1E-FFEE62853FD9}" srcOrd="5" destOrd="0" presId="urn:microsoft.com/office/officeart/2008/layout/HorizontalMultiLevelHierarchy"/>
    <dgm:cxn modelId="{C77B2253-F947-4699-BFAA-925EC5A296A0}" type="presParOf" srcId="{E4611206-20E4-4328-BE1E-FFEE62853FD9}" destId="{6A48B799-8915-4D3D-9CBA-247B68012F0B}" srcOrd="0" destOrd="0" presId="urn:microsoft.com/office/officeart/2008/layout/HorizontalMultiLevelHierarchy"/>
    <dgm:cxn modelId="{85084CBF-46ED-438B-B4AF-3452F27ED555}" type="presParOf" srcId="{E4611206-20E4-4328-BE1E-FFEE62853FD9}" destId="{33B3D900-4777-4A06-B7C5-822223F0BF76}" srcOrd="1" destOrd="0" presId="urn:microsoft.com/office/officeart/2008/layout/HorizontalMultiLevelHierarchy"/>
    <dgm:cxn modelId="{02464D1A-6DCE-4E95-88F7-9CB0261F7C34}" type="presParOf" srcId="{FA16BCC2-0A72-4F20-8FB0-2C0C2E09BD3A}" destId="{1EFC5CA2-16A6-45C7-957D-988CAB4D33B5}" srcOrd="6" destOrd="0" presId="urn:microsoft.com/office/officeart/2008/layout/HorizontalMultiLevelHierarchy"/>
    <dgm:cxn modelId="{42AA435B-9733-4AC1-A01E-8C979B4EB97B}" type="presParOf" srcId="{1EFC5CA2-16A6-45C7-957D-988CAB4D33B5}" destId="{8A4A473F-E00A-4787-93F3-3FF7C85F1ABF}" srcOrd="0" destOrd="0" presId="urn:microsoft.com/office/officeart/2008/layout/HorizontalMultiLevelHierarchy"/>
    <dgm:cxn modelId="{169B856A-BF05-48CB-942F-82E5FB7E23C7}" type="presParOf" srcId="{FA16BCC2-0A72-4F20-8FB0-2C0C2E09BD3A}" destId="{4C51D1D6-1D50-4CD1-92F7-E3D17C199604}" srcOrd="7" destOrd="0" presId="urn:microsoft.com/office/officeart/2008/layout/HorizontalMultiLevelHierarchy"/>
    <dgm:cxn modelId="{4310F902-3D1A-4273-BC50-E0D33BC31A49}" type="presParOf" srcId="{4C51D1D6-1D50-4CD1-92F7-E3D17C199604}" destId="{3F4BEE7E-16E3-4EA2-8BFF-46110489DD68}" srcOrd="0" destOrd="0" presId="urn:microsoft.com/office/officeart/2008/layout/HorizontalMultiLevelHierarchy"/>
    <dgm:cxn modelId="{FCDD87AC-014A-4371-ADD6-053E0715CCCE}" type="presParOf" srcId="{4C51D1D6-1D50-4CD1-92F7-E3D17C199604}" destId="{D368A3A9-0C06-417F-9FC2-626CC8A9C811}" srcOrd="1" destOrd="0" presId="urn:microsoft.com/office/officeart/2008/layout/HorizontalMultiLevelHierarchy"/>
    <dgm:cxn modelId="{A2CF5117-0C68-47FF-B6FC-F90B4215215E}" type="presParOf" srcId="{FA16BCC2-0A72-4F20-8FB0-2C0C2E09BD3A}" destId="{9B29E035-8B3B-4121-8830-DCEBCF91C7BA}" srcOrd="8" destOrd="0" presId="urn:microsoft.com/office/officeart/2008/layout/HorizontalMultiLevelHierarchy"/>
    <dgm:cxn modelId="{F8EF1C55-B0D8-4CB0-BD16-CAFB7C377EA8}" type="presParOf" srcId="{9B29E035-8B3B-4121-8830-DCEBCF91C7BA}" destId="{17CB316C-7BC8-42A9-B7D2-9F7A672ACE24}" srcOrd="0" destOrd="0" presId="urn:microsoft.com/office/officeart/2008/layout/HorizontalMultiLevelHierarchy"/>
    <dgm:cxn modelId="{280DA493-ED89-42D6-B267-F67E0D10315E}" type="presParOf" srcId="{FA16BCC2-0A72-4F20-8FB0-2C0C2E09BD3A}" destId="{63D5E03B-09D8-486B-88AA-8A8D64F80953}" srcOrd="9" destOrd="0" presId="urn:microsoft.com/office/officeart/2008/layout/HorizontalMultiLevelHierarchy"/>
    <dgm:cxn modelId="{7793F7EB-EB2B-46AD-AE75-38E3D5D538BF}" type="presParOf" srcId="{63D5E03B-09D8-486B-88AA-8A8D64F80953}" destId="{07554809-0966-46E1-900C-C5A2B2DAE37D}" srcOrd="0" destOrd="0" presId="urn:microsoft.com/office/officeart/2008/layout/HorizontalMultiLevelHierarchy"/>
    <dgm:cxn modelId="{CFD29636-B6FF-4DB2-8B97-D65AF30FF408}" type="presParOf" srcId="{63D5E03B-09D8-486B-88AA-8A8D64F80953}" destId="{D7C3CAD3-F4A9-4256-A5C8-56C02BE07CC6}" srcOrd="1" destOrd="0" presId="urn:microsoft.com/office/officeart/2008/layout/HorizontalMultiLevelHierarchy"/>
    <dgm:cxn modelId="{141F0AC8-300D-4D98-836C-0092698F003D}" type="presParOf" srcId="{FA16BCC2-0A72-4F20-8FB0-2C0C2E09BD3A}" destId="{E3A87232-B16B-42EB-8AEB-AFB17EBE5911}" srcOrd="10" destOrd="0" presId="urn:microsoft.com/office/officeart/2008/layout/HorizontalMultiLevelHierarchy"/>
    <dgm:cxn modelId="{F7E074F6-0DF6-4404-AF1B-5127901A6D49}" type="presParOf" srcId="{E3A87232-B16B-42EB-8AEB-AFB17EBE5911}" destId="{2F81C179-3D33-4BAC-AF03-5DF47C5CF095}" srcOrd="0" destOrd="0" presId="urn:microsoft.com/office/officeart/2008/layout/HorizontalMultiLevelHierarchy"/>
    <dgm:cxn modelId="{282A025E-D739-4C6B-88BA-46D687C59F57}" type="presParOf" srcId="{FA16BCC2-0A72-4F20-8FB0-2C0C2E09BD3A}" destId="{9028DF66-D83F-48D7-895F-F8957B58CBA2}" srcOrd="11" destOrd="0" presId="urn:microsoft.com/office/officeart/2008/layout/HorizontalMultiLevelHierarchy"/>
    <dgm:cxn modelId="{9AB0A145-2A3E-4C3E-AC7C-BFAE660F65BA}" type="presParOf" srcId="{9028DF66-D83F-48D7-895F-F8957B58CBA2}" destId="{DEA97640-FAEA-41CB-9CB0-B82986C51D5F}" srcOrd="0" destOrd="0" presId="urn:microsoft.com/office/officeart/2008/layout/HorizontalMultiLevelHierarchy"/>
    <dgm:cxn modelId="{05994401-8287-499E-A1C9-24184DFBF281}" type="presParOf" srcId="{9028DF66-D83F-48D7-895F-F8957B58CBA2}" destId="{71872F7A-2093-4306-96C6-6DFFFF217295}"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F64E99-5507-41E1-8AD1-6C25310F8876}" type="doc">
      <dgm:prSet loTypeId="urn:microsoft.com/office/officeart/2005/8/layout/hierarchy1" loCatId="hierarchy" qsTypeId="urn:microsoft.com/office/officeart/2009/2/quickstyle/3d8" qsCatId="3D" csTypeId="urn:microsoft.com/office/officeart/2005/8/colors/colorful1" csCatId="colorful" phldr="1"/>
      <dgm:spPr/>
      <dgm:t>
        <a:bodyPr/>
        <a:lstStyle/>
        <a:p>
          <a:endParaRPr lang="en-GB"/>
        </a:p>
      </dgm:t>
    </dgm:pt>
    <dgm:pt modelId="{82A3F3B2-02A5-44B7-9BE9-D14C8F881E2E}">
      <dgm:prSet phldrT="[Texte]"/>
      <dgm:spPr/>
      <dgm:t>
        <a:bodyPr/>
        <a:lstStyle/>
        <a:p>
          <a:r>
            <a:rPr lang="fr-FR" b="1" i="1" dirty="0" smtClean="0">
              <a:effectLst>
                <a:outerShdw blurRad="38100" dist="38100" dir="2700000" algn="tl">
                  <a:srgbClr val="000000">
                    <a:alpha val="43137"/>
                  </a:srgbClr>
                </a:outerShdw>
              </a:effectLst>
              <a:latin typeface="Times New Roman" pitchFamily="18" charset="0"/>
              <a:cs typeface="Times New Roman" pitchFamily="18" charset="0"/>
            </a:rPr>
            <a:t>Autorité locale</a:t>
          </a:r>
          <a:endParaRPr lang="en-GB" b="1" i="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DEDD8EC-5639-4AAC-9CD7-7262733E75D2}" type="parTrans" cxnId="{3DD16FE3-4F5C-4F86-BE6F-B228DD6FA8C4}">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9FBD6AAD-ED81-4D03-A5D2-4F7791BEBD11}" type="sibTrans" cxnId="{3DD16FE3-4F5C-4F86-BE6F-B228DD6FA8C4}">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CE02928E-15FE-4250-BEFA-C08065F198FA}">
      <dgm:prSet phldrT="[Texte]"/>
      <dgm:spPr/>
      <dgm:t>
        <a:bodyPr/>
        <a:lstStyle/>
        <a:p>
          <a:r>
            <a:rPr lang="fr-FR" b="1" i="1" dirty="0" smtClean="0">
              <a:effectLst>
                <a:outerShdw blurRad="38100" dist="38100" dir="2700000" algn="tl">
                  <a:srgbClr val="000000">
                    <a:alpha val="43137"/>
                  </a:srgbClr>
                </a:outerShdw>
              </a:effectLst>
              <a:latin typeface="Times New Roman" pitchFamily="18" charset="0"/>
              <a:cs typeface="Times New Roman" pitchFamily="18" charset="0"/>
            </a:rPr>
            <a:t>Attitude expansionniste</a:t>
          </a:r>
          <a:endParaRPr lang="en-GB" b="1" i="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3D1C91-C387-46B5-9BF0-5F9DC853EEA9}" type="parTrans" cxnId="{C3E2A7D8-9238-4DE4-A05C-329BEED3CA8C}">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B550EF50-755F-4688-83F1-9251AC2FA707}" type="sibTrans" cxnId="{C3E2A7D8-9238-4DE4-A05C-329BEED3CA8C}">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ED197B7E-E286-47F2-BDF1-24B887858639}">
      <dgm:prSet phldrT="[Texte]"/>
      <dgm:spPr/>
      <dgm:t>
        <a:bodyPr/>
        <a:lstStyle/>
        <a:p>
          <a:r>
            <a:rPr lang="fr-FR" b="1" i="1" dirty="0" smtClean="0">
              <a:effectLst>
                <a:outerShdw blurRad="38100" dist="38100" dir="2700000" algn="tl">
                  <a:srgbClr val="000000">
                    <a:alpha val="43137"/>
                  </a:srgbClr>
                </a:outerShdw>
              </a:effectLst>
              <a:latin typeface="Times New Roman" pitchFamily="18" charset="0"/>
              <a:cs typeface="Times New Roman" pitchFamily="18" charset="0"/>
            </a:rPr>
            <a:t>Attitude prudente</a:t>
          </a:r>
          <a:endParaRPr lang="en-GB" b="1" i="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EA901E8-F69E-433C-9D38-D33751549FD8}" type="parTrans" cxnId="{2C5798DB-403D-428D-9402-0FC01FBBD985}">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B1071142-6F04-478A-98BB-10FFD62DCA80}" type="sibTrans" cxnId="{2C5798DB-403D-428D-9402-0FC01FBBD985}">
      <dgm:prSet/>
      <dgm:spPr/>
      <dgm:t>
        <a:bodyPr/>
        <a:lstStyle/>
        <a:p>
          <a:endParaRPr lang="en-GB" b="1" i="1">
            <a:effectLst>
              <a:outerShdw blurRad="38100" dist="38100" dir="2700000" algn="tl">
                <a:srgbClr val="000000">
                  <a:alpha val="43137"/>
                </a:srgbClr>
              </a:outerShdw>
            </a:effectLst>
            <a:latin typeface="Times New Roman" pitchFamily="18" charset="0"/>
            <a:cs typeface="Times New Roman" pitchFamily="18" charset="0"/>
          </a:endParaRPr>
        </a:p>
      </dgm:t>
    </dgm:pt>
    <dgm:pt modelId="{108C3BDE-47FF-4247-B36A-B9EA37AB10B5}">
      <dgm:prSet/>
      <dgm:spPr/>
      <dgm:t>
        <a:bodyPr/>
        <a:lstStyle/>
        <a:p>
          <a:r>
            <a:rPr lang="fr-FR" b="1" i="1" u="none" dirty="0" smtClean="0">
              <a:effectLst>
                <a:outerShdw blurRad="38100" dist="38100" dir="2700000" algn="tl">
                  <a:srgbClr val="000000">
                    <a:alpha val="43137"/>
                  </a:srgbClr>
                </a:outerShdw>
              </a:effectLst>
              <a:latin typeface="Times New Roman" pitchFamily="18" charset="0"/>
              <a:cs typeface="Times New Roman" pitchFamily="18" charset="0"/>
            </a:rPr>
            <a:t>commandement</a:t>
          </a:r>
          <a:endParaRPr lang="en-GB" b="1" i="1" u="none"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5AC2D3D-FC7F-4BEB-B804-4AC777BEBB81}" type="parTrans" cxnId="{DFD8A73E-DE72-4435-8AAE-9EDC341C9EC7}">
      <dgm:prSet/>
      <dgm:spPr/>
      <dgm:t>
        <a:bodyPr/>
        <a:lstStyle/>
        <a:p>
          <a:endParaRPr lang="en-GB"/>
        </a:p>
      </dgm:t>
    </dgm:pt>
    <dgm:pt modelId="{3429A4E9-36D7-4E96-BC00-AE9BB6592076}" type="sibTrans" cxnId="{DFD8A73E-DE72-4435-8AAE-9EDC341C9EC7}">
      <dgm:prSet/>
      <dgm:spPr/>
      <dgm:t>
        <a:bodyPr/>
        <a:lstStyle/>
        <a:p>
          <a:endParaRPr lang="en-GB"/>
        </a:p>
      </dgm:t>
    </dgm:pt>
    <dgm:pt modelId="{5C9FD9BF-AF9B-45A9-894B-23C037E64A95}" type="pres">
      <dgm:prSet presAssocID="{F4F64E99-5507-41E1-8AD1-6C25310F8876}" presName="hierChild1" presStyleCnt="0">
        <dgm:presLayoutVars>
          <dgm:chPref val="1"/>
          <dgm:dir/>
          <dgm:animOne val="branch"/>
          <dgm:animLvl val="lvl"/>
          <dgm:resizeHandles/>
        </dgm:presLayoutVars>
      </dgm:prSet>
      <dgm:spPr/>
      <dgm:t>
        <a:bodyPr/>
        <a:lstStyle/>
        <a:p>
          <a:endParaRPr lang="en-GB"/>
        </a:p>
      </dgm:t>
    </dgm:pt>
    <dgm:pt modelId="{E4050914-A46A-4AC4-B701-16C3C1F7B7B3}" type="pres">
      <dgm:prSet presAssocID="{108C3BDE-47FF-4247-B36A-B9EA37AB10B5}" presName="hierRoot1" presStyleCnt="0"/>
      <dgm:spPr/>
    </dgm:pt>
    <dgm:pt modelId="{37E5631D-2C8E-4756-A445-52D16AD5AC44}" type="pres">
      <dgm:prSet presAssocID="{108C3BDE-47FF-4247-B36A-B9EA37AB10B5}" presName="composite" presStyleCnt="0"/>
      <dgm:spPr/>
    </dgm:pt>
    <dgm:pt modelId="{DEADC693-2B04-4650-84A5-94C6DA4BCF26}" type="pres">
      <dgm:prSet presAssocID="{108C3BDE-47FF-4247-B36A-B9EA37AB10B5}" presName="background" presStyleLbl="node0" presStyleIdx="0" presStyleCnt="1"/>
      <dgm:spPr/>
    </dgm:pt>
    <dgm:pt modelId="{F2F9CA0B-A040-4073-B67D-C5ED7ACC40BF}" type="pres">
      <dgm:prSet presAssocID="{108C3BDE-47FF-4247-B36A-B9EA37AB10B5}" presName="text" presStyleLbl="fgAcc0" presStyleIdx="0" presStyleCnt="1">
        <dgm:presLayoutVars>
          <dgm:chPref val="3"/>
        </dgm:presLayoutVars>
      </dgm:prSet>
      <dgm:spPr/>
      <dgm:t>
        <a:bodyPr/>
        <a:lstStyle/>
        <a:p>
          <a:endParaRPr lang="en-GB"/>
        </a:p>
      </dgm:t>
    </dgm:pt>
    <dgm:pt modelId="{70124EF7-4CD6-464F-8FBF-A005D37555DE}" type="pres">
      <dgm:prSet presAssocID="{108C3BDE-47FF-4247-B36A-B9EA37AB10B5}" presName="hierChild2" presStyleCnt="0"/>
      <dgm:spPr/>
    </dgm:pt>
    <dgm:pt modelId="{32C3A784-379A-4836-87B2-3901FE699979}" type="pres">
      <dgm:prSet presAssocID="{FDEDD8EC-5639-4AAC-9CD7-7262733E75D2}" presName="Name10" presStyleLbl="parChTrans1D2" presStyleIdx="0" presStyleCnt="1"/>
      <dgm:spPr/>
      <dgm:t>
        <a:bodyPr/>
        <a:lstStyle/>
        <a:p>
          <a:endParaRPr lang="en-GB"/>
        </a:p>
      </dgm:t>
    </dgm:pt>
    <dgm:pt modelId="{5A07EC47-4ECC-4820-91AF-570E2829E7D7}" type="pres">
      <dgm:prSet presAssocID="{82A3F3B2-02A5-44B7-9BE9-D14C8F881E2E}" presName="hierRoot2" presStyleCnt="0"/>
      <dgm:spPr/>
    </dgm:pt>
    <dgm:pt modelId="{4AF8D617-BA41-4EA8-90E1-D981282A77D7}" type="pres">
      <dgm:prSet presAssocID="{82A3F3B2-02A5-44B7-9BE9-D14C8F881E2E}" presName="composite2" presStyleCnt="0"/>
      <dgm:spPr/>
    </dgm:pt>
    <dgm:pt modelId="{AED2BCE4-9D0A-4B88-BED8-59F690D43A13}" type="pres">
      <dgm:prSet presAssocID="{82A3F3B2-02A5-44B7-9BE9-D14C8F881E2E}" presName="background2" presStyleLbl="node2" presStyleIdx="0" presStyleCnt="1"/>
      <dgm:spPr/>
    </dgm:pt>
    <dgm:pt modelId="{7726011D-CBE7-42E4-9034-3A0CA1AC397F}" type="pres">
      <dgm:prSet presAssocID="{82A3F3B2-02A5-44B7-9BE9-D14C8F881E2E}" presName="text2" presStyleLbl="fgAcc2" presStyleIdx="0" presStyleCnt="1">
        <dgm:presLayoutVars>
          <dgm:chPref val="3"/>
        </dgm:presLayoutVars>
      </dgm:prSet>
      <dgm:spPr/>
      <dgm:t>
        <a:bodyPr/>
        <a:lstStyle/>
        <a:p>
          <a:endParaRPr lang="en-GB"/>
        </a:p>
      </dgm:t>
    </dgm:pt>
    <dgm:pt modelId="{B697D393-059B-44DE-8AD0-A3FF6E982991}" type="pres">
      <dgm:prSet presAssocID="{82A3F3B2-02A5-44B7-9BE9-D14C8F881E2E}" presName="hierChild3" presStyleCnt="0"/>
      <dgm:spPr/>
    </dgm:pt>
    <dgm:pt modelId="{A1D2D7C3-2FE6-4EEB-96F6-069F0CFD8071}" type="pres">
      <dgm:prSet presAssocID="{C83D1C91-C387-46B5-9BF0-5F9DC853EEA9}" presName="Name17" presStyleLbl="parChTrans1D3" presStyleIdx="0" presStyleCnt="2"/>
      <dgm:spPr/>
      <dgm:t>
        <a:bodyPr/>
        <a:lstStyle/>
        <a:p>
          <a:endParaRPr lang="en-GB"/>
        </a:p>
      </dgm:t>
    </dgm:pt>
    <dgm:pt modelId="{A1F26B6F-E35F-48CE-B217-DB78CDF38606}" type="pres">
      <dgm:prSet presAssocID="{CE02928E-15FE-4250-BEFA-C08065F198FA}" presName="hierRoot3" presStyleCnt="0"/>
      <dgm:spPr/>
    </dgm:pt>
    <dgm:pt modelId="{AC027F28-D226-49F1-9550-859B3286979B}" type="pres">
      <dgm:prSet presAssocID="{CE02928E-15FE-4250-BEFA-C08065F198FA}" presName="composite3" presStyleCnt="0"/>
      <dgm:spPr/>
    </dgm:pt>
    <dgm:pt modelId="{8E9171BB-B9D1-4939-8286-C13BFD02FE63}" type="pres">
      <dgm:prSet presAssocID="{CE02928E-15FE-4250-BEFA-C08065F198FA}" presName="background3" presStyleLbl="node3" presStyleIdx="0" presStyleCnt="2"/>
      <dgm:spPr/>
    </dgm:pt>
    <dgm:pt modelId="{BD5016F0-117C-4EC1-BD4D-7D99B77CBD60}" type="pres">
      <dgm:prSet presAssocID="{CE02928E-15FE-4250-BEFA-C08065F198FA}" presName="text3" presStyleLbl="fgAcc3" presStyleIdx="0" presStyleCnt="2" custLinFactNeighborX="-84596" custLinFactNeighborY="9055">
        <dgm:presLayoutVars>
          <dgm:chPref val="3"/>
        </dgm:presLayoutVars>
      </dgm:prSet>
      <dgm:spPr/>
      <dgm:t>
        <a:bodyPr/>
        <a:lstStyle/>
        <a:p>
          <a:endParaRPr lang="en-GB"/>
        </a:p>
      </dgm:t>
    </dgm:pt>
    <dgm:pt modelId="{5F35666D-6B96-4F2E-A201-FC3DBA631552}" type="pres">
      <dgm:prSet presAssocID="{CE02928E-15FE-4250-BEFA-C08065F198FA}" presName="hierChild4" presStyleCnt="0"/>
      <dgm:spPr/>
    </dgm:pt>
    <dgm:pt modelId="{8566EC6A-3BC4-4CBB-AD3B-01BBE47E2298}" type="pres">
      <dgm:prSet presAssocID="{6EA901E8-F69E-433C-9D38-D33751549FD8}" presName="Name17" presStyleLbl="parChTrans1D3" presStyleIdx="1" presStyleCnt="2"/>
      <dgm:spPr/>
      <dgm:t>
        <a:bodyPr/>
        <a:lstStyle/>
        <a:p>
          <a:endParaRPr lang="en-GB"/>
        </a:p>
      </dgm:t>
    </dgm:pt>
    <dgm:pt modelId="{5C361256-8696-4A9C-9EA6-AF96E71DF6F0}" type="pres">
      <dgm:prSet presAssocID="{ED197B7E-E286-47F2-BDF1-24B887858639}" presName="hierRoot3" presStyleCnt="0"/>
      <dgm:spPr/>
    </dgm:pt>
    <dgm:pt modelId="{A05711B3-030E-4880-8F33-53A75471B268}" type="pres">
      <dgm:prSet presAssocID="{ED197B7E-E286-47F2-BDF1-24B887858639}" presName="composite3" presStyleCnt="0"/>
      <dgm:spPr/>
    </dgm:pt>
    <dgm:pt modelId="{893C0F60-8621-499F-993F-2F08531F7C1E}" type="pres">
      <dgm:prSet presAssocID="{ED197B7E-E286-47F2-BDF1-24B887858639}" presName="background3" presStyleLbl="node3" presStyleIdx="1" presStyleCnt="2"/>
      <dgm:spPr/>
    </dgm:pt>
    <dgm:pt modelId="{F94BA5B4-3898-45E9-B0F1-006D2E686311}" type="pres">
      <dgm:prSet presAssocID="{ED197B7E-E286-47F2-BDF1-24B887858639}" presName="text3" presStyleLbl="fgAcc3" presStyleIdx="1" presStyleCnt="2" custLinFactX="3212" custLinFactNeighborX="100000" custLinFactNeighborY="2545">
        <dgm:presLayoutVars>
          <dgm:chPref val="3"/>
        </dgm:presLayoutVars>
      </dgm:prSet>
      <dgm:spPr/>
      <dgm:t>
        <a:bodyPr/>
        <a:lstStyle/>
        <a:p>
          <a:endParaRPr lang="en-GB"/>
        </a:p>
      </dgm:t>
    </dgm:pt>
    <dgm:pt modelId="{8B1F365C-D8EE-4A0E-8F69-7D062A6002B3}" type="pres">
      <dgm:prSet presAssocID="{ED197B7E-E286-47F2-BDF1-24B887858639}" presName="hierChild4" presStyleCnt="0"/>
      <dgm:spPr/>
    </dgm:pt>
  </dgm:ptLst>
  <dgm:cxnLst>
    <dgm:cxn modelId="{417382BF-15CB-437F-889B-BFC4623EAB30}" type="presOf" srcId="{C83D1C91-C387-46B5-9BF0-5F9DC853EEA9}" destId="{A1D2D7C3-2FE6-4EEB-96F6-069F0CFD8071}" srcOrd="0" destOrd="0" presId="urn:microsoft.com/office/officeart/2005/8/layout/hierarchy1"/>
    <dgm:cxn modelId="{C3E2A7D8-9238-4DE4-A05C-329BEED3CA8C}" srcId="{82A3F3B2-02A5-44B7-9BE9-D14C8F881E2E}" destId="{CE02928E-15FE-4250-BEFA-C08065F198FA}" srcOrd="0" destOrd="0" parTransId="{C83D1C91-C387-46B5-9BF0-5F9DC853EEA9}" sibTransId="{B550EF50-755F-4688-83F1-9251AC2FA707}"/>
    <dgm:cxn modelId="{3DD16FE3-4F5C-4F86-BE6F-B228DD6FA8C4}" srcId="{108C3BDE-47FF-4247-B36A-B9EA37AB10B5}" destId="{82A3F3B2-02A5-44B7-9BE9-D14C8F881E2E}" srcOrd="0" destOrd="0" parTransId="{FDEDD8EC-5639-4AAC-9CD7-7262733E75D2}" sibTransId="{9FBD6AAD-ED81-4D03-A5D2-4F7791BEBD11}"/>
    <dgm:cxn modelId="{DFD8A73E-DE72-4435-8AAE-9EDC341C9EC7}" srcId="{F4F64E99-5507-41E1-8AD1-6C25310F8876}" destId="{108C3BDE-47FF-4247-B36A-B9EA37AB10B5}" srcOrd="0" destOrd="0" parTransId="{05AC2D3D-FC7F-4BEB-B804-4AC777BEBB81}" sibTransId="{3429A4E9-36D7-4E96-BC00-AE9BB6592076}"/>
    <dgm:cxn modelId="{D592D3B3-57C9-4E1B-9924-5EAB7790E700}" type="presOf" srcId="{CE02928E-15FE-4250-BEFA-C08065F198FA}" destId="{BD5016F0-117C-4EC1-BD4D-7D99B77CBD60}" srcOrd="0" destOrd="0" presId="urn:microsoft.com/office/officeart/2005/8/layout/hierarchy1"/>
    <dgm:cxn modelId="{79990580-2ECD-4A16-84DA-676C84A53C95}" type="presOf" srcId="{FDEDD8EC-5639-4AAC-9CD7-7262733E75D2}" destId="{32C3A784-379A-4836-87B2-3901FE699979}" srcOrd="0" destOrd="0" presId="urn:microsoft.com/office/officeart/2005/8/layout/hierarchy1"/>
    <dgm:cxn modelId="{0837C659-16BB-4AED-A72E-9153E99CC480}" type="presOf" srcId="{82A3F3B2-02A5-44B7-9BE9-D14C8F881E2E}" destId="{7726011D-CBE7-42E4-9034-3A0CA1AC397F}" srcOrd="0" destOrd="0" presId="urn:microsoft.com/office/officeart/2005/8/layout/hierarchy1"/>
    <dgm:cxn modelId="{92154988-FB6D-4B57-BF79-5F89076D6D58}" type="presOf" srcId="{108C3BDE-47FF-4247-B36A-B9EA37AB10B5}" destId="{F2F9CA0B-A040-4073-B67D-C5ED7ACC40BF}" srcOrd="0" destOrd="0" presId="urn:microsoft.com/office/officeart/2005/8/layout/hierarchy1"/>
    <dgm:cxn modelId="{CC58D6E4-1515-411D-880C-1D1E46CF272C}" type="presOf" srcId="{F4F64E99-5507-41E1-8AD1-6C25310F8876}" destId="{5C9FD9BF-AF9B-45A9-894B-23C037E64A95}" srcOrd="0" destOrd="0" presId="urn:microsoft.com/office/officeart/2005/8/layout/hierarchy1"/>
    <dgm:cxn modelId="{3F85F13D-9F54-47CE-9B84-A7C3E4F825B9}" type="presOf" srcId="{ED197B7E-E286-47F2-BDF1-24B887858639}" destId="{F94BA5B4-3898-45E9-B0F1-006D2E686311}" srcOrd="0" destOrd="0" presId="urn:microsoft.com/office/officeart/2005/8/layout/hierarchy1"/>
    <dgm:cxn modelId="{2C5798DB-403D-428D-9402-0FC01FBBD985}" srcId="{82A3F3B2-02A5-44B7-9BE9-D14C8F881E2E}" destId="{ED197B7E-E286-47F2-BDF1-24B887858639}" srcOrd="1" destOrd="0" parTransId="{6EA901E8-F69E-433C-9D38-D33751549FD8}" sibTransId="{B1071142-6F04-478A-98BB-10FFD62DCA80}"/>
    <dgm:cxn modelId="{25DF13AB-B1B5-4E92-B0D6-071DC5FD90D6}" type="presOf" srcId="{6EA901E8-F69E-433C-9D38-D33751549FD8}" destId="{8566EC6A-3BC4-4CBB-AD3B-01BBE47E2298}" srcOrd="0" destOrd="0" presId="urn:microsoft.com/office/officeart/2005/8/layout/hierarchy1"/>
    <dgm:cxn modelId="{1AAB37F8-515F-4934-8A7A-BA5741E26E98}" type="presParOf" srcId="{5C9FD9BF-AF9B-45A9-894B-23C037E64A95}" destId="{E4050914-A46A-4AC4-B701-16C3C1F7B7B3}" srcOrd="0" destOrd="0" presId="urn:microsoft.com/office/officeart/2005/8/layout/hierarchy1"/>
    <dgm:cxn modelId="{887C9057-2C16-4A96-A91C-A31F9C56D7B3}" type="presParOf" srcId="{E4050914-A46A-4AC4-B701-16C3C1F7B7B3}" destId="{37E5631D-2C8E-4756-A445-52D16AD5AC44}" srcOrd="0" destOrd="0" presId="urn:microsoft.com/office/officeart/2005/8/layout/hierarchy1"/>
    <dgm:cxn modelId="{8143C8CF-DEF5-4B14-B28F-929524D4AD90}" type="presParOf" srcId="{37E5631D-2C8E-4756-A445-52D16AD5AC44}" destId="{DEADC693-2B04-4650-84A5-94C6DA4BCF26}" srcOrd="0" destOrd="0" presId="urn:microsoft.com/office/officeart/2005/8/layout/hierarchy1"/>
    <dgm:cxn modelId="{E5B94125-3336-4432-AB9E-8668DAE1D5BC}" type="presParOf" srcId="{37E5631D-2C8E-4756-A445-52D16AD5AC44}" destId="{F2F9CA0B-A040-4073-B67D-C5ED7ACC40BF}" srcOrd="1" destOrd="0" presId="urn:microsoft.com/office/officeart/2005/8/layout/hierarchy1"/>
    <dgm:cxn modelId="{1C3F8773-61FB-4561-821F-099A17223B81}" type="presParOf" srcId="{E4050914-A46A-4AC4-B701-16C3C1F7B7B3}" destId="{70124EF7-4CD6-464F-8FBF-A005D37555DE}" srcOrd="1" destOrd="0" presId="urn:microsoft.com/office/officeart/2005/8/layout/hierarchy1"/>
    <dgm:cxn modelId="{87C276DA-129F-4B2B-9D3B-8A1E26D8CB08}" type="presParOf" srcId="{70124EF7-4CD6-464F-8FBF-A005D37555DE}" destId="{32C3A784-379A-4836-87B2-3901FE699979}" srcOrd="0" destOrd="0" presId="urn:microsoft.com/office/officeart/2005/8/layout/hierarchy1"/>
    <dgm:cxn modelId="{23D84255-82A8-45BD-9BA4-600B54ED3F40}" type="presParOf" srcId="{70124EF7-4CD6-464F-8FBF-A005D37555DE}" destId="{5A07EC47-4ECC-4820-91AF-570E2829E7D7}" srcOrd="1" destOrd="0" presId="urn:microsoft.com/office/officeart/2005/8/layout/hierarchy1"/>
    <dgm:cxn modelId="{817983C3-364B-4EA4-9659-F51A4B0869CC}" type="presParOf" srcId="{5A07EC47-4ECC-4820-91AF-570E2829E7D7}" destId="{4AF8D617-BA41-4EA8-90E1-D981282A77D7}" srcOrd="0" destOrd="0" presId="urn:microsoft.com/office/officeart/2005/8/layout/hierarchy1"/>
    <dgm:cxn modelId="{B7EB4729-F692-4F15-917C-AEF95520C70A}" type="presParOf" srcId="{4AF8D617-BA41-4EA8-90E1-D981282A77D7}" destId="{AED2BCE4-9D0A-4B88-BED8-59F690D43A13}" srcOrd="0" destOrd="0" presId="urn:microsoft.com/office/officeart/2005/8/layout/hierarchy1"/>
    <dgm:cxn modelId="{93A6BB67-2EBB-405F-9E0B-73CBA04DE2AA}" type="presParOf" srcId="{4AF8D617-BA41-4EA8-90E1-D981282A77D7}" destId="{7726011D-CBE7-42E4-9034-3A0CA1AC397F}" srcOrd="1" destOrd="0" presId="urn:microsoft.com/office/officeart/2005/8/layout/hierarchy1"/>
    <dgm:cxn modelId="{FFB23244-FC69-4232-B432-2EF027601570}" type="presParOf" srcId="{5A07EC47-4ECC-4820-91AF-570E2829E7D7}" destId="{B697D393-059B-44DE-8AD0-A3FF6E982991}" srcOrd="1" destOrd="0" presId="urn:microsoft.com/office/officeart/2005/8/layout/hierarchy1"/>
    <dgm:cxn modelId="{71C46BEA-E836-4ECF-866C-F5F1A0F995B4}" type="presParOf" srcId="{B697D393-059B-44DE-8AD0-A3FF6E982991}" destId="{A1D2D7C3-2FE6-4EEB-96F6-069F0CFD8071}" srcOrd="0" destOrd="0" presId="urn:microsoft.com/office/officeart/2005/8/layout/hierarchy1"/>
    <dgm:cxn modelId="{27A7628D-78A0-4577-B121-F2EC56E23264}" type="presParOf" srcId="{B697D393-059B-44DE-8AD0-A3FF6E982991}" destId="{A1F26B6F-E35F-48CE-B217-DB78CDF38606}" srcOrd="1" destOrd="0" presId="urn:microsoft.com/office/officeart/2005/8/layout/hierarchy1"/>
    <dgm:cxn modelId="{8CABE713-6AC9-460D-9939-6769D677BA4A}" type="presParOf" srcId="{A1F26B6F-E35F-48CE-B217-DB78CDF38606}" destId="{AC027F28-D226-49F1-9550-859B3286979B}" srcOrd="0" destOrd="0" presId="urn:microsoft.com/office/officeart/2005/8/layout/hierarchy1"/>
    <dgm:cxn modelId="{A2257B1C-06AD-486B-B57A-7AE6C93CA2F8}" type="presParOf" srcId="{AC027F28-D226-49F1-9550-859B3286979B}" destId="{8E9171BB-B9D1-4939-8286-C13BFD02FE63}" srcOrd="0" destOrd="0" presId="urn:microsoft.com/office/officeart/2005/8/layout/hierarchy1"/>
    <dgm:cxn modelId="{C0309962-9927-433A-A4A5-BC369DB47113}" type="presParOf" srcId="{AC027F28-D226-49F1-9550-859B3286979B}" destId="{BD5016F0-117C-4EC1-BD4D-7D99B77CBD60}" srcOrd="1" destOrd="0" presId="urn:microsoft.com/office/officeart/2005/8/layout/hierarchy1"/>
    <dgm:cxn modelId="{E351D217-4AE2-4E76-8323-B2B3BD8D8431}" type="presParOf" srcId="{A1F26B6F-E35F-48CE-B217-DB78CDF38606}" destId="{5F35666D-6B96-4F2E-A201-FC3DBA631552}" srcOrd="1" destOrd="0" presId="urn:microsoft.com/office/officeart/2005/8/layout/hierarchy1"/>
    <dgm:cxn modelId="{8AE882C5-DCE7-467D-820D-78C6530C05B5}" type="presParOf" srcId="{B697D393-059B-44DE-8AD0-A3FF6E982991}" destId="{8566EC6A-3BC4-4CBB-AD3B-01BBE47E2298}" srcOrd="2" destOrd="0" presId="urn:microsoft.com/office/officeart/2005/8/layout/hierarchy1"/>
    <dgm:cxn modelId="{087BF540-B37E-48A5-AC12-792923611E20}" type="presParOf" srcId="{B697D393-059B-44DE-8AD0-A3FF6E982991}" destId="{5C361256-8696-4A9C-9EA6-AF96E71DF6F0}" srcOrd="3" destOrd="0" presId="urn:microsoft.com/office/officeart/2005/8/layout/hierarchy1"/>
    <dgm:cxn modelId="{CA0C05C8-2700-46CC-BE3A-00015044677E}" type="presParOf" srcId="{5C361256-8696-4A9C-9EA6-AF96E71DF6F0}" destId="{A05711B3-030E-4880-8F33-53A75471B268}" srcOrd="0" destOrd="0" presId="urn:microsoft.com/office/officeart/2005/8/layout/hierarchy1"/>
    <dgm:cxn modelId="{F1D530C2-0EA4-4FB4-AB9F-E58F18BD112C}" type="presParOf" srcId="{A05711B3-030E-4880-8F33-53A75471B268}" destId="{893C0F60-8621-499F-993F-2F08531F7C1E}" srcOrd="0" destOrd="0" presId="urn:microsoft.com/office/officeart/2005/8/layout/hierarchy1"/>
    <dgm:cxn modelId="{D78B3FC3-DCC4-426C-967B-C10FD1DA1E7E}" type="presParOf" srcId="{A05711B3-030E-4880-8F33-53A75471B268}" destId="{F94BA5B4-3898-45E9-B0F1-006D2E686311}" srcOrd="1" destOrd="0" presId="urn:microsoft.com/office/officeart/2005/8/layout/hierarchy1"/>
    <dgm:cxn modelId="{3EEA02CB-2726-4AC5-8748-E866458C14C5}" type="presParOf" srcId="{5C361256-8696-4A9C-9EA6-AF96E71DF6F0}" destId="{8B1F365C-D8EE-4A0E-8F69-7D062A6002B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008BFE-4F51-4658-9D6E-098FC98602A8}" type="doc">
      <dgm:prSet loTypeId="urn:microsoft.com/office/officeart/2009/3/layout/HorizontalOrganizationChart" loCatId="hierarchy" qsTypeId="urn:microsoft.com/office/officeart/2005/8/quickstyle/simple3" qsCatId="simple" csTypeId="urn:microsoft.com/office/officeart/2005/8/colors/colorful1" csCatId="colorful" phldr="1"/>
      <dgm:spPr>
        <a:scene3d>
          <a:camera prst="orthographicFront">
            <a:rot lat="0" lon="0" rev="0"/>
          </a:camera>
          <a:lightRig rig="contrasting" dir="t">
            <a:rot lat="0" lon="0" rev="1500000"/>
          </a:lightRig>
        </a:scene3d>
      </dgm:spPr>
      <dgm:t>
        <a:bodyPr/>
        <a:lstStyle/>
        <a:p>
          <a:endParaRPr lang="en-GB"/>
        </a:p>
      </dgm:t>
    </dgm:pt>
    <dgm:pt modelId="{61AE67A2-0F74-435C-9F56-09314BFBD446}">
      <dgm:prSet phldrT="[Texte]"/>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fr-FR" i="1" dirty="0" smtClean="0">
              <a:latin typeface="Times New Roman" pitchFamily="18" charset="0"/>
              <a:cs typeface="Times New Roman" pitchFamily="18" charset="0"/>
            </a:rPr>
            <a:t>Activités politique</a:t>
          </a:r>
          <a:endParaRPr lang="en-GB" i="1" dirty="0">
            <a:latin typeface="Times New Roman" pitchFamily="18" charset="0"/>
            <a:cs typeface="Times New Roman" pitchFamily="18" charset="0"/>
          </a:endParaRPr>
        </a:p>
      </dgm:t>
    </dgm:pt>
    <dgm:pt modelId="{045DE584-75DF-42B7-B472-2B848CFD78CD}" type="parTrans" cxnId="{8EB37D1C-B685-4C12-AF29-59549BEF75C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3CBB0E9F-8817-4FE0-B64D-138E68A2B23D}" type="sibTrans" cxnId="{8EB37D1C-B685-4C12-AF29-59549BEF75C6}">
      <dgm:prSet/>
      <dgm:spPr/>
      <dgm:t>
        <a:bodyPr/>
        <a:lstStyle/>
        <a:p>
          <a:endParaRPr lang="en-GB" i="1">
            <a:latin typeface="Times New Roman" pitchFamily="18" charset="0"/>
            <a:cs typeface="Times New Roman" pitchFamily="18" charset="0"/>
          </a:endParaRPr>
        </a:p>
      </dgm:t>
    </dgm:pt>
    <dgm:pt modelId="{86C6DE1D-2DE1-40D5-A844-0A889CBB90D5}">
      <dgm:prSet phldrT="[Texte]"/>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fr-FR" i="1" dirty="0" smtClean="0">
              <a:latin typeface="Times New Roman" pitchFamily="18" charset="0"/>
              <a:cs typeface="Times New Roman" pitchFamily="18" charset="0"/>
            </a:rPr>
            <a:t>Activités religieuse</a:t>
          </a:r>
          <a:endParaRPr lang="en-GB" i="1" dirty="0">
            <a:latin typeface="Times New Roman" pitchFamily="18" charset="0"/>
            <a:cs typeface="Times New Roman" pitchFamily="18" charset="0"/>
          </a:endParaRPr>
        </a:p>
      </dgm:t>
    </dgm:pt>
    <dgm:pt modelId="{1C099325-23B3-4002-9513-8D4A9904F550}" type="parTrans" cxnId="{DC5B0631-A4DD-4651-860A-3CB960C5803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0406BB6A-5010-4519-8C70-400F3E78587C}" type="sibTrans" cxnId="{DC5B0631-A4DD-4651-860A-3CB960C58036}">
      <dgm:prSet/>
      <dgm:spPr/>
      <dgm:t>
        <a:bodyPr/>
        <a:lstStyle/>
        <a:p>
          <a:endParaRPr lang="en-GB" i="1">
            <a:latin typeface="Times New Roman" pitchFamily="18" charset="0"/>
            <a:cs typeface="Times New Roman" pitchFamily="18" charset="0"/>
          </a:endParaRPr>
        </a:p>
      </dgm:t>
    </dgm:pt>
    <dgm:pt modelId="{F7DE6B41-E36E-4F9E-A427-6D6D3DE207E2}">
      <dgm:prSet phldrT="[Texte]"/>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fr-FR" i="1" dirty="0" smtClean="0">
              <a:latin typeface="Times New Roman" pitchFamily="18" charset="0"/>
              <a:cs typeface="Times New Roman" pitchFamily="18" charset="0"/>
            </a:rPr>
            <a:t>Activités militaires</a:t>
          </a:r>
          <a:endParaRPr lang="en-GB" i="1" dirty="0">
            <a:latin typeface="Times New Roman" pitchFamily="18" charset="0"/>
            <a:cs typeface="Times New Roman" pitchFamily="18" charset="0"/>
          </a:endParaRPr>
        </a:p>
      </dgm:t>
    </dgm:pt>
    <dgm:pt modelId="{03D44EAE-5DFC-4B3A-B551-9D217737D26D}" type="parTrans" cxnId="{D351046E-4E75-4D22-A0BB-08B3DB04B172}">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9F43DFF2-2054-47D3-B97C-25F8386C6931}" type="sibTrans" cxnId="{D351046E-4E75-4D22-A0BB-08B3DB04B172}">
      <dgm:prSet/>
      <dgm:spPr/>
      <dgm:t>
        <a:bodyPr/>
        <a:lstStyle/>
        <a:p>
          <a:endParaRPr lang="en-GB" i="1">
            <a:latin typeface="Times New Roman" pitchFamily="18" charset="0"/>
            <a:cs typeface="Times New Roman" pitchFamily="18" charset="0"/>
          </a:endParaRPr>
        </a:p>
      </dgm:t>
    </dgm:pt>
    <dgm:pt modelId="{5E4C99F6-4162-4FCF-AFD9-03F6979D2229}">
      <dgm:prSet phldrT="[Texte]" phldr="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7661AACC-85B7-4D73-8327-96071115CE58}" type="sibTrans" cxnId="{86C8654E-D65D-4A90-9A2C-5B12629117AB}">
      <dgm:prSet/>
      <dgm:spPr/>
      <dgm:t>
        <a:bodyPr/>
        <a:lstStyle/>
        <a:p>
          <a:endParaRPr lang="en-GB" i="1">
            <a:latin typeface="Times New Roman" pitchFamily="18" charset="0"/>
            <a:cs typeface="Times New Roman" pitchFamily="18" charset="0"/>
          </a:endParaRPr>
        </a:p>
      </dgm:t>
    </dgm:pt>
    <dgm:pt modelId="{F8FE2609-2337-4939-8CB4-5E87F8214496}" type="parTrans" cxnId="{86C8654E-D65D-4A90-9A2C-5B12629117AB}">
      <dgm:prSet/>
      <dgm:spPr/>
      <dgm:t>
        <a:bodyPr/>
        <a:lstStyle/>
        <a:p>
          <a:endParaRPr lang="en-GB" i="1">
            <a:latin typeface="Times New Roman" pitchFamily="18" charset="0"/>
            <a:cs typeface="Times New Roman" pitchFamily="18" charset="0"/>
          </a:endParaRPr>
        </a:p>
      </dgm:t>
    </dgm:pt>
    <dgm:pt modelId="{0046B424-E324-403B-A810-87BD73B3F32B}">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fr-FR" i="1" dirty="0" smtClean="0">
              <a:latin typeface="Times New Roman" pitchFamily="18" charset="0"/>
              <a:cs typeface="Times New Roman" pitchFamily="18" charset="0"/>
            </a:rPr>
            <a:t>Activités commerciales</a:t>
          </a:r>
          <a:endParaRPr lang="en-GB" i="1" dirty="0">
            <a:latin typeface="Times New Roman" pitchFamily="18" charset="0"/>
            <a:cs typeface="Times New Roman" pitchFamily="18" charset="0"/>
          </a:endParaRPr>
        </a:p>
      </dgm:t>
    </dgm:pt>
    <dgm:pt modelId="{FA2DC6B1-074D-4DED-A713-F45B5A038845}" type="parTrans" cxnId="{B735EF1F-DDC5-4C51-9B0A-D92219C1DD18}">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42D6458B-3AF0-46BB-84EC-098733683A47}" type="sibTrans" cxnId="{B735EF1F-DDC5-4C51-9B0A-D92219C1DD18}">
      <dgm:prSet/>
      <dgm:spPr/>
      <dgm:t>
        <a:bodyPr/>
        <a:lstStyle/>
        <a:p>
          <a:endParaRPr lang="en-GB" i="1">
            <a:latin typeface="Times New Roman" pitchFamily="18" charset="0"/>
            <a:cs typeface="Times New Roman" pitchFamily="18" charset="0"/>
          </a:endParaRPr>
        </a:p>
      </dgm:t>
    </dgm:pt>
    <dgm:pt modelId="{B0B3C1F8-406C-4077-AFCE-205912D5C3C7}">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fr-FR" i="1" dirty="0" smtClean="0">
              <a:latin typeface="Times New Roman" pitchFamily="18" charset="0"/>
              <a:cs typeface="Times New Roman" pitchFamily="18" charset="0"/>
            </a:rPr>
            <a:t>Activités artisanales</a:t>
          </a:r>
          <a:endParaRPr lang="en-GB" i="1" dirty="0">
            <a:latin typeface="Times New Roman" pitchFamily="18" charset="0"/>
            <a:cs typeface="Times New Roman" pitchFamily="18" charset="0"/>
          </a:endParaRPr>
        </a:p>
      </dgm:t>
    </dgm:pt>
    <dgm:pt modelId="{BFFA59D0-FA9A-4D6C-8453-A2115D0B4B0E}" type="parTrans" cxnId="{2997CE6F-20AA-41C0-8E7F-C9ACC8546715}">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endParaRPr lang="en-GB" i="1">
            <a:latin typeface="Times New Roman" pitchFamily="18" charset="0"/>
            <a:cs typeface="Times New Roman" pitchFamily="18" charset="0"/>
          </a:endParaRPr>
        </a:p>
      </dgm:t>
    </dgm:pt>
    <dgm:pt modelId="{2A4F3CD4-E5D9-4481-B6E8-6103B7E5F43F}" type="sibTrans" cxnId="{2997CE6F-20AA-41C0-8E7F-C9ACC8546715}">
      <dgm:prSet/>
      <dgm:spPr/>
      <dgm:t>
        <a:bodyPr/>
        <a:lstStyle/>
        <a:p>
          <a:endParaRPr lang="en-GB" i="1">
            <a:latin typeface="Times New Roman" pitchFamily="18" charset="0"/>
            <a:cs typeface="Times New Roman" pitchFamily="18" charset="0"/>
          </a:endParaRPr>
        </a:p>
      </dgm:t>
    </dgm:pt>
    <dgm:pt modelId="{BB2F3E4B-EFD8-4F1D-82D9-5DEEBCCBE984}" type="pres">
      <dgm:prSet presAssocID="{DA008BFE-4F51-4658-9D6E-098FC98602A8}" presName="hierChild1" presStyleCnt="0">
        <dgm:presLayoutVars>
          <dgm:orgChart val="1"/>
          <dgm:chPref val="1"/>
          <dgm:dir/>
          <dgm:animOne val="branch"/>
          <dgm:animLvl val="lvl"/>
          <dgm:resizeHandles/>
        </dgm:presLayoutVars>
      </dgm:prSet>
      <dgm:spPr/>
      <dgm:t>
        <a:bodyPr/>
        <a:lstStyle/>
        <a:p>
          <a:endParaRPr lang="en-GB"/>
        </a:p>
      </dgm:t>
    </dgm:pt>
    <dgm:pt modelId="{900C48B6-DFA3-45B5-9890-277209EA158B}" type="pres">
      <dgm:prSet presAssocID="{5E4C99F6-4162-4FCF-AFD9-03F6979D2229}" presName="hierRoot1"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6B98E6EF-7802-49FF-B950-7546D37575C4}" type="pres">
      <dgm:prSet presAssocID="{5E4C99F6-4162-4FCF-AFD9-03F6979D2229}" presName="rootComposite1"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250E357-8665-4D9B-83C7-039DA980820F}" type="pres">
      <dgm:prSet presAssocID="{5E4C99F6-4162-4FCF-AFD9-03F6979D2229}" presName="rootText1" presStyleLbl="node0" presStyleIdx="0" presStyleCnt="1">
        <dgm:presLayoutVars>
          <dgm:chPref val="3"/>
        </dgm:presLayoutVars>
      </dgm:prSet>
      <dgm:spPr/>
      <dgm:t>
        <a:bodyPr/>
        <a:lstStyle/>
        <a:p>
          <a:endParaRPr lang="en-GB"/>
        </a:p>
      </dgm:t>
    </dgm:pt>
    <dgm:pt modelId="{40E794C1-634F-4D82-BB54-4415601F8880}" type="pres">
      <dgm:prSet presAssocID="{5E4C99F6-4162-4FCF-AFD9-03F6979D2229}" presName="rootConnector1" presStyleLbl="node1" presStyleIdx="0" presStyleCnt="0"/>
      <dgm:spPr/>
      <dgm:t>
        <a:bodyPr/>
        <a:lstStyle/>
        <a:p>
          <a:endParaRPr lang="en-GB"/>
        </a:p>
      </dgm:t>
    </dgm:pt>
    <dgm:pt modelId="{1382BCD7-6DA2-48F8-963B-9FB7796BF2D6}" type="pres">
      <dgm:prSet presAssocID="{5E4C99F6-4162-4FCF-AFD9-03F6979D2229}" presName="hierChild2"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ED21485C-3404-43E9-895D-FCCEC3DB92BD}" type="pres">
      <dgm:prSet presAssocID="{045DE584-75DF-42B7-B472-2B848CFD78CD}" presName="Name64" presStyleLbl="parChTrans1D2" presStyleIdx="0" presStyleCnt="5"/>
      <dgm:spPr/>
      <dgm:t>
        <a:bodyPr/>
        <a:lstStyle/>
        <a:p>
          <a:endParaRPr lang="en-GB"/>
        </a:p>
      </dgm:t>
    </dgm:pt>
    <dgm:pt modelId="{D92E0991-92D3-452E-A90D-4C65638FF8DC}" type="pres">
      <dgm:prSet presAssocID="{61AE67A2-0F74-435C-9F56-09314BFBD446}" presName="hierRoot2"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8B578B9-8033-4F4C-96A1-EE1F1AD31981}" type="pres">
      <dgm:prSet presAssocID="{61AE67A2-0F74-435C-9F56-09314BFBD446}" presName="rootComposit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295604F7-5960-401A-A4E9-5F415A96738B}" type="pres">
      <dgm:prSet presAssocID="{61AE67A2-0F74-435C-9F56-09314BFBD446}" presName="rootText" presStyleLbl="node2" presStyleIdx="0" presStyleCnt="5" custLinFactNeighborX="380" custLinFactNeighborY="1004">
        <dgm:presLayoutVars>
          <dgm:chPref val="3"/>
        </dgm:presLayoutVars>
      </dgm:prSet>
      <dgm:spPr/>
      <dgm:t>
        <a:bodyPr/>
        <a:lstStyle/>
        <a:p>
          <a:endParaRPr lang="en-GB"/>
        </a:p>
      </dgm:t>
    </dgm:pt>
    <dgm:pt modelId="{3FC108CA-D3A3-4F0B-AC75-A173A4159746}" type="pres">
      <dgm:prSet presAssocID="{61AE67A2-0F74-435C-9F56-09314BFBD446}" presName="rootConnector" presStyleLbl="node2" presStyleIdx="0" presStyleCnt="5"/>
      <dgm:spPr/>
      <dgm:t>
        <a:bodyPr/>
        <a:lstStyle/>
        <a:p>
          <a:endParaRPr lang="en-GB"/>
        </a:p>
      </dgm:t>
    </dgm:pt>
    <dgm:pt modelId="{919B1085-D526-4433-A562-0448ED77D37D}" type="pres">
      <dgm:prSet presAssocID="{61AE67A2-0F74-435C-9F56-09314BFBD446}" presName="hierChild4"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39E72017-018A-4F9C-A942-C063E2DC2762}" type="pres">
      <dgm:prSet presAssocID="{61AE67A2-0F74-435C-9F56-09314BFBD446}" presName="hierChild5"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036043A-C835-4027-A26B-D505F9BFA0B6}" type="pres">
      <dgm:prSet presAssocID="{1C099325-23B3-4002-9513-8D4A9904F550}" presName="Name64" presStyleLbl="parChTrans1D2" presStyleIdx="1" presStyleCnt="5"/>
      <dgm:spPr/>
      <dgm:t>
        <a:bodyPr/>
        <a:lstStyle/>
        <a:p>
          <a:endParaRPr lang="en-GB"/>
        </a:p>
      </dgm:t>
    </dgm:pt>
    <dgm:pt modelId="{DA81E780-6E92-40C6-8065-36A8DE6051DD}" type="pres">
      <dgm:prSet presAssocID="{86C6DE1D-2DE1-40D5-A844-0A889CBB90D5}" presName="hierRoot2"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DA91328C-1935-4F89-B8B2-FE5C7DFECF2D}" type="pres">
      <dgm:prSet presAssocID="{86C6DE1D-2DE1-40D5-A844-0A889CBB90D5}" presName="rootComposit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2292D762-E35E-474E-BE45-1C89523C702C}" type="pres">
      <dgm:prSet presAssocID="{86C6DE1D-2DE1-40D5-A844-0A889CBB90D5}" presName="rootText" presStyleLbl="node2" presStyleIdx="1" presStyleCnt="5">
        <dgm:presLayoutVars>
          <dgm:chPref val="3"/>
        </dgm:presLayoutVars>
      </dgm:prSet>
      <dgm:spPr/>
      <dgm:t>
        <a:bodyPr/>
        <a:lstStyle/>
        <a:p>
          <a:endParaRPr lang="en-GB"/>
        </a:p>
      </dgm:t>
    </dgm:pt>
    <dgm:pt modelId="{E40197B0-616B-415B-B609-9CC0A3B90802}" type="pres">
      <dgm:prSet presAssocID="{86C6DE1D-2DE1-40D5-A844-0A889CBB90D5}" presName="rootConnector" presStyleLbl="node2" presStyleIdx="1" presStyleCnt="5"/>
      <dgm:spPr/>
      <dgm:t>
        <a:bodyPr/>
        <a:lstStyle/>
        <a:p>
          <a:endParaRPr lang="en-GB"/>
        </a:p>
      </dgm:t>
    </dgm:pt>
    <dgm:pt modelId="{B3DB49F4-953C-4408-83EB-4BBA8247CB57}" type="pres">
      <dgm:prSet presAssocID="{86C6DE1D-2DE1-40D5-A844-0A889CBB90D5}" presName="hierChild4"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84F6FED0-299B-427A-BBC9-F6C2A0A40CD4}" type="pres">
      <dgm:prSet presAssocID="{86C6DE1D-2DE1-40D5-A844-0A889CBB90D5}" presName="hierChild5"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9A776BCB-D546-41A6-AC1A-6628973159D2}" type="pres">
      <dgm:prSet presAssocID="{03D44EAE-5DFC-4B3A-B551-9D217737D26D}" presName="Name64" presStyleLbl="parChTrans1D2" presStyleIdx="2" presStyleCnt="5"/>
      <dgm:spPr/>
      <dgm:t>
        <a:bodyPr/>
        <a:lstStyle/>
        <a:p>
          <a:endParaRPr lang="en-GB"/>
        </a:p>
      </dgm:t>
    </dgm:pt>
    <dgm:pt modelId="{FDE781BB-350C-4651-9F64-168899C367FF}" type="pres">
      <dgm:prSet presAssocID="{F7DE6B41-E36E-4F9E-A427-6D6D3DE207E2}" presName="hierRoot2"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B39EFE3-43CF-4A41-972E-F3A62BA91394}" type="pres">
      <dgm:prSet presAssocID="{F7DE6B41-E36E-4F9E-A427-6D6D3DE207E2}" presName="rootComposit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3D270CB-1413-4A6E-BB96-58E922FFC318}" type="pres">
      <dgm:prSet presAssocID="{F7DE6B41-E36E-4F9E-A427-6D6D3DE207E2}" presName="rootText" presStyleLbl="node2" presStyleIdx="2" presStyleCnt="5">
        <dgm:presLayoutVars>
          <dgm:chPref val="3"/>
        </dgm:presLayoutVars>
      </dgm:prSet>
      <dgm:spPr/>
      <dgm:t>
        <a:bodyPr/>
        <a:lstStyle/>
        <a:p>
          <a:endParaRPr lang="en-GB"/>
        </a:p>
      </dgm:t>
    </dgm:pt>
    <dgm:pt modelId="{94C52DA2-F5CF-4DED-B625-89634F1414B7}" type="pres">
      <dgm:prSet presAssocID="{F7DE6B41-E36E-4F9E-A427-6D6D3DE207E2}" presName="rootConnector" presStyleLbl="node2" presStyleIdx="2" presStyleCnt="5"/>
      <dgm:spPr/>
      <dgm:t>
        <a:bodyPr/>
        <a:lstStyle/>
        <a:p>
          <a:endParaRPr lang="en-GB"/>
        </a:p>
      </dgm:t>
    </dgm:pt>
    <dgm:pt modelId="{B4B2C382-88D2-4E0B-8569-5F9B13A01FB3}" type="pres">
      <dgm:prSet presAssocID="{F7DE6B41-E36E-4F9E-A427-6D6D3DE207E2}" presName="hierChild4"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BDBFF8D1-0988-47A9-B1A1-26F8C74332DC}" type="pres">
      <dgm:prSet presAssocID="{F7DE6B41-E36E-4F9E-A427-6D6D3DE207E2}" presName="hierChild5"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003B96C4-0D3B-4099-BCBD-690D3FF75B0D}" type="pres">
      <dgm:prSet presAssocID="{FA2DC6B1-074D-4DED-A713-F45B5A038845}" presName="Name64" presStyleLbl="parChTrans1D2" presStyleIdx="3" presStyleCnt="5"/>
      <dgm:spPr/>
      <dgm:t>
        <a:bodyPr/>
        <a:lstStyle/>
        <a:p>
          <a:endParaRPr lang="en-GB"/>
        </a:p>
      </dgm:t>
    </dgm:pt>
    <dgm:pt modelId="{31013B45-9E0C-4C7E-9500-F73A14C339F6}" type="pres">
      <dgm:prSet presAssocID="{0046B424-E324-403B-A810-87BD73B3F32B}" presName="hierRoot2"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D7EA8E82-B208-40BF-AA24-89AB576743D3}" type="pres">
      <dgm:prSet presAssocID="{0046B424-E324-403B-A810-87BD73B3F32B}" presName="rootComposit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45377A9D-B5BE-4808-BED8-60F4D2AF814F}" type="pres">
      <dgm:prSet presAssocID="{0046B424-E324-403B-A810-87BD73B3F32B}" presName="rootText" presStyleLbl="node2" presStyleIdx="3" presStyleCnt="5">
        <dgm:presLayoutVars>
          <dgm:chPref val="3"/>
        </dgm:presLayoutVars>
      </dgm:prSet>
      <dgm:spPr/>
      <dgm:t>
        <a:bodyPr/>
        <a:lstStyle/>
        <a:p>
          <a:endParaRPr lang="en-GB"/>
        </a:p>
      </dgm:t>
    </dgm:pt>
    <dgm:pt modelId="{2149694C-4F34-4621-84CA-97CADAB8567A}" type="pres">
      <dgm:prSet presAssocID="{0046B424-E324-403B-A810-87BD73B3F32B}" presName="rootConnector" presStyleLbl="node2" presStyleIdx="3" presStyleCnt="5"/>
      <dgm:spPr/>
      <dgm:t>
        <a:bodyPr/>
        <a:lstStyle/>
        <a:p>
          <a:endParaRPr lang="en-GB"/>
        </a:p>
      </dgm:t>
    </dgm:pt>
    <dgm:pt modelId="{81D93A97-8AA8-495A-83FF-F9BB3DB04269}" type="pres">
      <dgm:prSet presAssocID="{0046B424-E324-403B-A810-87BD73B3F32B}" presName="hierChild4"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DA50253-AFD3-4477-BBD5-BC3401CF19C6}" type="pres">
      <dgm:prSet presAssocID="{0046B424-E324-403B-A810-87BD73B3F32B}" presName="hierChild5"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8476871F-500D-4D33-8E6E-E9C8FC936866}" type="pres">
      <dgm:prSet presAssocID="{BFFA59D0-FA9A-4D6C-8453-A2115D0B4B0E}" presName="Name64" presStyleLbl="parChTrans1D2" presStyleIdx="4" presStyleCnt="5"/>
      <dgm:spPr/>
      <dgm:t>
        <a:bodyPr/>
        <a:lstStyle/>
        <a:p>
          <a:endParaRPr lang="en-GB"/>
        </a:p>
      </dgm:t>
    </dgm:pt>
    <dgm:pt modelId="{5FECDF01-BE9B-4E88-A9D4-AC66062C138A}" type="pres">
      <dgm:prSet presAssocID="{B0B3C1F8-406C-4077-AFCE-205912D5C3C7}" presName="hierRoot2" presStyleCnt="0">
        <dgm:presLayoutVars>
          <dgm:hierBranch val="init"/>
        </dgm:presLayoutVars>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627B953C-7E59-4E88-86C4-19D12BA06707}" type="pres">
      <dgm:prSet presAssocID="{B0B3C1F8-406C-4077-AFCE-205912D5C3C7}" presName="rootComposite"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7025EC62-985C-4FE4-947E-0BB2359AF6DE}" type="pres">
      <dgm:prSet presAssocID="{B0B3C1F8-406C-4077-AFCE-205912D5C3C7}" presName="rootText" presStyleLbl="node2" presStyleIdx="4" presStyleCnt="5">
        <dgm:presLayoutVars>
          <dgm:chPref val="3"/>
        </dgm:presLayoutVars>
      </dgm:prSet>
      <dgm:spPr/>
      <dgm:t>
        <a:bodyPr/>
        <a:lstStyle/>
        <a:p>
          <a:endParaRPr lang="en-GB"/>
        </a:p>
      </dgm:t>
    </dgm:pt>
    <dgm:pt modelId="{50803CAD-21E0-4286-BAD8-B98E8DA96BC5}" type="pres">
      <dgm:prSet presAssocID="{B0B3C1F8-406C-4077-AFCE-205912D5C3C7}" presName="rootConnector" presStyleLbl="node2" presStyleIdx="4" presStyleCnt="5"/>
      <dgm:spPr/>
      <dgm:t>
        <a:bodyPr/>
        <a:lstStyle/>
        <a:p>
          <a:endParaRPr lang="en-GB"/>
        </a:p>
      </dgm:t>
    </dgm:pt>
    <dgm:pt modelId="{8C444798-553F-4C92-8F6C-EA028EBA994A}" type="pres">
      <dgm:prSet presAssocID="{B0B3C1F8-406C-4077-AFCE-205912D5C3C7}" presName="hierChild4"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F68F24B8-74B9-41AB-AE32-FBD1224E58D3}" type="pres">
      <dgm:prSet presAssocID="{B0B3C1F8-406C-4077-AFCE-205912D5C3C7}" presName="hierChild5"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FF1869FD-805C-4041-BE56-818A394652D5}" type="pres">
      <dgm:prSet presAssocID="{5E4C99F6-4162-4FCF-AFD9-03F6979D2229}" presName="hierChild3" presStyleCnt="0"/>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Lst>
  <dgm:cxnLst>
    <dgm:cxn modelId="{F891B2B6-4C8A-4E96-9A90-D0EF88E2D890}" type="presOf" srcId="{B0B3C1F8-406C-4077-AFCE-205912D5C3C7}" destId="{7025EC62-985C-4FE4-947E-0BB2359AF6DE}" srcOrd="0" destOrd="0" presId="urn:microsoft.com/office/officeart/2009/3/layout/HorizontalOrganizationChart"/>
    <dgm:cxn modelId="{9F938F63-18A2-489A-8CBD-D8567FE9D57B}" type="presOf" srcId="{FA2DC6B1-074D-4DED-A713-F45B5A038845}" destId="{003B96C4-0D3B-4099-BCBD-690D3FF75B0D}" srcOrd="0" destOrd="0" presId="urn:microsoft.com/office/officeart/2009/3/layout/HorizontalOrganizationChart"/>
    <dgm:cxn modelId="{88E3AAB0-D31F-411A-AD22-02940D45BED9}" type="presOf" srcId="{61AE67A2-0F74-435C-9F56-09314BFBD446}" destId="{295604F7-5960-401A-A4E9-5F415A96738B}" srcOrd="0" destOrd="0" presId="urn:microsoft.com/office/officeart/2009/3/layout/HorizontalOrganizationChart"/>
    <dgm:cxn modelId="{A5C90AC9-5D8E-4B23-BF01-4232FA506E95}" type="presOf" srcId="{F7DE6B41-E36E-4F9E-A427-6D6D3DE207E2}" destId="{03D270CB-1413-4A6E-BB96-58E922FFC318}" srcOrd="0" destOrd="0" presId="urn:microsoft.com/office/officeart/2009/3/layout/HorizontalOrganizationChart"/>
    <dgm:cxn modelId="{86C8654E-D65D-4A90-9A2C-5B12629117AB}" srcId="{DA008BFE-4F51-4658-9D6E-098FC98602A8}" destId="{5E4C99F6-4162-4FCF-AFD9-03F6979D2229}" srcOrd="0" destOrd="0" parTransId="{F8FE2609-2337-4939-8CB4-5E87F8214496}" sibTransId="{7661AACC-85B7-4D73-8327-96071115CE58}"/>
    <dgm:cxn modelId="{2997CE6F-20AA-41C0-8E7F-C9ACC8546715}" srcId="{5E4C99F6-4162-4FCF-AFD9-03F6979D2229}" destId="{B0B3C1F8-406C-4077-AFCE-205912D5C3C7}" srcOrd="4" destOrd="0" parTransId="{BFFA59D0-FA9A-4D6C-8453-A2115D0B4B0E}" sibTransId="{2A4F3CD4-E5D9-4481-B6E8-6103B7E5F43F}"/>
    <dgm:cxn modelId="{5E7FA792-D151-4905-8646-9EE4D56383EA}" type="presOf" srcId="{1C099325-23B3-4002-9513-8D4A9904F550}" destId="{1036043A-C835-4027-A26B-D505F9BFA0B6}" srcOrd="0" destOrd="0" presId="urn:microsoft.com/office/officeart/2009/3/layout/HorizontalOrganizationChart"/>
    <dgm:cxn modelId="{E1966F03-28C1-4932-9CF4-7F6F52FE37A7}" type="presOf" srcId="{5E4C99F6-4162-4FCF-AFD9-03F6979D2229}" destId="{40E794C1-634F-4D82-BB54-4415601F8880}" srcOrd="1" destOrd="0" presId="urn:microsoft.com/office/officeart/2009/3/layout/HorizontalOrganizationChart"/>
    <dgm:cxn modelId="{1BB68862-FC9D-48D9-AC2C-BC616A2102E5}" type="presOf" srcId="{0046B424-E324-403B-A810-87BD73B3F32B}" destId="{2149694C-4F34-4621-84CA-97CADAB8567A}" srcOrd="1" destOrd="0" presId="urn:microsoft.com/office/officeart/2009/3/layout/HorizontalOrganizationChart"/>
    <dgm:cxn modelId="{8A534FF6-E024-42A6-8A8F-074A99C2ED19}" type="presOf" srcId="{F7DE6B41-E36E-4F9E-A427-6D6D3DE207E2}" destId="{94C52DA2-F5CF-4DED-B625-89634F1414B7}" srcOrd="1" destOrd="0" presId="urn:microsoft.com/office/officeart/2009/3/layout/HorizontalOrganizationChart"/>
    <dgm:cxn modelId="{01530939-69CF-4588-ADBA-689CB78A644C}" type="presOf" srcId="{86C6DE1D-2DE1-40D5-A844-0A889CBB90D5}" destId="{E40197B0-616B-415B-B609-9CC0A3B90802}" srcOrd="1" destOrd="0" presId="urn:microsoft.com/office/officeart/2009/3/layout/HorizontalOrganizationChart"/>
    <dgm:cxn modelId="{D52D9493-6F1E-4D35-9AAE-B7E8E5DCA34C}" type="presOf" srcId="{DA008BFE-4F51-4658-9D6E-098FC98602A8}" destId="{BB2F3E4B-EFD8-4F1D-82D9-5DEEBCCBE984}" srcOrd="0" destOrd="0" presId="urn:microsoft.com/office/officeart/2009/3/layout/HorizontalOrganizationChart"/>
    <dgm:cxn modelId="{3B9D3CAF-9FBD-4132-AE6C-12D914B7D0FB}" type="presOf" srcId="{0046B424-E324-403B-A810-87BD73B3F32B}" destId="{45377A9D-B5BE-4808-BED8-60F4D2AF814F}" srcOrd="0" destOrd="0" presId="urn:microsoft.com/office/officeart/2009/3/layout/HorizontalOrganizationChart"/>
    <dgm:cxn modelId="{8EB37D1C-B685-4C12-AF29-59549BEF75C6}" srcId="{5E4C99F6-4162-4FCF-AFD9-03F6979D2229}" destId="{61AE67A2-0F74-435C-9F56-09314BFBD446}" srcOrd="0" destOrd="0" parTransId="{045DE584-75DF-42B7-B472-2B848CFD78CD}" sibTransId="{3CBB0E9F-8817-4FE0-B64D-138E68A2B23D}"/>
    <dgm:cxn modelId="{AB9287DC-B234-4F04-B342-C64DB83793B4}" type="presOf" srcId="{86C6DE1D-2DE1-40D5-A844-0A889CBB90D5}" destId="{2292D762-E35E-474E-BE45-1C89523C702C}" srcOrd="0" destOrd="0" presId="urn:microsoft.com/office/officeart/2009/3/layout/HorizontalOrganizationChart"/>
    <dgm:cxn modelId="{D351046E-4E75-4D22-A0BB-08B3DB04B172}" srcId="{5E4C99F6-4162-4FCF-AFD9-03F6979D2229}" destId="{F7DE6B41-E36E-4F9E-A427-6D6D3DE207E2}" srcOrd="2" destOrd="0" parTransId="{03D44EAE-5DFC-4B3A-B551-9D217737D26D}" sibTransId="{9F43DFF2-2054-47D3-B97C-25F8386C6931}"/>
    <dgm:cxn modelId="{89AB30FE-DD07-4B38-ADE6-748A0266C4E4}" type="presOf" srcId="{B0B3C1F8-406C-4077-AFCE-205912D5C3C7}" destId="{50803CAD-21E0-4286-BAD8-B98E8DA96BC5}" srcOrd="1" destOrd="0" presId="urn:microsoft.com/office/officeart/2009/3/layout/HorizontalOrganizationChart"/>
    <dgm:cxn modelId="{CC6C1088-E601-401B-B997-BA03F5E1F315}" type="presOf" srcId="{03D44EAE-5DFC-4B3A-B551-9D217737D26D}" destId="{9A776BCB-D546-41A6-AC1A-6628973159D2}" srcOrd="0" destOrd="0" presId="urn:microsoft.com/office/officeart/2009/3/layout/HorizontalOrganizationChart"/>
    <dgm:cxn modelId="{DC5B0631-A4DD-4651-860A-3CB960C58036}" srcId="{5E4C99F6-4162-4FCF-AFD9-03F6979D2229}" destId="{86C6DE1D-2DE1-40D5-A844-0A889CBB90D5}" srcOrd="1" destOrd="0" parTransId="{1C099325-23B3-4002-9513-8D4A9904F550}" sibTransId="{0406BB6A-5010-4519-8C70-400F3E78587C}"/>
    <dgm:cxn modelId="{DF7A0EDD-E39D-4E88-875D-DAB7735E3790}" type="presOf" srcId="{61AE67A2-0F74-435C-9F56-09314BFBD446}" destId="{3FC108CA-D3A3-4F0B-AC75-A173A4159746}" srcOrd="1" destOrd="0" presId="urn:microsoft.com/office/officeart/2009/3/layout/HorizontalOrganizationChart"/>
    <dgm:cxn modelId="{B735EF1F-DDC5-4C51-9B0A-D92219C1DD18}" srcId="{5E4C99F6-4162-4FCF-AFD9-03F6979D2229}" destId="{0046B424-E324-403B-A810-87BD73B3F32B}" srcOrd="3" destOrd="0" parTransId="{FA2DC6B1-074D-4DED-A713-F45B5A038845}" sibTransId="{42D6458B-3AF0-46BB-84EC-098733683A47}"/>
    <dgm:cxn modelId="{8E60F994-5EC7-4088-BBE1-C22F37EEB081}" type="presOf" srcId="{BFFA59D0-FA9A-4D6C-8453-A2115D0B4B0E}" destId="{8476871F-500D-4D33-8E6E-E9C8FC936866}" srcOrd="0" destOrd="0" presId="urn:microsoft.com/office/officeart/2009/3/layout/HorizontalOrganizationChart"/>
    <dgm:cxn modelId="{87AEA180-B723-4F71-985B-2D5BBB9963C0}" type="presOf" srcId="{045DE584-75DF-42B7-B472-2B848CFD78CD}" destId="{ED21485C-3404-43E9-895D-FCCEC3DB92BD}" srcOrd="0" destOrd="0" presId="urn:microsoft.com/office/officeart/2009/3/layout/HorizontalOrganizationChart"/>
    <dgm:cxn modelId="{2443E23E-0BDB-4075-9C76-0F95C5771E36}" type="presOf" srcId="{5E4C99F6-4162-4FCF-AFD9-03F6979D2229}" destId="{0250E357-8665-4D9B-83C7-039DA980820F}" srcOrd="0" destOrd="0" presId="urn:microsoft.com/office/officeart/2009/3/layout/HorizontalOrganizationChart"/>
    <dgm:cxn modelId="{4B8F626D-F932-4262-A976-07ECF84E547D}" type="presParOf" srcId="{BB2F3E4B-EFD8-4F1D-82D9-5DEEBCCBE984}" destId="{900C48B6-DFA3-45B5-9890-277209EA158B}" srcOrd="0" destOrd="0" presId="urn:microsoft.com/office/officeart/2009/3/layout/HorizontalOrganizationChart"/>
    <dgm:cxn modelId="{81D6064D-2D82-4398-8989-FFBBA875F22B}" type="presParOf" srcId="{900C48B6-DFA3-45B5-9890-277209EA158B}" destId="{6B98E6EF-7802-49FF-B950-7546D37575C4}" srcOrd="0" destOrd="0" presId="urn:microsoft.com/office/officeart/2009/3/layout/HorizontalOrganizationChart"/>
    <dgm:cxn modelId="{B1BECB7D-4F21-4FBF-AA8C-37785E8DBC1E}" type="presParOf" srcId="{6B98E6EF-7802-49FF-B950-7546D37575C4}" destId="{0250E357-8665-4D9B-83C7-039DA980820F}" srcOrd="0" destOrd="0" presId="urn:microsoft.com/office/officeart/2009/3/layout/HorizontalOrganizationChart"/>
    <dgm:cxn modelId="{4F4144CE-616B-42E7-BD3D-153F0DCD3AE0}" type="presParOf" srcId="{6B98E6EF-7802-49FF-B950-7546D37575C4}" destId="{40E794C1-634F-4D82-BB54-4415601F8880}" srcOrd="1" destOrd="0" presId="urn:microsoft.com/office/officeart/2009/3/layout/HorizontalOrganizationChart"/>
    <dgm:cxn modelId="{F7FB37B6-975D-4B95-A97D-2CCC973DD6F7}" type="presParOf" srcId="{900C48B6-DFA3-45B5-9890-277209EA158B}" destId="{1382BCD7-6DA2-48F8-963B-9FB7796BF2D6}" srcOrd="1" destOrd="0" presId="urn:microsoft.com/office/officeart/2009/3/layout/HorizontalOrganizationChart"/>
    <dgm:cxn modelId="{DCD763B9-4316-444F-AC0C-DDC288E27109}" type="presParOf" srcId="{1382BCD7-6DA2-48F8-963B-9FB7796BF2D6}" destId="{ED21485C-3404-43E9-895D-FCCEC3DB92BD}" srcOrd="0" destOrd="0" presId="urn:microsoft.com/office/officeart/2009/3/layout/HorizontalOrganizationChart"/>
    <dgm:cxn modelId="{7750D903-D7FA-4F08-983F-D546148C0B27}" type="presParOf" srcId="{1382BCD7-6DA2-48F8-963B-9FB7796BF2D6}" destId="{D92E0991-92D3-452E-A90D-4C65638FF8DC}" srcOrd="1" destOrd="0" presId="urn:microsoft.com/office/officeart/2009/3/layout/HorizontalOrganizationChart"/>
    <dgm:cxn modelId="{B696D961-79F1-4796-8132-32A218AA414C}" type="presParOf" srcId="{D92E0991-92D3-452E-A90D-4C65638FF8DC}" destId="{18B578B9-8033-4F4C-96A1-EE1F1AD31981}" srcOrd="0" destOrd="0" presId="urn:microsoft.com/office/officeart/2009/3/layout/HorizontalOrganizationChart"/>
    <dgm:cxn modelId="{BE6030DC-E316-42B3-8A3A-0646F8A797FD}" type="presParOf" srcId="{18B578B9-8033-4F4C-96A1-EE1F1AD31981}" destId="{295604F7-5960-401A-A4E9-5F415A96738B}" srcOrd="0" destOrd="0" presId="urn:microsoft.com/office/officeart/2009/3/layout/HorizontalOrganizationChart"/>
    <dgm:cxn modelId="{45BE3B70-EEF9-44CC-9946-BAAC7FC7CEE3}" type="presParOf" srcId="{18B578B9-8033-4F4C-96A1-EE1F1AD31981}" destId="{3FC108CA-D3A3-4F0B-AC75-A173A4159746}" srcOrd="1" destOrd="0" presId="urn:microsoft.com/office/officeart/2009/3/layout/HorizontalOrganizationChart"/>
    <dgm:cxn modelId="{5E0E7605-8E46-4CDD-A381-5BF84E411435}" type="presParOf" srcId="{D92E0991-92D3-452E-A90D-4C65638FF8DC}" destId="{919B1085-D526-4433-A562-0448ED77D37D}" srcOrd="1" destOrd="0" presId="urn:microsoft.com/office/officeart/2009/3/layout/HorizontalOrganizationChart"/>
    <dgm:cxn modelId="{068F0527-00CE-493C-B515-A0749E54B627}" type="presParOf" srcId="{D92E0991-92D3-452E-A90D-4C65638FF8DC}" destId="{39E72017-018A-4F9C-A942-C063E2DC2762}" srcOrd="2" destOrd="0" presId="urn:microsoft.com/office/officeart/2009/3/layout/HorizontalOrganizationChart"/>
    <dgm:cxn modelId="{DC964BF2-B006-4510-9E31-EE1888A47ED8}" type="presParOf" srcId="{1382BCD7-6DA2-48F8-963B-9FB7796BF2D6}" destId="{1036043A-C835-4027-A26B-D505F9BFA0B6}" srcOrd="2" destOrd="0" presId="urn:microsoft.com/office/officeart/2009/3/layout/HorizontalOrganizationChart"/>
    <dgm:cxn modelId="{B294D280-1D96-4725-8E21-096C897CD078}" type="presParOf" srcId="{1382BCD7-6DA2-48F8-963B-9FB7796BF2D6}" destId="{DA81E780-6E92-40C6-8065-36A8DE6051DD}" srcOrd="3" destOrd="0" presId="urn:microsoft.com/office/officeart/2009/3/layout/HorizontalOrganizationChart"/>
    <dgm:cxn modelId="{03A73E55-18C9-430D-B0BA-486D917FF697}" type="presParOf" srcId="{DA81E780-6E92-40C6-8065-36A8DE6051DD}" destId="{DA91328C-1935-4F89-B8B2-FE5C7DFECF2D}" srcOrd="0" destOrd="0" presId="urn:microsoft.com/office/officeart/2009/3/layout/HorizontalOrganizationChart"/>
    <dgm:cxn modelId="{6515950F-8306-489D-8584-3EB92644AB3F}" type="presParOf" srcId="{DA91328C-1935-4F89-B8B2-FE5C7DFECF2D}" destId="{2292D762-E35E-474E-BE45-1C89523C702C}" srcOrd="0" destOrd="0" presId="urn:microsoft.com/office/officeart/2009/3/layout/HorizontalOrganizationChart"/>
    <dgm:cxn modelId="{1AC794E2-0864-4BFA-B4F9-430D537091CD}" type="presParOf" srcId="{DA91328C-1935-4F89-B8B2-FE5C7DFECF2D}" destId="{E40197B0-616B-415B-B609-9CC0A3B90802}" srcOrd="1" destOrd="0" presId="urn:microsoft.com/office/officeart/2009/3/layout/HorizontalOrganizationChart"/>
    <dgm:cxn modelId="{523FA249-5AA1-4F46-9866-096E822C1E12}" type="presParOf" srcId="{DA81E780-6E92-40C6-8065-36A8DE6051DD}" destId="{B3DB49F4-953C-4408-83EB-4BBA8247CB57}" srcOrd="1" destOrd="0" presId="urn:microsoft.com/office/officeart/2009/3/layout/HorizontalOrganizationChart"/>
    <dgm:cxn modelId="{981030A0-CEB9-4EB4-B9AE-1A677891E922}" type="presParOf" srcId="{DA81E780-6E92-40C6-8065-36A8DE6051DD}" destId="{84F6FED0-299B-427A-BBC9-F6C2A0A40CD4}" srcOrd="2" destOrd="0" presId="urn:microsoft.com/office/officeart/2009/3/layout/HorizontalOrganizationChart"/>
    <dgm:cxn modelId="{DDA10ECF-2346-4C12-A4B1-D3F83E651E11}" type="presParOf" srcId="{1382BCD7-6DA2-48F8-963B-9FB7796BF2D6}" destId="{9A776BCB-D546-41A6-AC1A-6628973159D2}" srcOrd="4" destOrd="0" presId="urn:microsoft.com/office/officeart/2009/3/layout/HorizontalOrganizationChart"/>
    <dgm:cxn modelId="{AC43F597-3E6F-4646-BD18-A6C491FC9E7E}" type="presParOf" srcId="{1382BCD7-6DA2-48F8-963B-9FB7796BF2D6}" destId="{FDE781BB-350C-4651-9F64-168899C367FF}" srcOrd="5" destOrd="0" presId="urn:microsoft.com/office/officeart/2009/3/layout/HorizontalOrganizationChart"/>
    <dgm:cxn modelId="{28021550-22A9-400E-A36C-D992ABF4EBE9}" type="presParOf" srcId="{FDE781BB-350C-4651-9F64-168899C367FF}" destId="{1B39EFE3-43CF-4A41-972E-F3A62BA91394}" srcOrd="0" destOrd="0" presId="urn:microsoft.com/office/officeart/2009/3/layout/HorizontalOrganizationChart"/>
    <dgm:cxn modelId="{038D825C-665A-48DC-852C-FDA10EE73F57}" type="presParOf" srcId="{1B39EFE3-43CF-4A41-972E-F3A62BA91394}" destId="{03D270CB-1413-4A6E-BB96-58E922FFC318}" srcOrd="0" destOrd="0" presId="urn:microsoft.com/office/officeart/2009/3/layout/HorizontalOrganizationChart"/>
    <dgm:cxn modelId="{B3F2F03A-7B88-4F1D-ACB6-302FED8EBB92}" type="presParOf" srcId="{1B39EFE3-43CF-4A41-972E-F3A62BA91394}" destId="{94C52DA2-F5CF-4DED-B625-89634F1414B7}" srcOrd="1" destOrd="0" presId="urn:microsoft.com/office/officeart/2009/3/layout/HorizontalOrganizationChart"/>
    <dgm:cxn modelId="{C048245F-8002-4B84-A7DF-41CB5F7432BB}" type="presParOf" srcId="{FDE781BB-350C-4651-9F64-168899C367FF}" destId="{B4B2C382-88D2-4E0B-8569-5F9B13A01FB3}" srcOrd="1" destOrd="0" presId="urn:microsoft.com/office/officeart/2009/3/layout/HorizontalOrganizationChart"/>
    <dgm:cxn modelId="{704D59B0-339E-4D8C-8971-64F82FE7CB3E}" type="presParOf" srcId="{FDE781BB-350C-4651-9F64-168899C367FF}" destId="{BDBFF8D1-0988-47A9-B1A1-26F8C74332DC}" srcOrd="2" destOrd="0" presId="urn:microsoft.com/office/officeart/2009/3/layout/HorizontalOrganizationChart"/>
    <dgm:cxn modelId="{8F678517-39E7-459C-828C-1AC5CC2DF311}" type="presParOf" srcId="{1382BCD7-6DA2-48F8-963B-9FB7796BF2D6}" destId="{003B96C4-0D3B-4099-BCBD-690D3FF75B0D}" srcOrd="6" destOrd="0" presId="urn:microsoft.com/office/officeart/2009/3/layout/HorizontalOrganizationChart"/>
    <dgm:cxn modelId="{5E368184-9FFD-4078-8E62-51192E9CFBC1}" type="presParOf" srcId="{1382BCD7-6DA2-48F8-963B-9FB7796BF2D6}" destId="{31013B45-9E0C-4C7E-9500-F73A14C339F6}" srcOrd="7" destOrd="0" presId="urn:microsoft.com/office/officeart/2009/3/layout/HorizontalOrganizationChart"/>
    <dgm:cxn modelId="{B8B5AEC0-BA14-4973-8A02-CC85DB5D19AA}" type="presParOf" srcId="{31013B45-9E0C-4C7E-9500-F73A14C339F6}" destId="{D7EA8E82-B208-40BF-AA24-89AB576743D3}" srcOrd="0" destOrd="0" presId="urn:microsoft.com/office/officeart/2009/3/layout/HorizontalOrganizationChart"/>
    <dgm:cxn modelId="{FAFF39F7-432A-4522-B396-D1B3765D7B8D}" type="presParOf" srcId="{D7EA8E82-B208-40BF-AA24-89AB576743D3}" destId="{45377A9D-B5BE-4808-BED8-60F4D2AF814F}" srcOrd="0" destOrd="0" presId="urn:microsoft.com/office/officeart/2009/3/layout/HorizontalOrganizationChart"/>
    <dgm:cxn modelId="{DB26CD59-1219-48CC-B3A5-44BFAFC35E7F}" type="presParOf" srcId="{D7EA8E82-B208-40BF-AA24-89AB576743D3}" destId="{2149694C-4F34-4621-84CA-97CADAB8567A}" srcOrd="1" destOrd="0" presId="urn:microsoft.com/office/officeart/2009/3/layout/HorizontalOrganizationChart"/>
    <dgm:cxn modelId="{DA5866DD-41E0-4474-840F-918944E4F070}" type="presParOf" srcId="{31013B45-9E0C-4C7E-9500-F73A14C339F6}" destId="{81D93A97-8AA8-495A-83FF-F9BB3DB04269}" srcOrd="1" destOrd="0" presId="urn:microsoft.com/office/officeart/2009/3/layout/HorizontalOrganizationChart"/>
    <dgm:cxn modelId="{B655AD8A-6CB8-4B80-85C7-4A99FA6B8DC3}" type="presParOf" srcId="{31013B45-9E0C-4C7E-9500-F73A14C339F6}" destId="{1DA50253-AFD3-4477-BBD5-BC3401CF19C6}" srcOrd="2" destOrd="0" presId="urn:microsoft.com/office/officeart/2009/3/layout/HorizontalOrganizationChart"/>
    <dgm:cxn modelId="{E9D00EF9-0FC4-44A8-874C-168D0C1AD08F}" type="presParOf" srcId="{1382BCD7-6DA2-48F8-963B-9FB7796BF2D6}" destId="{8476871F-500D-4D33-8E6E-E9C8FC936866}" srcOrd="8" destOrd="0" presId="urn:microsoft.com/office/officeart/2009/3/layout/HorizontalOrganizationChart"/>
    <dgm:cxn modelId="{DDC26046-2A12-4C5C-99B9-8463A5795764}" type="presParOf" srcId="{1382BCD7-6DA2-48F8-963B-9FB7796BF2D6}" destId="{5FECDF01-BE9B-4E88-A9D4-AC66062C138A}" srcOrd="9" destOrd="0" presId="urn:microsoft.com/office/officeart/2009/3/layout/HorizontalOrganizationChart"/>
    <dgm:cxn modelId="{AFAE7542-126B-4910-802A-45B901C91CD0}" type="presParOf" srcId="{5FECDF01-BE9B-4E88-A9D4-AC66062C138A}" destId="{627B953C-7E59-4E88-86C4-19D12BA06707}" srcOrd="0" destOrd="0" presId="urn:microsoft.com/office/officeart/2009/3/layout/HorizontalOrganizationChart"/>
    <dgm:cxn modelId="{A47F278D-424D-4643-BF35-09D2FB13B518}" type="presParOf" srcId="{627B953C-7E59-4E88-86C4-19D12BA06707}" destId="{7025EC62-985C-4FE4-947E-0BB2359AF6DE}" srcOrd="0" destOrd="0" presId="urn:microsoft.com/office/officeart/2009/3/layout/HorizontalOrganizationChart"/>
    <dgm:cxn modelId="{18DD32F4-86A0-4A5C-8943-8251C80B1C97}" type="presParOf" srcId="{627B953C-7E59-4E88-86C4-19D12BA06707}" destId="{50803CAD-21E0-4286-BAD8-B98E8DA96BC5}" srcOrd="1" destOrd="0" presId="urn:microsoft.com/office/officeart/2009/3/layout/HorizontalOrganizationChart"/>
    <dgm:cxn modelId="{DAD5BEB4-B09E-44A9-9099-CBDE2138D0BE}" type="presParOf" srcId="{5FECDF01-BE9B-4E88-A9D4-AC66062C138A}" destId="{8C444798-553F-4C92-8F6C-EA028EBA994A}" srcOrd="1" destOrd="0" presId="urn:microsoft.com/office/officeart/2009/3/layout/HorizontalOrganizationChart"/>
    <dgm:cxn modelId="{22665F8C-74FE-4675-8556-0BFC9691B6BE}" type="presParOf" srcId="{5FECDF01-BE9B-4E88-A9D4-AC66062C138A}" destId="{F68F24B8-74B9-41AB-AE32-FBD1224E58D3}" srcOrd="2" destOrd="0" presId="urn:microsoft.com/office/officeart/2009/3/layout/HorizontalOrganizationChart"/>
    <dgm:cxn modelId="{080B9D5E-8480-49C1-80E7-0E5FE5E12279}" type="presParOf" srcId="{900C48B6-DFA3-45B5-9890-277209EA158B}" destId="{FF1869FD-805C-4041-BE56-818A394652D5}" srcOrd="2" destOrd="0" presId="urn:microsoft.com/office/officeart/2009/3/layout/HorizontalOrganizationChart"/>
  </dgm:cxnLst>
  <dgm:bg/>
  <dgm:whole>
    <a:ln w="9525" cap="flat" cmpd="sng" algn="ctr">
      <a:noFill/>
      <a:prstDash val="solid"/>
      <a:round/>
      <a:headEnd type="none" w="med" len="med"/>
      <a:tailEnd type="none" w="med" len="med"/>
    </a:ln>
    <a:effectLst/>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4C381D-7AD8-46A7-BB61-850B9D8F3174}" type="doc">
      <dgm:prSet loTypeId="urn:microsoft.com/office/officeart/2005/8/layout/hProcess10" loCatId="process" qsTypeId="urn:microsoft.com/office/officeart/2005/8/quickstyle/simple5" qsCatId="simple" csTypeId="urn:microsoft.com/office/officeart/2005/8/colors/colorful1" csCatId="colorful" phldr="1"/>
      <dgm:spPr/>
    </dgm:pt>
    <dgm:pt modelId="{930A0499-F23C-4839-9FE5-7DBBBD6DA109}">
      <dgm:prSet phldrT="[Texte]"/>
      <dgm:spPr/>
      <dgm:t>
        <a:bodyPr/>
        <a:lstStyle/>
        <a:p>
          <a:r>
            <a:rPr lang="fr-FR" i="1" dirty="0" smtClean="0">
              <a:effectLst>
                <a:outerShdw blurRad="38100" dist="38100" dir="2700000" algn="tl">
                  <a:srgbClr val="000000">
                    <a:alpha val="43137"/>
                  </a:srgbClr>
                </a:outerShdw>
              </a:effectLst>
              <a:latin typeface="Times New Roman" pitchFamily="18" charset="0"/>
              <a:cs typeface="Times New Roman" pitchFamily="18" charset="0"/>
            </a:rPr>
            <a:t>L’activité agricole</a:t>
          </a:r>
          <a:endParaRPr lang="en-GB" dirty="0"/>
        </a:p>
      </dgm:t>
    </dgm:pt>
    <dgm:pt modelId="{9C177963-39E0-4316-BEF5-2FA676DE6C1E}" type="parTrans" cxnId="{13A0FC07-AAF9-47FB-9BB9-835801D3C741}">
      <dgm:prSet/>
      <dgm:spPr/>
      <dgm:t>
        <a:bodyPr/>
        <a:lstStyle/>
        <a:p>
          <a:endParaRPr lang="en-GB"/>
        </a:p>
      </dgm:t>
    </dgm:pt>
    <dgm:pt modelId="{377ED3AE-29A5-4754-87CA-3C3116C7D611}" type="sibTrans" cxnId="{13A0FC07-AAF9-47FB-9BB9-835801D3C741}">
      <dgm:prSet/>
      <dgm:spPr/>
      <dgm:t>
        <a:bodyPr/>
        <a:lstStyle/>
        <a:p>
          <a:endParaRPr lang="en-GB"/>
        </a:p>
      </dgm:t>
    </dgm:pt>
    <dgm:pt modelId="{C96E14AA-B599-42A2-AF6F-62DA32F22FD3}">
      <dgm:prSet phldrT="[Texte]"/>
      <dgm:spPr/>
      <dgm:t>
        <a:bodyPr/>
        <a:lstStyle/>
        <a:p>
          <a:r>
            <a:rPr lang="fr-FR" dirty="0" smtClean="0"/>
            <a:t>surplus</a:t>
          </a:r>
          <a:endParaRPr lang="en-GB" dirty="0"/>
        </a:p>
      </dgm:t>
    </dgm:pt>
    <dgm:pt modelId="{24499920-E417-4B93-97BF-A0245A2C1C96}" type="parTrans" cxnId="{EB326B17-A8F5-4CEF-932E-F123640486D2}">
      <dgm:prSet/>
      <dgm:spPr/>
      <dgm:t>
        <a:bodyPr/>
        <a:lstStyle/>
        <a:p>
          <a:endParaRPr lang="en-GB"/>
        </a:p>
      </dgm:t>
    </dgm:pt>
    <dgm:pt modelId="{E7958C62-3798-46A3-9D9E-F318EE89B849}" type="sibTrans" cxnId="{EB326B17-A8F5-4CEF-932E-F123640486D2}">
      <dgm:prSet/>
      <dgm:spPr/>
      <dgm:t>
        <a:bodyPr/>
        <a:lstStyle/>
        <a:p>
          <a:endParaRPr lang="en-GB"/>
        </a:p>
      </dgm:t>
    </dgm:pt>
    <dgm:pt modelId="{5AC88D06-CB62-4A04-8761-0514FAF83CDC}">
      <dgm:prSet phldrT="[Texte]"/>
      <dgm:spPr/>
      <dgm:t>
        <a:bodyPr/>
        <a:lstStyle/>
        <a:p>
          <a:r>
            <a:rPr lang="fr-FR" dirty="0" smtClean="0"/>
            <a:t>Nourrir ou créer</a:t>
          </a:r>
          <a:endParaRPr lang="en-GB" dirty="0"/>
        </a:p>
      </dgm:t>
    </dgm:pt>
    <dgm:pt modelId="{8D2A88B4-F756-4247-AC04-439426F2A884}" type="parTrans" cxnId="{0BB03355-16EB-42FC-AF9B-B1AE13FF53CF}">
      <dgm:prSet/>
      <dgm:spPr/>
      <dgm:t>
        <a:bodyPr/>
        <a:lstStyle/>
        <a:p>
          <a:endParaRPr lang="en-GB"/>
        </a:p>
      </dgm:t>
    </dgm:pt>
    <dgm:pt modelId="{8FFB98BA-7771-4566-8D60-2022E781004F}" type="sibTrans" cxnId="{0BB03355-16EB-42FC-AF9B-B1AE13FF53CF}">
      <dgm:prSet/>
      <dgm:spPr/>
      <dgm:t>
        <a:bodyPr/>
        <a:lstStyle/>
        <a:p>
          <a:endParaRPr lang="en-GB"/>
        </a:p>
      </dgm:t>
    </dgm:pt>
    <dgm:pt modelId="{A5AC3248-59F8-4C72-B0AE-B6C2068C7F9D}" type="pres">
      <dgm:prSet presAssocID="{874C381D-7AD8-46A7-BB61-850B9D8F3174}" presName="Name0" presStyleCnt="0">
        <dgm:presLayoutVars>
          <dgm:dir/>
          <dgm:resizeHandles val="exact"/>
        </dgm:presLayoutVars>
      </dgm:prSet>
      <dgm:spPr/>
    </dgm:pt>
    <dgm:pt modelId="{F11851ED-D4C3-47FB-988C-9F770B4F42E5}" type="pres">
      <dgm:prSet presAssocID="{930A0499-F23C-4839-9FE5-7DBBBD6DA109}" presName="composite" presStyleCnt="0"/>
      <dgm:spPr/>
    </dgm:pt>
    <dgm:pt modelId="{523DC2D4-00C6-408C-9F60-70A4EBE5495B}" type="pres">
      <dgm:prSet presAssocID="{930A0499-F23C-4839-9FE5-7DBBBD6DA109}" presName="imagSh" presStyleLbl="bgImgPlace1" presStyleIdx="0" presStyleCnt="3"/>
      <dgm:spPr/>
    </dgm:pt>
    <dgm:pt modelId="{745FF367-07DA-4E53-AE42-82549DB8DD5C}" type="pres">
      <dgm:prSet presAssocID="{930A0499-F23C-4839-9FE5-7DBBBD6DA109}" presName="txNode" presStyleLbl="node1" presStyleIdx="0" presStyleCnt="3">
        <dgm:presLayoutVars>
          <dgm:bulletEnabled val="1"/>
        </dgm:presLayoutVars>
      </dgm:prSet>
      <dgm:spPr/>
      <dgm:t>
        <a:bodyPr/>
        <a:lstStyle/>
        <a:p>
          <a:endParaRPr lang="en-GB"/>
        </a:p>
      </dgm:t>
    </dgm:pt>
    <dgm:pt modelId="{C48067CA-2A1F-4E18-B688-40F6DCA68D1B}" type="pres">
      <dgm:prSet presAssocID="{377ED3AE-29A5-4754-87CA-3C3116C7D611}" presName="sibTrans" presStyleLbl="sibTrans2D1" presStyleIdx="0" presStyleCnt="2"/>
      <dgm:spPr/>
      <dgm:t>
        <a:bodyPr/>
        <a:lstStyle/>
        <a:p>
          <a:endParaRPr lang="en-GB"/>
        </a:p>
      </dgm:t>
    </dgm:pt>
    <dgm:pt modelId="{31A9FA2E-8287-4CC6-9A25-8D8F1A15E692}" type="pres">
      <dgm:prSet presAssocID="{377ED3AE-29A5-4754-87CA-3C3116C7D611}" presName="connTx" presStyleLbl="sibTrans2D1" presStyleIdx="0" presStyleCnt="2"/>
      <dgm:spPr/>
      <dgm:t>
        <a:bodyPr/>
        <a:lstStyle/>
        <a:p>
          <a:endParaRPr lang="en-GB"/>
        </a:p>
      </dgm:t>
    </dgm:pt>
    <dgm:pt modelId="{8C00489E-A4C1-419A-BB86-1746D9B509F4}" type="pres">
      <dgm:prSet presAssocID="{C96E14AA-B599-42A2-AF6F-62DA32F22FD3}" presName="composite" presStyleCnt="0"/>
      <dgm:spPr/>
    </dgm:pt>
    <dgm:pt modelId="{1C40C79D-41B0-421A-8C97-DDC233E3639F}" type="pres">
      <dgm:prSet presAssocID="{C96E14AA-B599-42A2-AF6F-62DA32F22FD3}" presName="imagSh" presStyleLbl="bgImgPlace1" presStyleIdx="1" presStyleCnt="3"/>
      <dgm:spPr/>
    </dgm:pt>
    <dgm:pt modelId="{BE6881A3-3562-4DA1-898F-646F59E8B95B}" type="pres">
      <dgm:prSet presAssocID="{C96E14AA-B599-42A2-AF6F-62DA32F22FD3}" presName="txNode" presStyleLbl="node1" presStyleIdx="1" presStyleCnt="3">
        <dgm:presLayoutVars>
          <dgm:bulletEnabled val="1"/>
        </dgm:presLayoutVars>
      </dgm:prSet>
      <dgm:spPr/>
      <dgm:t>
        <a:bodyPr/>
        <a:lstStyle/>
        <a:p>
          <a:endParaRPr lang="en-GB"/>
        </a:p>
      </dgm:t>
    </dgm:pt>
    <dgm:pt modelId="{C6D9549A-B06E-4207-8C72-A0426A02B80A}" type="pres">
      <dgm:prSet presAssocID="{E7958C62-3798-46A3-9D9E-F318EE89B849}" presName="sibTrans" presStyleLbl="sibTrans2D1" presStyleIdx="1" presStyleCnt="2"/>
      <dgm:spPr/>
      <dgm:t>
        <a:bodyPr/>
        <a:lstStyle/>
        <a:p>
          <a:endParaRPr lang="en-GB"/>
        </a:p>
      </dgm:t>
    </dgm:pt>
    <dgm:pt modelId="{101A6EB4-ECF3-4513-8CF7-88EB82818866}" type="pres">
      <dgm:prSet presAssocID="{E7958C62-3798-46A3-9D9E-F318EE89B849}" presName="connTx" presStyleLbl="sibTrans2D1" presStyleIdx="1" presStyleCnt="2"/>
      <dgm:spPr/>
      <dgm:t>
        <a:bodyPr/>
        <a:lstStyle/>
        <a:p>
          <a:endParaRPr lang="en-GB"/>
        </a:p>
      </dgm:t>
    </dgm:pt>
    <dgm:pt modelId="{2B1372A5-D58F-4718-93E1-D52A9AF3DF1B}" type="pres">
      <dgm:prSet presAssocID="{5AC88D06-CB62-4A04-8761-0514FAF83CDC}" presName="composite" presStyleCnt="0"/>
      <dgm:spPr/>
    </dgm:pt>
    <dgm:pt modelId="{02226D9B-6F29-4DD8-BF60-A797DC44E1E6}" type="pres">
      <dgm:prSet presAssocID="{5AC88D06-CB62-4A04-8761-0514FAF83CDC}" presName="imagSh" presStyleLbl="bgImgPlace1" presStyleIdx="2" presStyleCnt="3"/>
      <dgm:spPr/>
    </dgm:pt>
    <dgm:pt modelId="{A51234A2-D7AB-46F0-93EE-94CEFE3DFAEA}" type="pres">
      <dgm:prSet presAssocID="{5AC88D06-CB62-4A04-8761-0514FAF83CDC}" presName="txNode" presStyleLbl="node1" presStyleIdx="2" presStyleCnt="3">
        <dgm:presLayoutVars>
          <dgm:bulletEnabled val="1"/>
        </dgm:presLayoutVars>
      </dgm:prSet>
      <dgm:spPr/>
      <dgm:t>
        <a:bodyPr/>
        <a:lstStyle/>
        <a:p>
          <a:endParaRPr lang="en-GB"/>
        </a:p>
      </dgm:t>
    </dgm:pt>
  </dgm:ptLst>
  <dgm:cxnLst>
    <dgm:cxn modelId="{83388F53-9F35-4A28-8634-08FFEBC43F47}" type="presOf" srcId="{E7958C62-3798-46A3-9D9E-F318EE89B849}" destId="{101A6EB4-ECF3-4513-8CF7-88EB82818866}" srcOrd="1" destOrd="0" presId="urn:microsoft.com/office/officeart/2005/8/layout/hProcess10"/>
    <dgm:cxn modelId="{3E14672B-D578-4D68-8327-0EF75C1B9448}" type="presOf" srcId="{E7958C62-3798-46A3-9D9E-F318EE89B849}" destId="{C6D9549A-B06E-4207-8C72-A0426A02B80A}" srcOrd="0" destOrd="0" presId="urn:microsoft.com/office/officeart/2005/8/layout/hProcess10"/>
    <dgm:cxn modelId="{0DCFFFCD-73A8-4D3F-9FA2-072C5F862337}" type="presOf" srcId="{377ED3AE-29A5-4754-87CA-3C3116C7D611}" destId="{31A9FA2E-8287-4CC6-9A25-8D8F1A15E692}" srcOrd="1" destOrd="0" presId="urn:microsoft.com/office/officeart/2005/8/layout/hProcess10"/>
    <dgm:cxn modelId="{6768978E-35AF-4522-84E5-EDA5B6C85448}" type="presOf" srcId="{C96E14AA-B599-42A2-AF6F-62DA32F22FD3}" destId="{BE6881A3-3562-4DA1-898F-646F59E8B95B}" srcOrd="0" destOrd="0" presId="urn:microsoft.com/office/officeart/2005/8/layout/hProcess10"/>
    <dgm:cxn modelId="{EB326B17-A8F5-4CEF-932E-F123640486D2}" srcId="{874C381D-7AD8-46A7-BB61-850B9D8F3174}" destId="{C96E14AA-B599-42A2-AF6F-62DA32F22FD3}" srcOrd="1" destOrd="0" parTransId="{24499920-E417-4B93-97BF-A0245A2C1C96}" sibTransId="{E7958C62-3798-46A3-9D9E-F318EE89B849}"/>
    <dgm:cxn modelId="{AFF042D3-9FAE-4FC8-8B3A-6D531D6208BB}" type="presOf" srcId="{5AC88D06-CB62-4A04-8761-0514FAF83CDC}" destId="{A51234A2-D7AB-46F0-93EE-94CEFE3DFAEA}" srcOrd="0" destOrd="0" presId="urn:microsoft.com/office/officeart/2005/8/layout/hProcess10"/>
    <dgm:cxn modelId="{46AF30A2-E79A-4369-9E96-74F049C23344}" type="presOf" srcId="{874C381D-7AD8-46A7-BB61-850B9D8F3174}" destId="{A5AC3248-59F8-4C72-B0AE-B6C2068C7F9D}" srcOrd="0" destOrd="0" presId="urn:microsoft.com/office/officeart/2005/8/layout/hProcess10"/>
    <dgm:cxn modelId="{13A0FC07-AAF9-47FB-9BB9-835801D3C741}" srcId="{874C381D-7AD8-46A7-BB61-850B9D8F3174}" destId="{930A0499-F23C-4839-9FE5-7DBBBD6DA109}" srcOrd="0" destOrd="0" parTransId="{9C177963-39E0-4316-BEF5-2FA676DE6C1E}" sibTransId="{377ED3AE-29A5-4754-87CA-3C3116C7D611}"/>
    <dgm:cxn modelId="{0BB03355-16EB-42FC-AF9B-B1AE13FF53CF}" srcId="{874C381D-7AD8-46A7-BB61-850B9D8F3174}" destId="{5AC88D06-CB62-4A04-8761-0514FAF83CDC}" srcOrd="2" destOrd="0" parTransId="{8D2A88B4-F756-4247-AC04-439426F2A884}" sibTransId="{8FFB98BA-7771-4566-8D60-2022E781004F}"/>
    <dgm:cxn modelId="{A1B579A8-37CB-4D03-AA49-763355747AD8}" type="presOf" srcId="{377ED3AE-29A5-4754-87CA-3C3116C7D611}" destId="{C48067CA-2A1F-4E18-B688-40F6DCA68D1B}" srcOrd="0" destOrd="0" presId="urn:microsoft.com/office/officeart/2005/8/layout/hProcess10"/>
    <dgm:cxn modelId="{523BE867-A77B-41B3-9F0E-CF0DF149BF9E}" type="presOf" srcId="{930A0499-F23C-4839-9FE5-7DBBBD6DA109}" destId="{745FF367-07DA-4E53-AE42-82549DB8DD5C}" srcOrd="0" destOrd="0" presId="urn:microsoft.com/office/officeart/2005/8/layout/hProcess10"/>
    <dgm:cxn modelId="{4DD30275-19FB-45BA-861F-1184365FAA91}" type="presParOf" srcId="{A5AC3248-59F8-4C72-B0AE-B6C2068C7F9D}" destId="{F11851ED-D4C3-47FB-988C-9F770B4F42E5}" srcOrd="0" destOrd="0" presId="urn:microsoft.com/office/officeart/2005/8/layout/hProcess10"/>
    <dgm:cxn modelId="{C44232E8-47E5-45B6-B688-51F604C4587E}" type="presParOf" srcId="{F11851ED-D4C3-47FB-988C-9F770B4F42E5}" destId="{523DC2D4-00C6-408C-9F60-70A4EBE5495B}" srcOrd="0" destOrd="0" presId="urn:microsoft.com/office/officeart/2005/8/layout/hProcess10"/>
    <dgm:cxn modelId="{DF141CE3-91A4-4A8B-B3F3-B98539554978}" type="presParOf" srcId="{F11851ED-D4C3-47FB-988C-9F770B4F42E5}" destId="{745FF367-07DA-4E53-AE42-82549DB8DD5C}" srcOrd="1" destOrd="0" presId="urn:microsoft.com/office/officeart/2005/8/layout/hProcess10"/>
    <dgm:cxn modelId="{FC27EC32-DA9C-4428-A78C-DEC3A3153167}" type="presParOf" srcId="{A5AC3248-59F8-4C72-B0AE-B6C2068C7F9D}" destId="{C48067CA-2A1F-4E18-B688-40F6DCA68D1B}" srcOrd="1" destOrd="0" presId="urn:microsoft.com/office/officeart/2005/8/layout/hProcess10"/>
    <dgm:cxn modelId="{7C1DC1CD-51F1-4F0D-AA6F-878FF31899B4}" type="presParOf" srcId="{C48067CA-2A1F-4E18-B688-40F6DCA68D1B}" destId="{31A9FA2E-8287-4CC6-9A25-8D8F1A15E692}" srcOrd="0" destOrd="0" presId="urn:microsoft.com/office/officeart/2005/8/layout/hProcess10"/>
    <dgm:cxn modelId="{58269EB1-DFA9-4A5A-87DB-081E7DC8C4FD}" type="presParOf" srcId="{A5AC3248-59F8-4C72-B0AE-B6C2068C7F9D}" destId="{8C00489E-A4C1-419A-BB86-1746D9B509F4}" srcOrd="2" destOrd="0" presId="urn:microsoft.com/office/officeart/2005/8/layout/hProcess10"/>
    <dgm:cxn modelId="{95C76B3C-7A92-4E3E-9787-C36927320574}" type="presParOf" srcId="{8C00489E-A4C1-419A-BB86-1746D9B509F4}" destId="{1C40C79D-41B0-421A-8C97-DDC233E3639F}" srcOrd="0" destOrd="0" presId="urn:microsoft.com/office/officeart/2005/8/layout/hProcess10"/>
    <dgm:cxn modelId="{C5C8AC06-07E6-4E59-8C54-5168602C2576}" type="presParOf" srcId="{8C00489E-A4C1-419A-BB86-1746D9B509F4}" destId="{BE6881A3-3562-4DA1-898F-646F59E8B95B}" srcOrd="1" destOrd="0" presId="urn:microsoft.com/office/officeart/2005/8/layout/hProcess10"/>
    <dgm:cxn modelId="{EC97C789-2397-4D78-9AE2-E897ED79432F}" type="presParOf" srcId="{A5AC3248-59F8-4C72-B0AE-B6C2068C7F9D}" destId="{C6D9549A-B06E-4207-8C72-A0426A02B80A}" srcOrd="3" destOrd="0" presId="urn:microsoft.com/office/officeart/2005/8/layout/hProcess10"/>
    <dgm:cxn modelId="{6D564E82-9D60-4709-97AA-BC3D641652F5}" type="presParOf" srcId="{C6D9549A-B06E-4207-8C72-A0426A02B80A}" destId="{101A6EB4-ECF3-4513-8CF7-88EB82818866}" srcOrd="0" destOrd="0" presId="urn:microsoft.com/office/officeart/2005/8/layout/hProcess10"/>
    <dgm:cxn modelId="{8BECFEF2-C880-45FD-B0EB-FBF103059D9C}" type="presParOf" srcId="{A5AC3248-59F8-4C72-B0AE-B6C2068C7F9D}" destId="{2B1372A5-D58F-4718-93E1-D52A9AF3DF1B}" srcOrd="4" destOrd="0" presId="urn:microsoft.com/office/officeart/2005/8/layout/hProcess10"/>
    <dgm:cxn modelId="{069D0BCB-E8CD-44F1-A37D-0234B57E9A62}" type="presParOf" srcId="{2B1372A5-D58F-4718-93E1-D52A9AF3DF1B}" destId="{02226D9B-6F29-4DD8-BF60-A797DC44E1E6}" srcOrd="0" destOrd="0" presId="urn:microsoft.com/office/officeart/2005/8/layout/hProcess10"/>
    <dgm:cxn modelId="{048628AD-5552-4069-8E8E-16B00E67EEB4}" type="presParOf" srcId="{2B1372A5-D58F-4718-93E1-D52A9AF3DF1B}" destId="{A51234A2-D7AB-46F0-93EE-94CEFE3DFAEA}" srcOrd="1" destOrd="0" presId="urn:microsoft.com/office/officeart/2005/8/layout/hProcess10"/>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9BA038-D364-4F2F-8752-838855BC5F34}" type="doc">
      <dgm:prSet loTypeId="urn:microsoft.com/office/officeart/2005/8/layout/process4" loCatId="process" qsTypeId="urn:microsoft.com/office/officeart/2005/8/quickstyle/3d6" qsCatId="3D" csTypeId="urn:microsoft.com/office/officeart/2005/8/colors/colorful1" csCatId="colorful" phldr="1"/>
      <dgm:spPr/>
      <dgm:t>
        <a:bodyPr/>
        <a:lstStyle/>
        <a:p>
          <a:endParaRPr lang="en-GB"/>
        </a:p>
      </dgm:t>
    </dgm:pt>
    <dgm:pt modelId="{6993739E-2E25-4280-8BFE-5FFD8A243913}">
      <dgm:prSet phldrT="[Texte]"/>
      <dgm:spPr/>
      <dgm:t>
        <a:bodyPr/>
        <a:lstStyle/>
        <a:p>
          <a:r>
            <a:rPr lang="fr-FR" dirty="0" smtClean="0"/>
            <a:t>Emploi exportateur</a:t>
          </a:r>
          <a:endParaRPr lang="en-GB" dirty="0"/>
        </a:p>
      </dgm:t>
    </dgm:pt>
    <dgm:pt modelId="{9B84A912-8F57-4CE0-BE7F-C587D8319C46}" type="parTrans" cxnId="{4D429E08-E071-49C2-9631-AEEE34B57DA2}">
      <dgm:prSet/>
      <dgm:spPr/>
      <dgm:t>
        <a:bodyPr/>
        <a:lstStyle/>
        <a:p>
          <a:endParaRPr lang="en-GB"/>
        </a:p>
      </dgm:t>
    </dgm:pt>
    <dgm:pt modelId="{7B93ABB4-416B-4980-9CA4-F311B74A2A3D}" type="sibTrans" cxnId="{4D429E08-E071-49C2-9631-AEEE34B57DA2}">
      <dgm:prSet/>
      <dgm:spPr/>
      <dgm:t>
        <a:bodyPr/>
        <a:lstStyle/>
        <a:p>
          <a:endParaRPr lang="en-GB"/>
        </a:p>
      </dgm:t>
    </dgm:pt>
    <dgm:pt modelId="{9AFE0462-4175-4273-9EF8-EC208A4ADC34}">
      <dgm:prSet phldrT="[Texte]"/>
      <dgm:spPr/>
      <dgm:t>
        <a:bodyPr/>
        <a:lstStyle/>
        <a:p>
          <a:r>
            <a:rPr lang="fr-FR" dirty="0" smtClean="0"/>
            <a:t>Fabrication de</a:t>
          </a:r>
          <a:endParaRPr lang="en-GB" dirty="0"/>
        </a:p>
      </dgm:t>
    </dgm:pt>
    <dgm:pt modelId="{D95CE5D4-0BB4-4404-938D-E69168AC2DBC}" type="parTrans" cxnId="{EADEF1B0-FDBE-4D2E-9808-EE964B5725D0}">
      <dgm:prSet/>
      <dgm:spPr/>
      <dgm:t>
        <a:bodyPr/>
        <a:lstStyle/>
        <a:p>
          <a:endParaRPr lang="en-GB"/>
        </a:p>
      </dgm:t>
    </dgm:pt>
    <dgm:pt modelId="{9F412C92-ACE4-4C87-9E49-94411285B1F9}" type="sibTrans" cxnId="{EADEF1B0-FDBE-4D2E-9808-EE964B5725D0}">
      <dgm:prSet/>
      <dgm:spPr/>
      <dgm:t>
        <a:bodyPr/>
        <a:lstStyle/>
        <a:p>
          <a:endParaRPr lang="en-GB"/>
        </a:p>
      </dgm:t>
    </dgm:pt>
    <dgm:pt modelId="{9DEE5C99-088E-4B79-82CC-55BB6F2FAA41}">
      <dgm:prSet phldrT="[Texte]"/>
      <dgm:spPr/>
      <dgm:t>
        <a:bodyPr/>
        <a:lstStyle/>
        <a:p>
          <a:r>
            <a:rPr lang="fr-FR" dirty="0" smtClean="0"/>
            <a:t>téléviseurs</a:t>
          </a:r>
          <a:endParaRPr lang="en-GB" dirty="0"/>
        </a:p>
      </dgm:t>
    </dgm:pt>
    <dgm:pt modelId="{31EE6DCE-2CC0-477B-989E-69C6DF00D9A3}" type="parTrans" cxnId="{323766F4-60AF-4477-98F5-8823BA93CED9}">
      <dgm:prSet/>
      <dgm:spPr/>
      <dgm:t>
        <a:bodyPr/>
        <a:lstStyle/>
        <a:p>
          <a:endParaRPr lang="en-GB"/>
        </a:p>
      </dgm:t>
    </dgm:pt>
    <dgm:pt modelId="{BBC8C3F0-7893-4A40-A1B8-C6E5539706A5}" type="sibTrans" cxnId="{323766F4-60AF-4477-98F5-8823BA93CED9}">
      <dgm:prSet/>
      <dgm:spPr/>
      <dgm:t>
        <a:bodyPr/>
        <a:lstStyle/>
        <a:p>
          <a:endParaRPr lang="en-GB"/>
        </a:p>
      </dgm:t>
    </dgm:pt>
    <dgm:pt modelId="{DC725250-7A8D-4B30-A5C2-734A8D4F2F21}">
      <dgm:prSet phldrT="[Texte]"/>
      <dgm:spPr/>
      <dgm:t>
        <a:bodyPr/>
        <a:lstStyle/>
        <a:p>
          <a:r>
            <a:rPr lang="fr-FR" dirty="0" smtClean="0"/>
            <a:t>Emploi domestique  (induit en indirect)</a:t>
          </a:r>
          <a:endParaRPr lang="en-GB" dirty="0"/>
        </a:p>
      </dgm:t>
    </dgm:pt>
    <dgm:pt modelId="{7BDB2020-5C75-467F-9F9E-58F7C432FDFA}" type="parTrans" cxnId="{2EEEBF7A-BD40-4D7A-AB02-BB5CD3CA8A1D}">
      <dgm:prSet/>
      <dgm:spPr/>
      <dgm:t>
        <a:bodyPr/>
        <a:lstStyle/>
        <a:p>
          <a:endParaRPr lang="en-GB"/>
        </a:p>
      </dgm:t>
    </dgm:pt>
    <dgm:pt modelId="{66C328A8-D224-4EC9-9C58-9233E4A8FE7F}" type="sibTrans" cxnId="{2EEEBF7A-BD40-4D7A-AB02-BB5CD3CA8A1D}">
      <dgm:prSet/>
      <dgm:spPr/>
      <dgm:t>
        <a:bodyPr/>
        <a:lstStyle/>
        <a:p>
          <a:endParaRPr lang="en-GB"/>
        </a:p>
      </dgm:t>
    </dgm:pt>
    <dgm:pt modelId="{81F7908B-669D-4B31-A0EF-20FE510111AD}">
      <dgm:prSet phldrT="[Texte]"/>
      <dgm:spPr/>
      <dgm:t>
        <a:bodyPr/>
        <a:lstStyle/>
        <a:p>
          <a:r>
            <a:rPr lang="fr-FR" dirty="0" smtClean="0"/>
            <a:t>Commerces (boulanger, boucher,,,), </a:t>
          </a:r>
          <a:r>
            <a:rPr lang="fr-FR" dirty="0" err="1" smtClean="0"/>
            <a:t>admini</a:t>
          </a:r>
          <a:r>
            <a:rPr lang="fr-FR" dirty="0" smtClean="0"/>
            <a:t> locale ( instituteur, services sociaux..)</a:t>
          </a:r>
          <a:endParaRPr lang="en-GB" dirty="0"/>
        </a:p>
      </dgm:t>
    </dgm:pt>
    <dgm:pt modelId="{2A50327C-0FB5-4A9B-93FE-77E10A0B4DA7}" type="parTrans" cxnId="{5F270ECF-5971-4E25-AA8E-8BECA8A9A5B1}">
      <dgm:prSet/>
      <dgm:spPr/>
      <dgm:t>
        <a:bodyPr/>
        <a:lstStyle/>
        <a:p>
          <a:endParaRPr lang="en-GB"/>
        </a:p>
      </dgm:t>
    </dgm:pt>
    <dgm:pt modelId="{A523E978-50F4-435F-8A86-E31BCCD1366F}" type="sibTrans" cxnId="{5F270ECF-5971-4E25-AA8E-8BECA8A9A5B1}">
      <dgm:prSet/>
      <dgm:spPr/>
      <dgm:t>
        <a:bodyPr/>
        <a:lstStyle/>
        <a:p>
          <a:endParaRPr lang="en-GB"/>
        </a:p>
      </dgm:t>
    </dgm:pt>
    <dgm:pt modelId="{DEEA3A34-FF55-44D9-9BFE-BE90A2DA49E9}">
      <dgm:prSet phldrT="[Texte]"/>
      <dgm:spPr/>
      <dgm:t>
        <a:bodyPr/>
        <a:lstStyle/>
        <a:p>
          <a:r>
            <a:rPr lang="fr-FR" dirty="0" smtClean="0"/>
            <a:t>Artisanat (électricien, maçon…) et services (coiffeur, agent </a:t>
          </a:r>
          <a:r>
            <a:rPr lang="fr-FR" dirty="0" err="1" smtClean="0"/>
            <a:t>d’assur</a:t>
          </a:r>
          <a:r>
            <a:rPr lang="fr-FR" dirty="0" smtClean="0"/>
            <a:t>..)</a:t>
          </a:r>
          <a:endParaRPr lang="en-GB" dirty="0"/>
        </a:p>
      </dgm:t>
    </dgm:pt>
    <dgm:pt modelId="{A9C1DD08-12B2-403C-8D0A-240C3ACD5A66}" type="parTrans" cxnId="{01069BAC-7911-42B0-B5C5-5A7F9894F801}">
      <dgm:prSet/>
      <dgm:spPr/>
      <dgm:t>
        <a:bodyPr/>
        <a:lstStyle/>
        <a:p>
          <a:endParaRPr lang="en-GB"/>
        </a:p>
      </dgm:t>
    </dgm:pt>
    <dgm:pt modelId="{B0A74E6E-8897-4070-963F-90B49C9D152B}" type="sibTrans" cxnId="{01069BAC-7911-42B0-B5C5-5A7F9894F801}">
      <dgm:prSet/>
      <dgm:spPr/>
      <dgm:t>
        <a:bodyPr/>
        <a:lstStyle/>
        <a:p>
          <a:endParaRPr lang="en-GB"/>
        </a:p>
      </dgm:t>
    </dgm:pt>
    <dgm:pt modelId="{E8A6A834-3CBB-4087-9B66-28BD5CCC70B9}" type="pres">
      <dgm:prSet presAssocID="{C09BA038-D364-4F2F-8752-838855BC5F34}" presName="Name0" presStyleCnt="0">
        <dgm:presLayoutVars>
          <dgm:dir/>
          <dgm:animLvl val="lvl"/>
          <dgm:resizeHandles val="exact"/>
        </dgm:presLayoutVars>
      </dgm:prSet>
      <dgm:spPr/>
      <dgm:t>
        <a:bodyPr/>
        <a:lstStyle/>
        <a:p>
          <a:endParaRPr lang="en-GB"/>
        </a:p>
      </dgm:t>
    </dgm:pt>
    <dgm:pt modelId="{EE1C3CE9-7EF9-4125-BC9D-16E1EE08AF6D}" type="pres">
      <dgm:prSet presAssocID="{DC725250-7A8D-4B30-A5C2-734A8D4F2F21}" presName="boxAndChildren" presStyleCnt="0"/>
      <dgm:spPr/>
    </dgm:pt>
    <dgm:pt modelId="{BB2E0DC4-5E9F-4F2D-B7ED-BE6A8BF36B97}" type="pres">
      <dgm:prSet presAssocID="{DC725250-7A8D-4B30-A5C2-734A8D4F2F21}" presName="parentTextBox" presStyleLbl="node1" presStyleIdx="0" presStyleCnt="2"/>
      <dgm:spPr/>
      <dgm:t>
        <a:bodyPr/>
        <a:lstStyle/>
        <a:p>
          <a:endParaRPr lang="en-GB"/>
        </a:p>
      </dgm:t>
    </dgm:pt>
    <dgm:pt modelId="{AA83D1DB-8FFD-49F1-A22D-0345B9D2AE6F}" type="pres">
      <dgm:prSet presAssocID="{DC725250-7A8D-4B30-A5C2-734A8D4F2F21}" presName="entireBox" presStyleLbl="node1" presStyleIdx="0" presStyleCnt="2"/>
      <dgm:spPr/>
      <dgm:t>
        <a:bodyPr/>
        <a:lstStyle/>
        <a:p>
          <a:endParaRPr lang="en-GB"/>
        </a:p>
      </dgm:t>
    </dgm:pt>
    <dgm:pt modelId="{176CB39F-CBEB-4F2F-8F47-D42D7A6E611D}" type="pres">
      <dgm:prSet presAssocID="{DC725250-7A8D-4B30-A5C2-734A8D4F2F21}" presName="descendantBox" presStyleCnt="0"/>
      <dgm:spPr/>
    </dgm:pt>
    <dgm:pt modelId="{0CB6217D-400B-4A89-8A64-1FE29964DE12}" type="pres">
      <dgm:prSet presAssocID="{81F7908B-669D-4B31-A0EF-20FE510111AD}" presName="childTextBox" presStyleLbl="fgAccFollowNode1" presStyleIdx="0" presStyleCnt="4">
        <dgm:presLayoutVars>
          <dgm:bulletEnabled val="1"/>
        </dgm:presLayoutVars>
      </dgm:prSet>
      <dgm:spPr/>
      <dgm:t>
        <a:bodyPr/>
        <a:lstStyle/>
        <a:p>
          <a:endParaRPr lang="en-GB"/>
        </a:p>
      </dgm:t>
    </dgm:pt>
    <dgm:pt modelId="{E28FF590-C009-4103-B34C-D6EC1ABEA992}" type="pres">
      <dgm:prSet presAssocID="{DEEA3A34-FF55-44D9-9BFE-BE90A2DA49E9}" presName="childTextBox" presStyleLbl="fgAccFollowNode1" presStyleIdx="1" presStyleCnt="4">
        <dgm:presLayoutVars>
          <dgm:bulletEnabled val="1"/>
        </dgm:presLayoutVars>
      </dgm:prSet>
      <dgm:spPr/>
      <dgm:t>
        <a:bodyPr/>
        <a:lstStyle/>
        <a:p>
          <a:endParaRPr lang="en-GB"/>
        </a:p>
      </dgm:t>
    </dgm:pt>
    <dgm:pt modelId="{CCC86AD9-4228-47E8-B021-16D180E5335F}" type="pres">
      <dgm:prSet presAssocID="{7B93ABB4-416B-4980-9CA4-F311B74A2A3D}" presName="sp" presStyleCnt="0"/>
      <dgm:spPr/>
    </dgm:pt>
    <dgm:pt modelId="{AF784A7F-AB4D-48BE-B7E7-507D33B8BB20}" type="pres">
      <dgm:prSet presAssocID="{6993739E-2E25-4280-8BFE-5FFD8A243913}" presName="arrowAndChildren" presStyleCnt="0"/>
      <dgm:spPr/>
    </dgm:pt>
    <dgm:pt modelId="{D34A5B5F-DB8C-418F-AA56-8BA6441C8AC0}" type="pres">
      <dgm:prSet presAssocID="{6993739E-2E25-4280-8BFE-5FFD8A243913}" presName="parentTextArrow" presStyleLbl="node1" presStyleIdx="0" presStyleCnt="2"/>
      <dgm:spPr/>
      <dgm:t>
        <a:bodyPr/>
        <a:lstStyle/>
        <a:p>
          <a:endParaRPr lang="en-GB"/>
        </a:p>
      </dgm:t>
    </dgm:pt>
    <dgm:pt modelId="{AA82A01A-FA7D-480F-B331-E57836DA8414}" type="pres">
      <dgm:prSet presAssocID="{6993739E-2E25-4280-8BFE-5FFD8A243913}" presName="arrow" presStyleLbl="node1" presStyleIdx="1" presStyleCnt="2" custLinFactNeighborY="-3723"/>
      <dgm:spPr/>
      <dgm:t>
        <a:bodyPr/>
        <a:lstStyle/>
        <a:p>
          <a:endParaRPr lang="en-GB"/>
        </a:p>
      </dgm:t>
    </dgm:pt>
    <dgm:pt modelId="{7D803FAD-41E5-4D9F-9E9B-D0DC34F48B2B}" type="pres">
      <dgm:prSet presAssocID="{6993739E-2E25-4280-8BFE-5FFD8A243913}" presName="descendantArrow" presStyleCnt="0"/>
      <dgm:spPr/>
    </dgm:pt>
    <dgm:pt modelId="{C298E896-8BE3-4146-B71E-728759F46CF9}" type="pres">
      <dgm:prSet presAssocID="{9AFE0462-4175-4273-9EF8-EC208A4ADC34}" presName="childTextArrow" presStyleLbl="fgAccFollowNode1" presStyleIdx="2" presStyleCnt="4">
        <dgm:presLayoutVars>
          <dgm:bulletEnabled val="1"/>
        </dgm:presLayoutVars>
      </dgm:prSet>
      <dgm:spPr/>
      <dgm:t>
        <a:bodyPr/>
        <a:lstStyle/>
        <a:p>
          <a:endParaRPr lang="en-GB"/>
        </a:p>
      </dgm:t>
    </dgm:pt>
    <dgm:pt modelId="{C964334B-A465-448D-8363-CDE95D44A3A2}" type="pres">
      <dgm:prSet presAssocID="{9DEE5C99-088E-4B79-82CC-55BB6F2FAA41}" presName="childTextArrow" presStyleLbl="fgAccFollowNode1" presStyleIdx="3" presStyleCnt="4">
        <dgm:presLayoutVars>
          <dgm:bulletEnabled val="1"/>
        </dgm:presLayoutVars>
      </dgm:prSet>
      <dgm:spPr/>
      <dgm:t>
        <a:bodyPr/>
        <a:lstStyle/>
        <a:p>
          <a:endParaRPr lang="en-GB"/>
        </a:p>
      </dgm:t>
    </dgm:pt>
  </dgm:ptLst>
  <dgm:cxnLst>
    <dgm:cxn modelId="{EADEF1B0-FDBE-4D2E-9808-EE964B5725D0}" srcId="{6993739E-2E25-4280-8BFE-5FFD8A243913}" destId="{9AFE0462-4175-4273-9EF8-EC208A4ADC34}" srcOrd="0" destOrd="0" parTransId="{D95CE5D4-0BB4-4404-938D-E69168AC2DBC}" sibTransId="{9F412C92-ACE4-4C87-9E49-94411285B1F9}"/>
    <dgm:cxn modelId="{D1186135-D93D-4487-BC32-A21D0AE7275A}" type="presOf" srcId="{6993739E-2E25-4280-8BFE-5FFD8A243913}" destId="{AA82A01A-FA7D-480F-B331-E57836DA8414}" srcOrd="1" destOrd="0" presId="urn:microsoft.com/office/officeart/2005/8/layout/process4"/>
    <dgm:cxn modelId="{1A8428C3-A2C1-4163-B91B-3C58E9194B7D}" type="presOf" srcId="{9DEE5C99-088E-4B79-82CC-55BB6F2FAA41}" destId="{C964334B-A465-448D-8363-CDE95D44A3A2}" srcOrd="0" destOrd="0" presId="urn:microsoft.com/office/officeart/2005/8/layout/process4"/>
    <dgm:cxn modelId="{5F270ECF-5971-4E25-AA8E-8BECA8A9A5B1}" srcId="{DC725250-7A8D-4B30-A5C2-734A8D4F2F21}" destId="{81F7908B-669D-4B31-A0EF-20FE510111AD}" srcOrd="0" destOrd="0" parTransId="{2A50327C-0FB5-4A9B-93FE-77E10A0B4DA7}" sibTransId="{A523E978-50F4-435F-8A86-E31BCCD1366F}"/>
    <dgm:cxn modelId="{01069BAC-7911-42B0-B5C5-5A7F9894F801}" srcId="{DC725250-7A8D-4B30-A5C2-734A8D4F2F21}" destId="{DEEA3A34-FF55-44D9-9BFE-BE90A2DA49E9}" srcOrd="1" destOrd="0" parTransId="{A9C1DD08-12B2-403C-8D0A-240C3ACD5A66}" sibTransId="{B0A74E6E-8897-4070-963F-90B49C9D152B}"/>
    <dgm:cxn modelId="{1880F632-B122-4ECF-829C-F3670F222A8C}" type="presOf" srcId="{6993739E-2E25-4280-8BFE-5FFD8A243913}" destId="{D34A5B5F-DB8C-418F-AA56-8BA6441C8AC0}" srcOrd="0" destOrd="0" presId="urn:microsoft.com/office/officeart/2005/8/layout/process4"/>
    <dgm:cxn modelId="{C847901B-1F19-44C9-8919-A7430E968069}" type="presOf" srcId="{DC725250-7A8D-4B30-A5C2-734A8D4F2F21}" destId="{AA83D1DB-8FFD-49F1-A22D-0345B9D2AE6F}" srcOrd="1" destOrd="0" presId="urn:microsoft.com/office/officeart/2005/8/layout/process4"/>
    <dgm:cxn modelId="{60FF3F3F-1210-49DA-8B9A-ED6DDA35143A}" type="presOf" srcId="{9AFE0462-4175-4273-9EF8-EC208A4ADC34}" destId="{C298E896-8BE3-4146-B71E-728759F46CF9}" srcOrd="0" destOrd="0" presId="urn:microsoft.com/office/officeart/2005/8/layout/process4"/>
    <dgm:cxn modelId="{2EEEBF7A-BD40-4D7A-AB02-BB5CD3CA8A1D}" srcId="{C09BA038-D364-4F2F-8752-838855BC5F34}" destId="{DC725250-7A8D-4B30-A5C2-734A8D4F2F21}" srcOrd="1" destOrd="0" parTransId="{7BDB2020-5C75-467F-9F9E-58F7C432FDFA}" sibTransId="{66C328A8-D224-4EC9-9C58-9233E4A8FE7F}"/>
    <dgm:cxn modelId="{4D429E08-E071-49C2-9631-AEEE34B57DA2}" srcId="{C09BA038-D364-4F2F-8752-838855BC5F34}" destId="{6993739E-2E25-4280-8BFE-5FFD8A243913}" srcOrd="0" destOrd="0" parTransId="{9B84A912-8F57-4CE0-BE7F-C587D8319C46}" sibTransId="{7B93ABB4-416B-4980-9CA4-F311B74A2A3D}"/>
    <dgm:cxn modelId="{323766F4-60AF-4477-98F5-8823BA93CED9}" srcId="{6993739E-2E25-4280-8BFE-5FFD8A243913}" destId="{9DEE5C99-088E-4B79-82CC-55BB6F2FAA41}" srcOrd="1" destOrd="0" parTransId="{31EE6DCE-2CC0-477B-989E-69C6DF00D9A3}" sibTransId="{BBC8C3F0-7893-4A40-A1B8-C6E5539706A5}"/>
    <dgm:cxn modelId="{0005C920-B06B-43BC-9BB7-15A870E310D3}" type="presOf" srcId="{DEEA3A34-FF55-44D9-9BFE-BE90A2DA49E9}" destId="{E28FF590-C009-4103-B34C-D6EC1ABEA992}" srcOrd="0" destOrd="0" presId="urn:microsoft.com/office/officeart/2005/8/layout/process4"/>
    <dgm:cxn modelId="{25BCBCAD-61BF-4085-9D08-43EFA928E1BD}" type="presOf" srcId="{81F7908B-669D-4B31-A0EF-20FE510111AD}" destId="{0CB6217D-400B-4A89-8A64-1FE29964DE12}" srcOrd="0" destOrd="0" presId="urn:microsoft.com/office/officeart/2005/8/layout/process4"/>
    <dgm:cxn modelId="{D91E35D8-CE1A-4FBE-AF4F-9F6E1816063B}" type="presOf" srcId="{DC725250-7A8D-4B30-A5C2-734A8D4F2F21}" destId="{BB2E0DC4-5E9F-4F2D-B7ED-BE6A8BF36B97}" srcOrd="0" destOrd="0" presId="urn:microsoft.com/office/officeart/2005/8/layout/process4"/>
    <dgm:cxn modelId="{BC4E676B-DC65-4128-B53C-3EBF26D4DB2D}" type="presOf" srcId="{C09BA038-D364-4F2F-8752-838855BC5F34}" destId="{E8A6A834-3CBB-4087-9B66-28BD5CCC70B9}" srcOrd="0" destOrd="0" presId="urn:microsoft.com/office/officeart/2005/8/layout/process4"/>
    <dgm:cxn modelId="{F6E1DAD4-4426-41C0-BFC3-6D5B73C88D9F}" type="presParOf" srcId="{E8A6A834-3CBB-4087-9B66-28BD5CCC70B9}" destId="{EE1C3CE9-7EF9-4125-BC9D-16E1EE08AF6D}" srcOrd="0" destOrd="0" presId="urn:microsoft.com/office/officeart/2005/8/layout/process4"/>
    <dgm:cxn modelId="{25C5349B-5A88-4708-A6B0-783998C1E8A6}" type="presParOf" srcId="{EE1C3CE9-7EF9-4125-BC9D-16E1EE08AF6D}" destId="{BB2E0DC4-5E9F-4F2D-B7ED-BE6A8BF36B97}" srcOrd="0" destOrd="0" presId="urn:microsoft.com/office/officeart/2005/8/layout/process4"/>
    <dgm:cxn modelId="{5C00CAF1-A071-41FA-A71B-9A257BBB4477}" type="presParOf" srcId="{EE1C3CE9-7EF9-4125-BC9D-16E1EE08AF6D}" destId="{AA83D1DB-8FFD-49F1-A22D-0345B9D2AE6F}" srcOrd="1" destOrd="0" presId="urn:microsoft.com/office/officeart/2005/8/layout/process4"/>
    <dgm:cxn modelId="{4526BB21-C4A2-409B-9BA0-E353F2F1B0D8}" type="presParOf" srcId="{EE1C3CE9-7EF9-4125-BC9D-16E1EE08AF6D}" destId="{176CB39F-CBEB-4F2F-8F47-D42D7A6E611D}" srcOrd="2" destOrd="0" presId="urn:microsoft.com/office/officeart/2005/8/layout/process4"/>
    <dgm:cxn modelId="{0AD271BB-AC6D-4D9B-B1E1-D9CC0ED7D9FF}" type="presParOf" srcId="{176CB39F-CBEB-4F2F-8F47-D42D7A6E611D}" destId="{0CB6217D-400B-4A89-8A64-1FE29964DE12}" srcOrd="0" destOrd="0" presId="urn:microsoft.com/office/officeart/2005/8/layout/process4"/>
    <dgm:cxn modelId="{CDB61AD4-89C4-4CAB-886B-F2B82ECB2441}" type="presParOf" srcId="{176CB39F-CBEB-4F2F-8F47-D42D7A6E611D}" destId="{E28FF590-C009-4103-B34C-D6EC1ABEA992}" srcOrd="1" destOrd="0" presId="urn:microsoft.com/office/officeart/2005/8/layout/process4"/>
    <dgm:cxn modelId="{C3EC44E4-FB67-4316-988C-553ABCDDB3FC}" type="presParOf" srcId="{E8A6A834-3CBB-4087-9B66-28BD5CCC70B9}" destId="{CCC86AD9-4228-47E8-B021-16D180E5335F}" srcOrd="1" destOrd="0" presId="urn:microsoft.com/office/officeart/2005/8/layout/process4"/>
    <dgm:cxn modelId="{CADCFCA5-682E-4925-81AA-5112B8182D37}" type="presParOf" srcId="{E8A6A834-3CBB-4087-9B66-28BD5CCC70B9}" destId="{AF784A7F-AB4D-48BE-B7E7-507D33B8BB20}" srcOrd="2" destOrd="0" presId="urn:microsoft.com/office/officeart/2005/8/layout/process4"/>
    <dgm:cxn modelId="{EA1F91A0-835A-4C7F-8143-619FE6A34C94}" type="presParOf" srcId="{AF784A7F-AB4D-48BE-B7E7-507D33B8BB20}" destId="{D34A5B5F-DB8C-418F-AA56-8BA6441C8AC0}" srcOrd="0" destOrd="0" presId="urn:microsoft.com/office/officeart/2005/8/layout/process4"/>
    <dgm:cxn modelId="{99686E2D-8AEC-43EE-BC58-38F34D57DE2D}" type="presParOf" srcId="{AF784A7F-AB4D-48BE-B7E7-507D33B8BB20}" destId="{AA82A01A-FA7D-480F-B331-E57836DA8414}" srcOrd="1" destOrd="0" presId="urn:microsoft.com/office/officeart/2005/8/layout/process4"/>
    <dgm:cxn modelId="{75C2B052-AA7B-481C-A0DB-FB03367C2A94}" type="presParOf" srcId="{AF784A7F-AB4D-48BE-B7E7-507D33B8BB20}" destId="{7D803FAD-41E5-4D9F-9E9B-D0DC34F48B2B}" srcOrd="2" destOrd="0" presId="urn:microsoft.com/office/officeart/2005/8/layout/process4"/>
    <dgm:cxn modelId="{464F04F9-B7BB-4628-8F91-37222F424F58}" type="presParOf" srcId="{7D803FAD-41E5-4D9F-9E9B-D0DC34F48B2B}" destId="{C298E896-8BE3-4146-B71E-728759F46CF9}" srcOrd="0" destOrd="0" presId="urn:microsoft.com/office/officeart/2005/8/layout/process4"/>
    <dgm:cxn modelId="{5648E414-666E-4167-8183-ED4280B99DA8}" type="presParOf" srcId="{7D803FAD-41E5-4D9F-9E9B-D0DC34F48B2B}" destId="{C964334B-A465-448D-8363-CDE95D44A3A2}"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331516-3639-45C1-89C3-892279A62A8A}" type="doc">
      <dgm:prSet loTypeId="urn:microsoft.com/office/officeart/2008/layout/NameandTitleOrganizationalChart" loCatId="hierarchy" qsTypeId="urn:microsoft.com/office/officeart/2005/8/quickstyle/3d7" qsCatId="3D" csTypeId="urn:microsoft.com/office/officeart/2005/8/colors/accent2_2" csCatId="accent2" phldr="1"/>
      <dgm:spPr/>
      <dgm:t>
        <a:bodyPr/>
        <a:lstStyle/>
        <a:p>
          <a:endParaRPr lang="en-GB"/>
        </a:p>
      </dgm:t>
    </dgm:pt>
    <dgm:pt modelId="{72F60D50-61D0-40E4-84B4-583E9A11AE43}">
      <dgm:prSet phldrT="[Texte]" custT="1"/>
      <dgm:spPr/>
      <dgm:t>
        <a:bodyPr/>
        <a:lstStyle/>
        <a:p>
          <a:pPr algn="ctr"/>
          <a:r>
            <a:rPr lang="fr-FR" sz="1600" b="1" i="1" dirty="0" smtClean="0"/>
            <a:t>Selon Laurent </a:t>
          </a:r>
          <a:r>
            <a:rPr lang="fr-FR" sz="1600" b="1" i="1" dirty="0" err="1" smtClean="0"/>
            <a:t>Davezies</a:t>
          </a:r>
          <a:r>
            <a:rPr lang="fr-FR" sz="1600" b="1" i="1" dirty="0" smtClean="0"/>
            <a:t> les revenus « basiques » des habitants sont de quatre types</a:t>
          </a:r>
          <a:endParaRPr lang="en-GB" sz="1600" b="1" i="1" dirty="0"/>
        </a:p>
      </dgm:t>
    </dgm:pt>
    <dgm:pt modelId="{76FA10C3-C0F0-4664-8E50-57399458C1B6}" type="parTrans" cxnId="{A94A7CBE-3E3E-470A-92BF-7CA43A717C3E}">
      <dgm:prSet/>
      <dgm:spPr/>
      <dgm:t>
        <a:bodyPr/>
        <a:lstStyle/>
        <a:p>
          <a:endParaRPr lang="en-GB" sz="1600" b="1" i="1"/>
        </a:p>
      </dgm:t>
    </dgm:pt>
    <dgm:pt modelId="{7BB4BFFF-C9A8-4E36-8F9C-84D038135203}" type="sibTrans" cxnId="{A94A7CBE-3E3E-470A-92BF-7CA43A717C3E}">
      <dgm:prSet custT="1"/>
      <dgm:spPr/>
      <dgm:t>
        <a:bodyPr/>
        <a:lstStyle/>
        <a:p>
          <a:endParaRPr lang="en-GB" sz="1600" b="1" i="1"/>
        </a:p>
      </dgm:t>
    </dgm:pt>
    <dgm:pt modelId="{4A494639-E2B1-46AD-9246-181D7D5B1CEA}">
      <dgm:prSet phldrT="[Texte]" custT="1"/>
      <dgm:spPr/>
      <dgm:t>
        <a:bodyPr/>
        <a:lstStyle/>
        <a:p>
          <a:r>
            <a:rPr lang="fr-FR" sz="1600" b="1" i="1" dirty="0" smtClean="0"/>
            <a:t>La base productrice marchande classique</a:t>
          </a:r>
          <a:endParaRPr lang="en-GB" sz="1600" b="1" i="1" dirty="0"/>
        </a:p>
      </dgm:t>
    </dgm:pt>
    <dgm:pt modelId="{9DA214BA-3E3B-4C1D-AC02-473033FA147E}" type="parTrans" cxnId="{DABDCC98-D595-4CA8-A39E-3E04576EBD2E}">
      <dgm:prSet/>
      <dgm:spPr/>
      <dgm:t>
        <a:bodyPr/>
        <a:lstStyle/>
        <a:p>
          <a:endParaRPr lang="en-GB" sz="1600" b="1" i="1"/>
        </a:p>
      </dgm:t>
    </dgm:pt>
    <dgm:pt modelId="{B5B9A04C-55AD-4FAC-9413-197D854E8066}" type="sibTrans" cxnId="{DABDCC98-D595-4CA8-A39E-3E04576EBD2E}">
      <dgm:prSet custT="1"/>
      <dgm:spPr/>
      <dgm:t>
        <a:bodyPr/>
        <a:lstStyle/>
        <a:p>
          <a:endParaRPr lang="en-GB" sz="1600" b="1" i="1"/>
        </a:p>
      </dgm:t>
    </dgm:pt>
    <dgm:pt modelId="{072B52A8-3D1C-4C57-855C-03011A53027A}">
      <dgm:prSet phldrT="[Texte]" custT="1"/>
      <dgm:spPr/>
      <dgm:t>
        <a:bodyPr/>
        <a:lstStyle/>
        <a:p>
          <a:r>
            <a:rPr lang="fr-FR" sz="1600" b="1" i="1" dirty="0" smtClean="0"/>
            <a:t>La base publique</a:t>
          </a:r>
          <a:endParaRPr lang="en-GB" sz="1600" b="1" i="1" dirty="0"/>
        </a:p>
      </dgm:t>
    </dgm:pt>
    <dgm:pt modelId="{752DE61C-D8F7-49F0-BD9F-9196F3940513}" type="parTrans" cxnId="{5E02896D-FF88-40C1-8598-8F897A92BFB3}">
      <dgm:prSet/>
      <dgm:spPr/>
      <dgm:t>
        <a:bodyPr/>
        <a:lstStyle/>
        <a:p>
          <a:endParaRPr lang="en-GB" sz="1600" b="1" i="1"/>
        </a:p>
      </dgm:t>
    </dgm:pt>
    <dgm:pt modelId="{CFE2550A-BF84-4367-8580-61092600A24D}" type="sibTrans" cxnId="{5E02896D-FF88-40C1-8598-8F897A92BFB3}">
      <dgm:prSet custT="1"/>
      <dgm:spPr/>
      <dgm:t>
        <a:bodyPr/>
        <a:lstStyle/>
        <a:p>
          <a:endParaRPr lang="en-GB" sz="1600" b="1" i="1"/>
        </a:p>
      </dgm:t>
    </dgm:pt>
    <dgm:pt modelId="{2B3A74BA-70E3-4397-BC23-CB35E5DD4075}">
      <dgm:prSet phldrT="[Texte]" custT="1"/>
      <dgm:spPr/>
      <dgm:t>
        <a:bodyPr/>
        <a:lstStyle/>
        <a:p>
          <a:r>
            <a:rPr lang="fr-FR" sz="1600" b="1" i="1" dirty="0" smtClean="0"/>
            <a:t>La base résidentielle</a:t>
          </a:r>
          <a:endParaRPr lang="en-GB" sz="1600" b="1" i="1" dirty="0"/>
        </a:p>
      </dgm:t>
    </dgm:pt>
    <dgm:pt modelId="{0457A964-D4F1-4C8A-AE9B-06DAB720C9FA}" type="parTrans" cxnId="{88B1FD14-5DCA-4E22-9ECB-586B9E42C8DC}">
      <dgm:prSet/>
      <dgm:spPr/>
      <dgm:t>
        <a:bodyPr/>
        <a:lstStyle/>
        <a:p>
          <a:endParaRPr lang="en-GB" sz="1600" b="1" i="1"/>
        </a:p>
      </dgm:t>
    </dgm:pt>
    <dgm:pt modelId="{FB8461B0-AC72-47D7-9A84-BD24BD7D869E}" type="sibTrans" cxnId="{88B1FD14-5DCA-4E22-9ECB-586B9E42C8DC}">
      <dgm:prSet custT="1"/>
      <dgm:spPr/>
      <dgm:t>
        <a:bodyPr/>
        <a:lstStyle/>
        <a:p>
          <a:endParaRPr lang="en-GB" sz="1600" b="1" i="1"/>
        </a:p>
      </dgm:t>
    </dgm:pt>
    <dgm:pt modelId="{714CD728-552D-4490-AF26-30741E81A969}">
      <dgm:prSet custT="1"/>
      <dgm:spPr/>
      <dgm:t>
        <a:bodyPr/>
        <a:lstStyle/>
        <a:p>
          <a:r>
            <a:rPr lang="fr-FR" sz="1600" b="1" i="1" dirty="0" smtClean="0"/>
            <a:t>La base sociale</a:t>
          </a:r>
          <a:endParaRPr lang="en-GB" sz="1600" b="1" i="1" dirty="0"/>
        </a:p>
      </dgm:t>
    </dgm:pt>
    <dgm:pt modelId="{46AFAD01-50DB-4773-AA4F-1FF937589F8F}" type="parTrans" cxnId="{DB0DAEB7-E908-4EAF-AF64-8F2681DE9314}">
      <dgm:prSet/>
      <dgm:spPr/>
      <dgm:t>
        <a:bodyPr/>
        <a:lstStyle/>
        <a:p>
          <a:endParaRPr lang="en-GB" sz="1600" b="1" i="1"/>
        </a:p>
      </dgm:t>
    </dgm:pt>
    <dgm:pt modelId="{0D30E638-DDF9-4FE2-B567-51FCF4303DEF}" type="sibTrans" cxnId="{DB0DAEB7-E908-4EAF-AF64-8F2681DE9314}">
      <dgm:prSet custT="1"/>
      <dgm:spPr/>
      <dgm:t>
        <a:bodyPr/>
        <a:lstStyle/>
        <a:p>
          <a:endParaRPr lang="en-GB" sz="1600" b="1" i="1"/>
        </a:p>
      </dgm:t>
    </dgm:pt>
    <dgm:pt modelId="{0FAD0032-1934-405F-A847-EFBFE1ADAA3B}" type="pres">
      <dgm:prSet presAssocID="{2E331516-3639-45C1-89C3-892279A62A8A}" presName="hierChild1" presStyleCnt="0">
        <dgm:presLayoutVars>
          <dgm:orgChart val="1"/>
          <dgm:chPref val="1"/>
          <dgm:dir/>
          <dgm:animOne val="branch"/>
          <dgm:animLvl val="lvl"/>
          <dgm:resizeHandles/>
        </dgm:presLayoutVars>
      </dgm:prSet>
      <dgm:spPr/>
      <dgm:t>
        <a:bodyPr/>
        <a:lstStyle/>
        <a:p>
          <a:endParaRPr lang="en-GB"/>
        </a:p>
      </dgm:t>
    </dgm:pt>
    <dgm:pt modelId="{EB88A401-8FB4-4266-8DC8-8F796CB626C7}" type="pres">
      <dgm:prSet presAssocID="{72F60D50-61D0-40E4-84B4-583E9A11AE43}" presName="hierRoot1" presStyleCnt="0">
        <dgm:presLayoutVars>
          <dgm:hierBranch val="init"/>
        </dgm:presLayoutVars>
      </dgm:prSet>
      <dgm:spPr/>
    </dgm:pt>
    <dgm:pt modelId="{0E905BF4-14D1-4EA4-BC5B-7D498C80F106}" type="pres">
      <dgm:prSet presAssocID="{72F60D50-61D0-40E4-84B4-583E9A11AE43}" presName="rootComposite1" presStyleCnt="0"/>
      <dgm:spPr/>
    </dgm:pt>
    <dgm:pt modelId="{3F6ECF25-BB49-4F33-A7E0-042D46EC53EE}" type="pres">
      <dgm:prSet presAssocID="{72F60D50-61D0-40E4-84B4-583E9A11AE43}" presName="rootText1" presStyleLbl="node0" presStyleIdx="0" presStyleCnt="1" custScaleX="291732">
        <dgm:presLayoutVars>
          <dgm:chMax/>
          <dgm:chPref val="3"/>
        </dgm:presLayoutVars>
      </dgm:prSet>
      <dgm:spPr/>
      <dgm:t>
        <a:bodyPr/>
        <a:lstStyle/>
        <a:p>
          <a:endParaRPr lang="en-GB"/>
        </a:p>
      </dgm:t>
    </dgm:pt>
    <dgm:pt modelId="{D3C75EBB-13B9-4F66-BA87-A6F2715EB56A}" type="pres">
      <dgm:prSet presAssocID="{72F60D50-61D0-40E4-84B4-583E9A11AE43}" presName="titleText1" presStyleLbl="fgAcc0" presStyleIdx="0" presStyleCnt="1">
        <dgm:presLayoutVars>
          <dgm:chMax val="0"/>
          <dgm:chPref val="0"/>
        </dgm:presLayoutVars>
      </dgm:prSet>
      <dgm:spPr/>
      <dgm:t>
        <a:bodyPr/>
        <a:lstStyle/>
        <a:p>
          <a:endParaRPr lang="en-GB"/>
        </a:p>
      </dgm:t>
    </dgm:pt>
    <dgm:pt modelId="{83C7DA3A-2844-4A3B-96E2-60572D2E11BB}" type="pres">
      <dgm:prSet presAssocID="{72F60D50-61D0-40E4-84B4-583E9A11AE43}" presName="rootConnector1" presStyleLbl="node1" presStyleIdx="0" presStyleCnt="4"/>
      <dgm:spPr/>
      <dgm:t>
        <a:bodyPr/>
        <a:lstStyle/>
        <a:p>
          <a:endParaRPr lang="en-GB"/>
        </a:p>
      </dgm:t>
    </dgm:pt>
    <dgm:pt modelId="{0F8533FF-7B94-4617-B0E0-5FDA01ACACB8}" type="pres">
      <dgm:prSet presAssocID="{72F60D50-61D0-40E4-84B4-583E9A11AE43}" presName="hierChild2" presStyleCnt="0"/>
      <dgm:spPr/>
    </dgm:pt>
    <dgm:pt modelId="{F08A4675-5A89-4804-AD32-1E852C6F7D03}" type="pres">
      <dgm:prSet presAssocID="{9DA214BA-3E3B-4C1D-AC02-473033FA147E}" presName="Name37" presStyleLbl="parChTrans1D2" presStyleIdx="0" presStyleCnt="4"/>
      <dgm:spPr/>
      <dgm:t>
        <a:bodyPr/>
        <a:lstStyle/>
        <a:p>
          <a:endParaRPr lang="en-GB"/>
        </a:p>
      </dgm:t>
    </dgm:pt>
    <dgm:pt modelId="{7414A746-8FC2-4309-A320-800BEF269F23}" type="pres">
      <dgm:prSet presAssocID="{4A494639-E2B1-46AD-9246-181D7D5B1CEA}" presName="hierRoot2" presStyleCnt="0">
        <dgm:presLayoutVars>
          <dgm:hierBranch val="init"/>
        </dgm:presLayoutVars>
      </dgm:prSet>
      <dgm:spPr/>
    </dgm:pt>
    <dgm:pt modelId="{A69868A9-8E50-4377-ACE7-BB6457A5099C}" type="pres">
      <dgm:prSet presAssocID="{4A494639-E2B1-46AD-9246-181D7D5B1CEA}" presName="rootComposite" presStyleCnt="0"/>
      <dgm:spPr/>
    </dgm:pt>
    <dgm:pt modelId="{2218F55C-1E14-4CEF-AB75-20FDF1359C48}" type="pres">
      <dgm:prSet presAssocID="{4A494639-E2B1-46AD-9246-181D7D5B1CEA}" presName="rootText" presStyleLbl="node1" presStyleIdx="0" presStyleCnt="4" custScaleX="124885">
        <dgm:presLayoutVars>
          <dgm:chMax/>
          <dgm:chPref val="3"/>
        </dgm:presLayoutVars>
      </dgm:prSet>
      <dgm:spPr/>
      <dgm:t>
        <a:bodyPr/>
        <a:lstStyle/>
        <a:p>
          <a:endParaRPr lang="en-GB"/>
        </a:p>
      </dgm:t>
    </dgm:pt>
    <dgm:pt modelId="{B5A376AF-4AE1-44B7-B8BE-D1CB690EFFE6}" type="pres">
      <dgm:prSet presAssocID="{4A494639-E2B1-46AD-9246-181D7D5B1CEA}" presName="titleText2" presStyleLbl="fgAcc1" presStyleIdx="0" presStyleCnt="4">
        <dgm:presLayoutVars>
          <dgm:chMax val="0"/>
          <dgm:chPref val="0"/>
        </dgm:presLayoutVars>
      </dgm:prSet>
      <dgm:spPr/>
      <dgm:t>
        <a:bodyPr/>
        <a:lstStyle/>
        <a:p>
          <a:endParaRPr lang="en-GB"/>
        </a:p>
      </dgm:t>
    </dgm:pt>
    <dgm:pt modelId="{6C558C5A-3087-48FC-8D3A-0BCB5879FC0E}" type="pres">
      <dgm:prSet presAssocID="{4A494639-E2B1-46AD-9246-181D7D5B1CEA}" presName="rootConnector" presStyleLbl="node2" presStyleIdx="0" presStyleCnt="0"/>
      <dgm:spPr/>
      <dgm:t>
        <a:bodyPr/>
        <a:lstStyle/>
        <a:p>
          <a:endParaRPr lang="en-GB"/>
        </a:p>
      </dgm:t>
    </dgm:pt>
    <dgm:pt modelId="{77225C15-7E95-4D6B-85FC-480B0E672D3A}" type="pres">
      <dgm:prSet presAssocID="{4A494639-E2B1-46AD-9246-181D7D5B1CEA}" presName="hierChild4" presStyleCnt="0"/>
      <dgm:spPr/>
    </dgm:pt>
    <dgm:pt modelId="{945EB79E-08E1-490A-B225-800BABABA298}" type="pres">
      <dgm:prSet presAssocID="{4A494639-E2B1-46AD-9246-181D7D5B1CEA}" presName="hierChild5" presStyleCnt="0"/>
      <dgm:spPr/>
    </dgm:pt>
    <dgm:pt modelId="{C327B2C0-3FF0-4840-96B5-F7ED25A71DC3}" type="pres">
      <dgm:prSet presAssocID="{752DE61C-D8F7-49F0-BD9F-9196F3940513}" presName="Name37" presStyleLbl="parChTrans1D2" presStyleIdx="1" presStyleCnt="4"/>
      <dgm:spPr/>
      <dgm:t>
        <a:bodyPr/>
        <a:lstStyle/>
        <a:p>
          <a:endParaRPr lang="en-GB"/>
        </a:p>
      </dgm:t>
    </dgm:pt>
    <dgm:pt modelId="{2E284D7D-A72D-40A7-A58C-E5D183D38090}" type="pres">
      <dgm:prSet presAssocID="{072B52A8-3D1C-4C57-855C-03011A53027A}" presName="hierRoot2" presStyleCnt="0">
        <dgm:presLayoutVars>
          <dgm:hierBranch val="init"/>
        </dgm:presLayoutVars>
      </dgm:prSet>
      <dgm:spPr/>
    </dgm:pt>
    <dgm:pt modelId="{B62CC8AD-60A7-4547-BF74-B267CE675A2B}" type="pres">
      <dgm:prSet presAssocID="{072B52A8-3D1C-4C57-855C-03011A53027A}" presName="rootComposite" presStyleCnt="0"/>
      <dgm:spPr/>
    </dgm:pt>
    <dgm:pt modelId="{D40345E3-4586-459F-99E1-595CBABE9E61}" type="pres">
      <dgm:prSet presAssocID="{072B52A8-3D1C-4C57-855C-03011A53027A}" presName="rootText" presStyleLbl="node1" presStyleIdx="1" presStyleCnt="4">
        <dgm:presLayoutVars>
          <dgm:chMax/>
          <dgm:chPref val="3"/>
        </dgm:presLayoutVars>
      </dgm:prSet>
      <dgm:spPr/>
      <dgm:t>
        <a:bodyPr/>
        <a:lstStyle/>
        <a:p>
          <a:endParaRPr lang="en-GB"/>
        </a:p>
      </dgm:t>
    </dgm:pt>
    <dgm:pt modelId="{5A86CE52-0B60-484A-95F3-4F100979DBE6}" type="pres">
      <dgm:prSet presAssocID="{072B52A8-3D1C-4C57-855C-03011A53027A}" presName="titleText2" presStyleLbl="fgAcc1" presStyleIdx="1" presStyleCnt="4">
        <dgm:presLayoutVars>
          <dgm:chMax val="0"/>
          <dgm:chPref val="0"/>
        </dgm:presLayoutVars>
      </dgm:prSet>
      <dgm:spPr/>
      <dgm:t>
        <a:bodyPr/>
        <a:lstStyle/>
        <a:p>
          <a:endParaRPr lang="en-GB"/>
        </a:p>
      </dgm:t>
    </dgm:pt>
    <dgm:pt modelId="{0394A22C-CAA2-4325-B9BD-111FA454C17D}" type="pres">
      <dgm:prSet presAssocID="{072B52A8-3D1C-4C57-855C-03011A53027A}" presName="rootConnector" presStyleLbl="node2" presStyleIdx="0" presStyleCnt="0"/>
      <dgm:spPr/>
      <dgm:t>
        <a:bodyPr/>
        <a:lstStyle/>
        <a:p>
          <a:endParaRPr lang="en-GB"/>
        </a:p>
      </dgm:t>
    </dgm:pt>
    <dgm:pt modelId="{24F3DA07-0B3B-45BC-9962-5852290EFA7A}" type="pres">
      <dgm:prSet presAssocID="{072B52A8-3D1C-4C57-855C-03011A53027A}" presName="hierChild4" presStyleCnt="0"/>
      <dgm:spPr/>
    </dgm:pt>
    <dgm:pt modelId="{0EC41ACA-146E-477E-8F58-7FB858E5DE3B}" type="pres">
      <dgm:prSet presAssocID="{072B52A8-3D1C-4C57-855C-03011A53027A}" presName="hierChild5" presStyleCnt="0"/>
      <dgm:spPr/>
    </dgm:pt>
    <dgm:pt modelId="{0090F6BA-A0CC-478B-BF4C-9820B837F0E3}" type="pres">
      <dgm:prSet presAssocID="{0457A964-D4F1-4C8A-AE9B-06DAB720C9FA}" presName="Name37" presStyleLbl="parChTrans1D2" presStyleIdx="2" presStyleCnt="4"/>
      <dgm:spPr/>
      <dgm:t>
        <a:bodyPr/>
        <a:lstStyle/>
        <a:p>
          <a:endParaRPr lang="en-GB"/>
        </a:p>
      </dgm:t>
    </dgm:pt>
    <dgm:pt modelId="{2BD79C2F-5EA4-4BBA-9E9F-E992CCDDBE6A}" type="pres">
      <dgm:prSet presAssocID="{2B3A74BA-70E3-4397-BC23-CB35E5DD4075}" presName="hierRoot2" presStyleCnt="0">
        <dgm:presLayoutVars>
          <dgm:hierBranch val="init"/>
        </dgm:presLayoutVars>
      </dgm:prSet>
      <dgm:spPr/>
    </dgm:pt>
    <dgm:pt modelId="{A4D6CCAB-2EAC-445A-AABC-8DCE2303BCED}" type="pres">
      <dgm:prSet presAssocID="{2B3A74BA-70E3-4397-BC23-CB35E5DD4075}" presName="rootComposite" presStyleCnt="0"/>
      <dgm:spPr/>
    </dgm:pt>
    <dgm:pt modelId="{497CC1F0-D3B8-4914-903D-30F145DF88C5}" type="pres">
      <dgm:prSet presAssocID="{2B3A74BA-70E3-4397-BC23-CB35E5DD4075}" presName="rootText" presStyleLbl="node1" presStyleIdx="2" presStyleCnt="4">
        <dgm:presLayoutVars>
          <dgm:chMax/>
          <dgm:chPref val="3"/>
        </dgm:presLayoutVars>
      </dgm:prSet>
      <dgm:spPr/>
      <dgm:t>
        <a:bodyPr/>
        <a:lstStyle/>
        <a:p>
          <a:endParaRPr lang="en-GB"/>
        </a:p>
      </dgm:t>
    </dgm:pt>
    <dgm:pt modelId="{8284B1DD-6883-4A93-96D0-00F325F4CA45}" type="pres">
      <dgm:prSet presAssocID="{2B3A74BA-70E3-4397-BC23-CB35E5DD4075}" presName="titleText2" presStyleLbl="fgAcc1" presStyleIdx="2" presStyleCnt="4">
        <dgm:presLayoutVars>
          <dgm:chMax val="0"/>
          <dgm:chPref val="0"/>
        </dgm:presLayoutVars>
      </dgm:prSet>
      <dgm:spPr/>
      <dgm:t>
        <a:bodyPr/>
        <a:lstStyle/>
        <a:p>
          <a:endParaRPr lang="en-GB"/>
        </a:p>
      </dgm:t>
    </dgm:pt>
    <dgm:pt modelId="{5C57AE96-5F10-4287-9A61-5844D8C84018}" type="pres">
      <dgm:prSet presAssocID="{2B3A74BA-70E3-4397-BC23-CB35E5DD4075}" presName="rootConnector" presStyleLbl="node2" presStyleIdx="0" presStyleCnt="0"/>
      <dgm:spPr/>
      <dgm:t>
        <a:bodyPr/>
        <a:lstStyle/>
        <a:p>
          <a:endParaRPr lang="en-GB"/>
        </a:p>
      </dgm:t>
    </dgm:pt>
    <dgm:pt modelId="{C3967BFD-FC10-4442-B5A2-98B6B40CB76F}" type="pres">
      <dgm:prSet presAssocID="{2B3A74BA-70E3-4397-BC23-CB35E5DD4075}" presName="hierChild4" presStyleCnt="0"/>
      <dgm:spPr/>
    </dgm:pt>
    <dgm:pt modelId="{693A8E96-E5FF-4FD7-9E1D-62FD0598DEFA}" type="pres">
      <dgm:prSet presAssocID="{2B3A74BA-70E3-4397-BC23-CB35E5DD4075}" presName="hierChild5" presStyleCnt="0"/>
      <dgm:spPr/>
    </dgm:pt>
    <dgm:pt modelId="{22E4F558-717D-4246-8166-F8D303AC27A0}" type="pres">
      <dgm:prSet presAssocID="{46AFAD01-50DB-4773-AA4F-1FF937589F8F}" presName="Name37" presStyleLbl="parChTrans1D2" presStyleIdx="3" presStyleCnt="4"/>
      <dgm:spPr/>
      <dgm:t>
        <a:bodyPr/>
        <a:lstStyle/>
        <a:p>
          <a:endParaRPr lang="en-GB"/>
        </a:p>
      </dgm:t>
    </dgm:pt>
    <dgm:pt modelId="{65722A31-DA29-499F-A6E2-274F55B5B4B9}" type="pres">
      <dgm:prSet presAssocID="{714CD728-552D-4490-AF26-30741E81A969}" presName="hierRoot2" presStyleCnt="0">
        <dgm:presLayoutVars>
          <dgm:hierBranch val="init"/>
        </dgm:presLayoutVars>
      </dgm:prSet>
      <dgm:spPr/>
    </dgm:pt>
    <dgm:pt modelId="{54A052C0-12B7-475C-AEF2-5D358AE4E2B0}" type="pres">
      <dgm:prSet presAssocID="{714CD728-552D-4490-AF26-30741E81A969}" presName="rootComposite" presStyleCnt="0"/>
      <dgm:spPr/>
    </dgm:pt>
    <dgm:pt modelId="{82864567-2084-42E3-AB66-09F24EC966E0}" type="pres">
      <dgm:prSet presAssocID="{714CD728-552D-4490-AF26-30741E81A969}" presName="rootText" presStyleLbl="node1" presStyleIdx="3" presStyleCnt="4">
        <dgm:presLayoutVars>
          <dgm:chMax/>
          <dgm:chPref val="3"/>
        </dgm:presLayoutVars>
      </dgm:prSet>
      <dgm:spPr/>
      <dgm:t>
        <a:bodyPr/>
        <a:lstStyle/>
        <a:p>
          <a:endParaRPr lang="en-GB"/>
        </a:p>
      </dgm:t>
    </dgm:pt>
    <dgm:pt modelId="{DC0150A3-E043-4BDC-898A-29F6BBADC831}" type="pres">
      <dgm:prSet presAssocID="{714CD728-552D-4490-AF26-30741E81A969}" presName="titleText2" presStyleLbl="fgAcc1" presStyleIdx="3" presStyleCnt="4">
        <dgm:presLayoutVars>
          <dgm:chMax val="0"/>
          <dgm:chPref val="0"/>
        </dgm:presLayoutVars>
      </dgm:prSet>
      <dgm:spPr/>
      <dgm:t>
        <a:bodyPr/>
        <a:lstStyle/>
        <a:p>
          <a:endParaRPr lang="en-GB"/>
        </a:p>
      </dgm:t>
    </dgm:pt>
    <dgm:pt modelId="{3F3B4B8B-5B76-414E-892D-2D426FF266E0}" type="pres">
      <dgm:prSet presAssocID="{714CD728-552D-4490-AF26-30741E81A969}" presName="rootConnector" presStyleLbl="node2" presStyleIdx="0" presStyleCnt="0"/>
      <dgm:spPr/>
      <dgm:t>
        <a:bodyPr/>
        <a:lstStyle/>
        <a:p>
          <a:endParaRPr lang="en-GB"/>
        </a:p>
      </dgm:t>
    </dgm:pt>
    <dgm:pt modelId="{5AB1CACF-4025-4879-9DB5-5B7994CC844B}" type="pres">
      <dgm:prSet presAssocID="{714CD728-552D-4490-AF26-30741E81A969}" presName="hierChild4" presStyleCnt="0"/>
      <dgm:spPr/>
    </dgm:pt>
    <dgm:pt modelId="{89E1D87D-AB08-482F-B2E2-B3205F382C77}" type="pres">
      <dgm:prSet presAssocID="{714CD728-552D-4490-AF26-30741E81A969}" presName="hierChild5" presStyleCnt="0"/>
      <dgm:spPr/>
    </dgm:pt>
    <dgm:pt modelId="{542C8368-2C5E-4438-8451-46B44F150D04}" type="pres">
      <dgm:prSet presAssocID="{72F60D50-61D0-40E4-84B4-583E9A11AE43}" presName="hierChild3" presStyleCnt="0"/>
      <dgm:spPr/>
    </dgm:pt>
  </dgm:ptLst>
  <dgm:cxnLst>
    <dgm:cxn modelId="{EAF9E882-2FAB-4132-A175-1C36B5DB7BB1}" type="presOf" srcId="{714CD728-552D-4490-AF26-30741E81A969}" destId="{82864567-2084-42E3-AB66-09F24EC966E0}" srcOrd="0" destOrd="0" presId="urn:microsoft.com/office/officeart/2008/layout/NameandTitleOrganizationalChart"/>
    <dgm:cxn modelId="{21F84D43-9F55-4C96-B017-E28879721174}" type="presOf" srcId="{752DE61C-D8F7-49F0-BD9F-9196F3940513}" destId="{C327B2C0-3FF0-4840-96B5-F7ED25A71DC3}" srcOrd="0" destOrd="0" presId="urn:microsoft.com/office/officeart/2008/layout/NameandTitleOrganizationalChart"/>
    <dgm:cxn modelId="{88B1FD14-5DCA-4E22-9ECB-586B9E42C8DC}" srcId="{72F60D50-61D0-40E4-84B4-583E9A11AE43}" destId="{2B3A74BA-70E3-4397-BC23-CB35E5DD4075}" srcOrd="2" destOrd="0" parTransId="{0457A964-D4F1-4C8A-AE9B-06DAB720C9FA}" sibTransId="{FB8461B0-AC72-47D7-9A84-BD24BD7D869E}"/>
    <dgm:cxn modelId="{3DB0263E-1133-49ED-9D4F-EFD8287A5446}" type="presOf" srcId="{72F60D50-61D0-40E4-84B4-583E9A11AE43}" destId="{3F6ECF25-BB49-4F33-A7E0-042D46EC53EE}" srcOrd="0" destOrd="0" presId="urn:microsoft.com/office/officeart/2008/layout/NameandTitleOrganizationalChart"/>
    <dgm:cxn modelId="{C605A67E-68D6-4B3D-8F15-FF0F2ACB98E7}" type="presOf" srcId="{7BB4BFFF-C9A8-4E36-8F9C-84D038135203}" destId="{D3C75EBB-13B9-4F66-BA87-A6F2715EB56A}" srcOrd="0" destOrd="0" presId="urn:microsoft.com/office/officeart/2008/layout/NameandTitleOrganizationalChart"/>
    <dgm:cxn modelId="{5FA42AA6-4452-44AD-BA46-0A30B8ED26E4}" type="presOf" srcId="{B5B9A04C-55AD-4FAC-9413-197D854E8066}" destId="{B5A376AF-4AE1-44B7-B8BE-D1CB690EFFE6}" srcOrd="0" destOrd="0" presId="urn:microsoft.com/office/officeart/2008/layout/NameandTitleOrganizationalChart"/>
    <dgm:cxn modelId="{09F6259E-B552-41F3-BAF5-0F934654FF12}" type="presOf" srcId="{CFE2550A-BF84-4367-8580-61092600A24D}" destId="{5A86CE52-0B60-484A-95F3-4F100979DBE6}" srcOrd="0" destOrd="0" presId="urn:microsoft.com/office/officeart/2008/layout/NameandTitleOrganizationalChart"/>
    <dgm:cxn modelId="{5E02896D-FF88-40C1-8598-8F897A92BFB3}" srcId="{72F60D50-61D0-40E4-84B4-583E9A11AE43}" destId="{072B52A8-3D1C-4C57-855C-03011A53027A}" srcOrd="1" destOrd="0" parTransId="{752DE61C-D8F7-49F0-BD9F-9196F3940513}" sibTransId="{CFE2550A-BF84-4367-8580-61092600A24D}"/>
    <dgm:cxn modelId="{DB0DAEB7-E908-4EAF-AF64-8F2681DE9314}" srcId="{72F60D50-61D0-40E4-84B4-583E9A11AE43}" destId="{714CD728-552D-4490-AF26-30741E81A969}" srcOrd="3" destOrd="0" parTransId="{46AFAD01-50DB-4773-AA4F-1FF937589F8F}" sibTransId="{0D30E638-DDF9-4FE2-B567-51FCF4303DEF}"/>
    <dgm:cxn modelId="{2ACE6DF0-BC23-4D79-81EB-C66E5BBBB2F8}" type="presOf" srcId="{714CD728-552D-4490-AF26-30741E81A969}" destId="{3F3B4B8B-5B76-414E-892D-2D426FF266E0}" srcOrd="1" destOrd="0" presId="urn:microsoft.com/office/officeart/2008/layout/NameandTitleOrganizationalChart"/>
    <dgm:cxn modelId="{067CA252-E469-405B-B5AB-78D9DB24971A}" type="presOf" srcId="{0457A964-D4F1-4C8A-AE9B-06DAB720C9FA}" destId="{0090F6BA-A0CC-478B-BF4C-9820B837F0E3}" srcOrd="0" destOrd="0" presId="urn:microsoft.com/office/officeart/2008/layout/NameandTitleOrganizationalChart"/>
    <dgm:cxn modelId="{35573560-0872-404A-9786-7FCBDA180352}" type="presOf" srcId="{2E331516-3639-45C1-89C3-892279A62A8A}" destId="{0FAD0032-1934-405F-A847-EFBFE1ADAA3B}" srcOrd="0" destOrd="0" presId="urn:microsoft.com/office/officeart/2008/layout/NameandTitleOrganizationalChart"/>
    <dgm:cxn modelId="{C7387C66-18BD-4296-8D13-CD106D2551EB}" type="presOf" srcId="{2B3A74BA-70E3-4397-BC23-CB35E5DD4075}" destId="{497CC1F0-D3B8-4914-903D-30F145DF88C5}" srcOrd="0" destOrd="0" presId="urn:microsoft.com/office/officeart/2008/layout/NameandTitleOrganizationalChart"/>
    <dgm:cxn modelId="{66539874-2AB1-478F-8AA0-16BA3827C66E}" type="presOf" srcId="{9DA214BA-3E3B-4C1D-AC02-473033FA147E}" destId="{F08A4675-5A89-4804-AD32-1E852C6F7D03}" srcOrd="0" destOrd="0" presId="urn:microsoft.com/office/officeart/2008/layout/NameandTitleOrganizationalChart"/>
    <dgm:cxn modelId="{B91BF5CD-E146-4083-92DA-42191998AFC5}" type="presOf" srcId="{46AFAD01-50DB-4773-AA4F-1FF937589F8F}" destId="{22E4F558-717D-4246-8166-F8D303AC27A0}" srcOrd="0" destOrd="0" presId="urn:microsoft.com/office/officeart/2008/layout/NameandTitleOrganizationalChart"/>
    <dgm:cxn modelId="{67D69820-0E40-408C-9521-23426F474D44}" type="presOf" srcId="{2B3A74BA-70E3-4397-BC23-CB35E5DD4075}" destId="{5C57AE96-5F10-4287-9A61-5844D8C84018}" srcOrd="1" destOrd="0" presId="urn:microsoft.com/office/officeart/2008/layout/NameandTitleOrganizationalChart"/>
    <dgm:cxn modelId="{D32BEDD4-6459-4877-A66F-FAADFBABCCEE}" type="presOf" srcId="{4A494639-E2B1-46AD-9246-181D7D5B1CEA}" destId="{6C558C5A-3087-48FC-8D3A-0BCB5879FC0E}" srcOrd="1" destOrd="0" presId="urn:microsoft.com/office/officeart/2008/layout/NameandTitleOrganizationalChart"/>
    <dgm:cxn modelId="{141F76BB-276A-43EC-A25A-2EF66D16C8A7}" type="presOf" srcId="{FB8461B0-AC72-47D7-9A84-BD24BD7D869E}" destId="{8284B1DD-6883-4A93-96D0-00F325F4CA45}" srcOrd="0" destOrd="0" presId="urn:microsoft.com/office/officeart/2008/layout/NameandTitleOrganizationalChart"/>
    <dgm:cxn modelId="{DABDCC98-D595-4CA8-A39E-3E04576EBD2E}" srcId="{72F60D50-61D0-40E4-84B4-583E9A11AE43}" destId="{4A494639-E2B1-46AD-9246-181D7D5B1CEA}" srcOrd="0" destOrd="0" parTransId="{9DA214BA-3E3B-4C1D-AC02-473033FA147E}" sibTransId="{B5B9A04C-55AD-4FAC-9413-197D854E8066}"/>
    <dgm:cxn modelId="{F487F3B9-F2CF-43AB-9966-D0DBD9BE8C6F}" type="presOf" srcId="{0D30E638-DDF9-4FE2-B567-51FCF4303DEF}" destId="{DC0150A3-E043-4BDC-898A-29F6BBADC831}" srcOrd="0" destOrd="0" presId="urn:microsoft.com/office/officeart/2008/layout/NameandTitleOrganizationalChart"/>
    <dgm:cxn modelId="{41DE1D38-09C5-4928-ADBB-3029447B4736}" type="presOf" srcId="{4A494639-E2B1-46AD-9246-181D7D5B1CEA}" destId="{2218F55C-1E14-4CEF-AB75-20FDF1359C48}" srcOrd="0" destOrd="0" presId="urn:microsoft.com/office/officeart/2008/layout/NameandTitleOrganizationalChart"/>
    <dgm:cxn modelId="{ECA90D4D-435D-42A9-A5B1-D8FFCF01FD83}" type="presOf" srcId="{072B52A8-3D1C-4C57-855C-03011A53027A}" destId="{D40345E3-4586-459F-99E1-595CBABE9E61}" srcOrd="0" destOrd="0" presId="urn:microsoft.com/office/officeart/2008/layout/NameandTitleOrganizationalChart"/>
    <dgm:cxn modelId="{87C412F6-FD71-4F7E-AD89-4B0EC94F39D1}" type="presOf" srcId="{072B52A8-3D1C-4C57-855C-03011A53027A}" destId="{0394A22C-CAA2-4325-B9BD-111FA454C17D}" srcOrd="1" destOrd="0" presId="urn:microsoft.com/office/officeart/2008/layout/NameandTitleOrganizationalChart"/>
    <dgm:cxn modelId="{A94A7CBE-3E3E-470A-92BF-7CA43A717C3E}" srcId="{2E331516-3639-45C1-89C3-892279A62A8A}" destId="{72F60D50-61D0-40E4-84B4-583E9A11AE43}" srcOrd="0" destOrd="0" parTransId="{76FA10C3-C0F0-4664-8E50-57399458C1B6}" sibTransId="{7BB4BFFF-C9A8-4E36-8F9C-84D038135203}"/>
    <dgm:cxn modelId="{AAF274BB-FF29-44B1-8323-2AA2FA773D22}" type="presOf" srcId="{72F60D50-61D0-40E4-84B4-583E9A11AE43}" destId="{83C7DA3A-2844-4A3B-96E2-60572D2E11BB}" srcOrd="1" destOrd="0" presId="urn:microsoft.com/office/officeart/2008/layout/NameandTitleOrganizationalChart"/>
    <dgm:cxn modelId="{AF216016-A9FF-4D1C-885F-4B7157BD41DD}" type="presParOf" srcId="{0FAD0032-1934-405F-A847-EFBFE1ADAA3B}" destId="{EB88A401-8FB4-4266-8DC8-8F796CB626C7}" srcOrd="0" destOrd="0" presId="urn:microsoft.com/office/officeart/2008/layout/NameandTitleOrganizationalChart"/>
    <dgm:cxn modelId="{92A5B14B-C387-45FF-A655-93AE75E09240}" type="presParOf" srcId="{EB88A401-8FB4-4266-8DC8-8F796CB626C7}" destId="{0E905BF4-14D1-4EA4-BC5B-7D498C80F106}" srcOrd="0" destOrd="0" presId="urn:microsoft.com/office/officeart/2008/layout/NameandTitleOrganizationalChart"/>
    <dgm:cxn modelId="{ED907022-9837-403C-B53B-C04ED0D29FD1}" type="presParOf" srcId="{0E905BF4-14D1-4EA4-BC5B-7D498C80F106}" destId="{3F6ECF25-BB49-4F33-A7E0-042D46EC53EE}" srcOrd="0" destOrd="0" presId="urn:microsoft.com/office/officeart/2008/layout/NameandTitleOrganizationalChart"/>
    <dgm:cxn modelId="{A69C45E3-2603-4275-9B1A-9813B6EA601E}" type="presParOf" srcId="{0E905BF4-14D1-4EA4-BC5B-7D498C80F106}" destId="{D3C75EBB-13B9-4F66-BA87-A6F2715EB56A}" srcOrd="1" destOrd="0" presId="urn:microsoft.com/office/officeart/2008/layout/NameandTitleOrganizationalChart"/>
    <dgm:cxn modelId="{F91D71CB-53FC-410E-ADC3-6918903D613B}" type="presParOf" srcId="{0E905BF4-14D1-4EA4-BC5B-7D498C80F106}" destId="{83C7DA3A-2844-4A3B-96E2-60572D2E11BB}" srcOrd="2" destOrd="0" presId="urn:microsoft.com/office/officeart/2008/layout/NameandTitleOrganizationalChart"/>
    <dgm:cxn modelId="{0835F97C-0DF1-45B7-BA6D-3A393B2E773B}" type="presParOf" srcId="{EB88A401-8FB4-4266-8DC8-8F796CB626C7}" destId="{0F8533FF-7B94-4617-B0E0-5FDA01ACACB8}" srcOrd="1" destOrd="0" presId="urn:microsoft.com/office/officeart/2008/layout/NameandTitleOrganizationalChart"/>
    <dgm:cxn modelId="{E36CDB57-20FC-4460-B13A-084E88BD3A56}" type="presParOf" srcId="{0F8533FF-7B94-4617-B0E0-5FDA01ACACB8}" destId="{F08A4675-5A89-4804-AD32-1E852C6F7D03}" srcOrd="0" destOrd="0" presId="urn:microsoft.com/office/officeart/2008/layout/NameandTitleOrganizationalChart"/>
    <dgm:cxn modelId="{7BFC51E0-3A39-4A3D-9961-B627A297AFB1}" type="presParOf" srcId="{0F8533FF-7B94-4617-B0E0-5FDA01ACACB8}" destId="{7414A746-8FC2-4309-A320-800BEF269F23}" srcOrd="1" destOrd="0" presId="urn:microsoft.com/office/officeart/2008/layout/NameandTitleOrganizationalChart"/>
    <dgm:cxn modelId="{988B489E-BA7C-4CED-9B1B-24C6082D7BB6}" type="presParOf" srcId="{7414A746-8FC2-4309-A320-800BEF269F23}" destId="{A69868A9-8E50-4377-ACE7-BB6457A5099C}" srcOrd="0" destOrd="0" presId="urn:microsoft.com/office/officeart/2008/layout/NameandTitleOrganizationalChart"/>
    <dgm:cxn modelId="{2BDED958-96E5-4B83-9881-3E18E4E8C50E}" type="presParOf" srcId="{A69868A9-8E50-4377-ACE7-BB6457A5099C}" destId="{2218F55C-1E14-4CEF-AB75-20FDF1359C48}" srcOrd="0" destOrd="0" presId="urn:microsoft.com/office/officeart/2008/layout/NameandTitleOrganizationalChart"/>
    <dgm:cxn modelId="{DBEA1F1E-61DE-4C24-942D-12602D5DB536}" type="presParOf" srcId="{A69868A9-8E50-4377-ACE7-BB6457A5099C}" destId="{B5A376AF-4AE1-44B7-B8BE-D1CB690EFFE6}" srcOrd="1" destOrd="0" presId="urn:microsoft.com/office/officeart/2008/layout/NameandTitleOrganizationalChart"/>
    <dgm:cxn modelId="{D733FA1E-D6B6-4A2C-9EB9-4FC35E337FEF}" type="presParOf" srcId="{A69868A9-8E50-4377-ACE7-BB6457A5099C}" destId="{6C558C5A-3087-48FC-8D3A-0BCB5879FC0E}" srcOrd="2" destOrd="0" presId="urn:microsoft.com/office/officeart/2008/layout/NameandTitleOrganizationalChart"/>
    <dgm:cxn modelId="{608FAF14-CC9F-4915-B202-1126547592BE}" type="presParOf" srcId="{7414A746-8FC2-4309-A320-800BEF269F23}" destId="{77225C15-7E95-4D6B-85FC-480B0E672D3A}" srcOrd="1" destOrd="0" presId="urn:microsoft.com/office/officeart/2008/layout/NameandTitleOrganizationalChart"/>
    <dgm:cxn modelId="{3BB677C5-4397-4649-8CB5-9CCB01EE08FC}" type="presParOf" srcId="{7414A746-8FC2-4309-A320-800BEF269F23}" destId="{945EB79E-08E1-490A-B225-800BABABA298}" srcOrd="2" destOrd="0" presId="urn:microsoft.com/office/officeart/2008/layout/NameandTitleOrganizationalChart"/>
    <dgm:cxn modelId="{F1958352-9F69-4FE6-BF13-E4E3FE42A13E}" type="presParOf" srcId="{0F8533FF-7B94-4617-B0E0-5FDA01ACACB8}" destId="{C327B2C0-3FF0-4840-96B5-F7ED25A71DC3}" srcOrd="2" destOrd="0" presId="urn:microsoft.com/office/officeart/2008/layout/NameandTitleOrganizationalChart"/>
    <dgm:cxn modelId="{6D1EF3B8-68F0-4827-8F34-994AEFD049C6}" type="presParOf" srcId="{0F8533FF-7B94-4617-B0E0-5FDA01ACACB8}" destId="{2E284D7D-A72D-40A7-A58C-E5D183D38090}" srcOrd="3" destOrd="0" presId="urn:microsoft.com/office/officeart/2008/layout/NameandTitleOrganizationalChart"/>
    <dgm:cxn modelId="{09FE6857-333F-4591-8132-ED8C1CF7BCE0}" type="presParOf" srcId="{2E284D7D-A72D-40A7-A58C-E5D183D38090}" destId="{B62CC8AD-60A7-4547-BF74-B267CE675A2B}" srcOrd="0" destOrd="0" presId="urn:microsoft.com/office/officeart/2008/layout/NameandTitleOrganizationalChart"/>
    <dgm:cxn modelId="{D4D43A90-8A02-4291-AF53-90E984C3E617}" type="presParOf" srcId="{B62CC8AD-60A7-4547-BF74-B267CE675A2B}" destId="{D40345E3-4586-459F-99E1-595CBABE9E61}" srcOrd="0" destOrd="0" presId="urn:microsoft.com/office/officeart/2008/layout/NameandTitleOrganizationalChart"/>
    <dgm:cxn modelId="{020A8E7B-0374-45DA-839B-18CD82A2C06C}" type="presParOf" srcId="{B62CC8AD-60A7-4547-BF74-B267CE675A2B}" destId="{5A86CE52-0B60-484A-95F3-4F100979DBE6}" srcOrd="1" destOrd="0" presId="urn:microsoft.com/office/officeart/2008/layout/NameandTitleOrganizationalChart"/>
    <dgm:cxn modelId="{E38A1996-6DFE-4ABE-8CA0-24FBC4AFADE2}" type="presParOf" srcId="{B62CC8AD-60A7-4547-BF74-B267CE675A2B}" destId="{0394A22C-CAA2-4325-B9BD-111FA454C17D}" srcOrd="2" destOrd="0" presId="urn:microsoft.com/office/officeart/2008/layout/NameandTitleOrganizationalChart"/>
    <dgm:cxn modelId="{6DE016A1-99D2-4371-ACFE-6BABD4F65233}" type="presParOf" srcId="{2E284D7D-A72D-40A7-A58C-E5D183D38090}" destId="{24F3DA07-0B3B-45BC-9962-5852290EFA7A}" srcOrd="1" destOrd="0" presId="urn:microsoft.com/office/officeart/2008/layout/NameandTitleOrganizationalChart"/>
    <dgm:cxn modelId="{CB4003BB-4817-477C-8F6F-2489EB891132}" type="presParOf" srcId="{2E284D7D-A72D-40A7-A58C-E5D183D38090}" destId="{0EC41ACA-146E-477E-8F58-7FB858E5DE3B}" srcOrd="2" destOrd="0" presId="urn:microsoft.com/office/officeart/2008/layout/NameandTitleOrganizationalChart"/>
    <dgm:cxn modelId="{0DD9D42A-5BCA-4DEC-B9D6-61DD84D7C098}" type="presParOf" srcId="{0F8533FF-7B94-4617-B0E0-5FDA01ACACB8}" destId="{0090F6BA-A0CC-478B-BF4C-9820B837F0E3}" srcOrd="4" destOrd="0" presId="urn:microsoft.com/office/officeart/2008/layout/NameandTitleOrganizationalChart"/>
    <dgm:cxn modelId="{B9547B02-75C1-4A4F-8B30-CB26D2F3FDC8}" type="presParOf" srcId="{0F8533FF-7B94-4617-B0E0-5FDA01ACACB8}" destId="{2BD79C2F-5EA4-4BBA-9E9F-E992CCDDBE6A}" srcOrd="5" destOrd="0" presId="urn:microsoft.com/office/officeart/2008/layout/NameandTitleOrganizationalChart"/>
    <dgm:cxn modelId="{A96FA518-D0C5-4FD0-BA68-CA815766A5CA}" type="presParOf" srcId="{2BD79C2F-5EA4-4BBA-9E9F-E992CCDDBE6A}" destId="{A4D6CCAB-2EAC-445A-AABC-8DCE2303BCED}" srcOrd="0" destOrd="0" presId="urn:microsoft.com/office/officeart/2008/layout/NameandTitleOrganizationalChart"/>
    <dgm:cxn modelId="{2BDB674C-8F61-45E7-B8CF-24A0F1C0DAE7}" type="presParOf" srcId="{A4D6CCAB-2EAC-445A-AABC-8DCE2303BCED}" destId="{497CC1F0-D3B8-4914-903D-30F145DF88C5}" srcOrd="0" destOrd="0" presId="urn:microsoft.com/office/officeart/2008/layout/NameandTitleOrganizationalChart"/>
    <dgm:cxn modelId="{EB6C64CC-BCA5-4725-907F-0D7B8E54B9B0}" type="presParOf" srcId="{A4D6CCAB-2EAC-445A-AABC-8DCE2303BCED}" destId="{8284B1DD-6883-4A93-96D0-00F325F4CA45}" srcOrd="1" destOrd="0" presId="urn:microsoft.com/office/officeart/2008/layout/NameandTitleOrganizationalChart"/>
    <dgm:cxn modelId="{A5595839-17F7-4C78-A335-0AF20DFEBE15}" type="presParOf" srcId="{A4D6CCAB-2EAC-445A-AABC-8DCE2303BCED}" destId="{5C57AE96-5F10-4287-9A61-5844D8C84018}" srcOrd="2" destOrd="0" presId="urn:microsoft.com/office/officeart/2008/layout/NameandTitleOrganizationalChart"/>
    <dgm:cxn modelId="{7324C174-924D-437C-BB64-04C3F392F8F7}" type="presParOf" srcId="{2BD79C2F-5EA4-4BBA-9E9F-E992CCDDBE6A}" destId="{C3967BFD-FC10-4442-B5A2-98B6B40CB76F}" srcOrd="1" destOrd="0" presId="urn:microsoft.com/office/officeart/2008/layout/NameandTitleOrganizationalChart"/>
    <dgm:cxn modelId="{8D7ACF58-0E0A-4542-8F8C-58F10C795CDE}" type="presParOf" srcId="{2BD79C2F-5EA4-4BBA-9E9F-E992CCDDBE6A}" destId="{693A8E96-E5FF-4FD7-9E1D-62FD0598DEFA}" srcOrd="2" destOrd="0" presId="urn:microsoft.com/office/officeart/2008/layout/NameandTitleOrganizationalChart"/>
    <dgm:cxn modelId="{5173A515-B6A4-4C99-A98B-3253CDC93A4C}" type="presParOf" srcId="{0F8533FF-7B94-4617-B0E0-5FDA01ACACB8}" destId="{22E4F558-717D-4246-8166-F8D303AC27A0}" srcOrd="6" destOrd="0" presId="urn:microsoft.com/office/officeart/2008/layout/NameandTitleOrganizationalChart"/>
    <dgm:cxn modelId="{2045BFFF-6BCF-46A5-AB3E-AAA802443E43}" type="presParOf" srcId="{0F8533FF-7B94-4617-B0E0-5FDA01ACACB8}" destId="{65722A31-DA29-499F-A6E2-274F55B5B4B9}" srcOrd="7" destOrd="0" presId="urn:microsoft.com/office/officeart/2008/layout/NameandTitleOrganizationalChart"/>
    <dgm:cxn modelId="{3DCF5D63-E17D-4198-992B-877030756298}" type="presParOf" srcId="{65722A31-DA29-499F-A6E2-274F55B5B4B9}" destId="{54A052C0-12B7-475C-AEF2-5D358AE4E2B0}" srcOrd="0" destOrd="0" presId="urn:microsoft.com/office/officeart/2008/layout/NameandTitleOrganizationalChart"/>
    <dgm:cxn modelId="{DAA0BECA-7F45-477F-85D0-2C34CD77F6BA}" type="presParOf" srcId="{54A052C0-12B7-475C-AEF2-5D358AE4E2B0}" destId="{82864567-2084-42E3-AB66-09F24EC966E0}" srcOrd="0" destOrd="0" presId="urn:microsoft.com/office/officeart/2008/layout/NameandTitleOrganizationalChart"/>
    <dgm:cxn modelId="{23874216-0D3A-484E-A8AC-D702FA57A01E}" type="presParOf" srcId="{54A052C0-12B7-475C-AEF2-5D358AE4E2B0}" destId="{DC0150A3-E043-4BDC-898A-29F6BBADC831}" srcOrd="1" destOrd="0" presId="urn:microsoft.com/office/officeart/2008/layout/NameandTitleOrganizationalChart"/>
    <dgm:cxn modelId="{793DF5C3-57C3-418B-BDD5-13F82CC30E6B}" type="presParOf" srcId="{54A052C0-12B7-475C-AEF2-5D358AE4E2B0}" destId="{3F3B4B8B-5B76-414E-892D-2D426FF266E0}" srcOrd="2" destOrd="0" presId="urn:microsoft.com/office/officeart/2008/layout/NameandTitleOrganizationalChart"/>
    <dgm:cxn modelId="{D988E9CA-E721-4DC7-83A8-E57884F92FC0}" type="presParOf" srcId="{65722A31-DA29-499F-A6E2-274F55B5B4B9}" destId="{5AB1CACF-4025-4879-9DB5-5B7994CC844B}" srcOrd="1" destOrd="0" presId="urn:microsoft.com/office/officeart/2008/layout/NameandTitleOrganizationalChart"/>
    <dgm:cxn modelId="{1E61E68A-A2EF-4F69-918E-BA60B051F7D0}" type="presParOf" srcId="{65722A31-DA29-499F-A6E2-274F55B5B4B9}" destId="{89E1D87D-AB08-482F-B2E2-B3205F382C77}" srcOrd="2" destOrd="0" presId="urn:microsoft.com/office/officeart/2008/layout/NameandTitleOrganizationalChart"/>
    <dgm:cxn modelId="{A260D1A0-3F2F-47E1-8F95-04D18C4B0A65}" type="presParOf" srcId="{EB88A401-8FB4-4266-8DC8-8F796CB626C7}" destId="{542C8368-2C5E-4438-8451-46B44F150D04}"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F9552-BB8B-416D-A01B-729829B3C332}">
      <dsp:nvSpPr>
        <dsp:cNvPr id="0" name=""/>
        <dsp:cNvSpPr/>
      </dsp:nvSpPr>
      <dsp:spPr>
        <a:xfrm>
          <a:off x="2326624" y="-71999"/>
          <a:ext cx="3119477" cy="3119566"/>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05F11991-FFB8-49AA-9C85-34967767FD9F}">
      <dsp:nvSpPr>
        <dsp:cNvPr id="0" name=""/>
        <dsp:cNvSpPr/>
      </dsp:nvSpPr>
      <dsp:spPr>
        <a:xfrm>
          <a:off x="2084827" y="2946318"/>
          <a:ext cx="1740422" cy="870108"/>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fr-FR" sz="3100" kern="1200" dirty="0" smtClean="0"/>
            <a:t>Les pleins</a:t>
          </a:r>
          <a:endParaRPr lang="en-GB" sz="3100" kern="1200" dirty="0"/>
        </a:p>
      </dsp:txBody>
      <dsp:txXfrm>
        <a:off x="2084827" y="2946318"/>
        <a:ext cx="1740422" cy="870108"/>
      </dsp:txXfrm>
    </dsp:sp>
    <dsp:sp modelId="{5EE3F690-9645-4B91-878B-D04CE598F332}">
      <dsp:nvSpPr>
        <dsp:cNvPr id="0" name=""/>
        <dsp:cNvSpPr/>
      </dsp:nvSpPr>
      <dsp:spPr>
        <a:xfrm>
          <a:off x="1724281" y="1872197"/>
          <a:ext cx="2679868" cy="2681001"/>
        </a:xfrm>
        <a:prstGeom prst="blockArc">
          <a:avLst>
            <a:gd name="adj1" fmla="val 0"/>
            <a:gd name="adj2" fmla="val 18900000"/>
            <a:gd name="adj3" fmla="val 12740"/>
          </a:avLst>
        </a:prstGeom>
        <a:solidFill>
          <a:schemeClr val="accent2">
            <a:hueOff val="-400071"/>
            <a:satOff val="-79779"/>
            <a:lumOff val="2351"/>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sp>
    <dsp:sp modelId="{B4425991-5868-429F-957A-1156CF98C27A}">
      <dsp:nvSpPr>
        <dsp:cNvPr id="0" name=""/>
        <dsp:cNvSpPr/>
      </dsp:nvSpPr>
      <dsp:spPr>
        <a:xfrm>
          <a:off x="3020931" y="648067"/>
          <a:ext cx="1740422" cy="870108"/>
        </a:xfrm>
        <a:prstGeom prst="rect">
          <a:avLst/>
        </a:prstGeom>
        <a:solidFill>
          <a:schemeClr val="lt1">
            <a:alpha val="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fr-FR" sz="3100" kern="1200" dirty="0" smtClean="0"/>
            <a:t>Les creux</a:t>
          </a:r>
          <a:endParaRPr lang="en-GB" sz="3100" kern="1200" dirty="0"/>
        </a:p>
      </dsp:txBody>
      <dsp:txXfrm>
        <a:off x="3020931" y="648067"/>
        <a:ext cx="1740422" cy="870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D717E5-7D0D-434D-AC28-7FBF2DBBE10B}">
      <dsp:nvSpPr>
        <dsp:cNvPr id="0" name=""/>
        <dsp:cNvSpPr/>
      </dsp:nvSpPr>
      <dsp:spPr>
        <a:xfrm>
          <a:off x="4138403" y="1003819"/>
          <a:ext cx="182586" cy="2251961"/>
        </a:xfrm>
        <a:custGeom>
          <a:avLst/>
          <a:gdLst/>
          <a:ahLst/>
          <a:cxnLst/>
          <a:rect l="0" t="0" r="0" b="0"/>
          <a:pathLst>
            <a:path>
              <a:moveTo>
                <a:pt x="0" y="0"/>
              </a:moveTo>
              <a:lnTo>
                <a:pt x="0" y="2251961"/>
              </a:lnTo>
              <a:lnTo>
                <a:pt x="182586" y="2251961"/>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173155-F395-4EBA-94D4-E9BA188D0460}">
      <dsp:nvSpPr>
        <dsp:cNvPr id="0" name=""/>
        <dsp:cNvSpPr/>
      </dsp:nvSpPr>
      <dsp:spPr>
        <a:xfrm>
          <a:off x="4138403" y="1003819"/>
          <a:ext cx="182586" cy="1626979"/>
        </a:xfrm>
        <a:custGeom>
          <a:avLst/>
          <a:gdLst/>
          <a:ahLst/>
          <a:cxnLst/>
          <a:rect l="0" t="0" r="0" b="0"/>
          <a:pathLst>
            <a:path>
              <a:moveTo>
                <a:pt x="0" y="0"/>
              </a:moveTo>
              <a:lnTo>
                <a:pt x="0" y="1626979"/>
              </a:lnTo>
              <a:lnTo>
                <a:pt x="182586" y="162697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906326-75D7-40B0-9614-C0814E292EBE}">
      <dsp:nvSpPr>
        <dsp:cNvPr id="0" name=""/>
        <dsp:cNvSpPr/>
      </dsp:nvSpPr>
      <dsp:spPr>
        <a:xfrm>
          <a:off x="4138403" y="1003819"/>
          <a:ext cx="182586" cy="1050915"/>
        </a:xfrm>
        <a:custGeom>
          <a:avLst/>
          <a:gdLst/>
          <a:ahLst/>
          <a:cxnLst/>
          <a:rect l="0" t="0" r="0" b="0"/>
          <a:pathLst>
            <a:path>
              <a:moveTo>
                <a:pt x="0" y="0"/>
              </a:moveTo>
              <a:lnTo>
                <a:pt x="0" y="1050915"/>
              </a:lnTo>
              <a:lnTo>
                <a:pt x="182586" y="105091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73AD66-B8F4-4228-9B7C-27795C985836}">
      <dsp:nvSpPr>
        <dsp:cNvPr id="0" name=""/>
        <dsp:cNvSpPr/>
      </dsp:nvSpPr>
      <dsp:spPr>
        <a:xfrm>
          <a:off x="4138403" y="1003819"/>
          <a:ext cx="182586" cy="474852"/>
        </a:xfrm>
        <a:custGeom>
          <a:avLst/>
          <a:gdLst/>
          <a:ahLst/>
          <a:cxnLst/>
          <a:rect l="0" t="0" r="0" b="0"/>
          <a:pathLst>
            <a:path>
              <a:moveTo>
                <a:pt x="0" y="0"/>
              </a:moveTo>
              <a:lnTo>
                <a:pt x="0" y="474852"/>
              </a:lnTo>
              <a:lnTo>
                <a:pt x="182586" y="474852"/>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1211B1-E4F1-42FC-82D2-73D9CCCA74CF}">
      <dsp:nvSpPr>
        <dsp:cNvPr id="0" name=""/>
        <dsp:cNvSpPr/>
      </dsp:nvSpPr>
      <dsp:spPr>
        <a:xfrm>
          <a:off x="3054972" y="427756"/>
          <a:ext cx="1595924" cy="148306"/>
        </a:xfrm>
        <a:custGeom>
          <a:avLst/>
          <a:gdLst/>
          <a:ahLst/>
          <a:cxnLst/>
          <a:rect l="0" t="0" r="0" b="0"/>
          <a:pathLst>
            <a:path>
              <a:moveTo>
                <a:pt x="0" y="0"/>
              </a:moveTo>
              <a:lnTo>
                <a:pt x="0" y="58478"/>
              </a:lnTo>
              <a:lnTo>
                <a:pt x="1595924" y="58478"/>
              </a:lnTo>
              <a:lnTo>
                <a:pt x="1595924" y="14830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EF3EE2-606B-4E6F-84E9-BCEB101173CB}">
      <dsp:nvSpPr>
        <dsp:cNvPr id="0" name=""/>
        <dsp:cNvSpPr/>
      </dsp:nvSpPr>
      <dsp:spPr>
        <a:xfrm>
          <a:off x="123644" y="1003819"/>
          <a:ext cx="130474" cy="2834637"/>
        </a:xfrm>
        <a:custGeom>
          <a:avLst/>
          <a:gdLst/>
          <a:ahLst/>
          <a:cxnLst/>
          <a:rect l="0" t="0" r="0" b="0"/>
          <a:pathLst>
            <a:path>
              <a:moveTo>
                <a:pt x="0" y="0"/>
              </a:moveTo>
              <a:lnTo>
                <a:pt x="0" y="2834637"/>
              </a:lnTo>
              <a:lnTo>
                <a:pt x="130474" y="2834637"/>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D57C1F-060D-493A-A9B0-83B473ACAE7F}">
      <dsp:nvSpPr>
        <dsp:cNvPr id="0" name=""/>
        <dsp:cNvSpPr/>
      </dsp:nvSpPr>
      <dsp:spPr>
        <a:xfrm>
          <a:off x="123644" y="1003819"/>
          <a:ext cx="130474" cy="2234393"/>
        </a:xfrm>
        <a:custGeom>
          <a:avLst/>
          <a:gdLst/>
          <a:ahLst/>
          <a:cxnLst/>
          <a:rect l="0" t="0" r="0" b="0"/>
          <a:pathLst>
            <a:path>
              <a:moveTo>
                <a:pt x="0" y="0"/>
              </a:moveTo>
              <a:lnTo>
                <a:pt x="0" y="2234393"/>
              </a:lnTo>
              <a:lnTo>
                <a:pt x="130474" y="223439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849AA7-3845-4FF6-A0A7-7DEF6393C333}">
      <dsp:nvSpPr>
        <dsp:cNvPr id="0" name=""/>
        <dsp:cNvSpPr/>
      </dsp:nvSpPr>
      <dsp:spPr>
        <a:xfrm>
          <a:off x="123644" y="1003819"/>
          <a:ext cx="130474" cy="1658329"/>
        </a:xfrm>
        <a:custGeom>
          <a:avLst/>
          <a:gdLst/>
          <a:ahLst/>
          <a:cxnLst/>
          <a:rect l="0" t="0" r="0" b="0"/>
          <a:pathLst>
            <a:path>
              <a:moveTo>
                <a:pt x="0" y="0"/>
              </a:moveTo>
              <a:lnTo>
                <a:pt x="0" y="1658329"/>
              </a:lnTo>
              <a:lnTo>
                <a:pt x="130474" y="165832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B34141-079E-4911-AA3B-F09813BC7482}">
      <dsp:nvSpPr>
        <dsp:cNvPr id="0" name=""/>
        <dsp:cNvSpPr/>
      </dsp:nvSpPr>
      <dsp:spPr>
        <a:xfrm>
          <a:off x="123644" y="1003819"/>
          <a:ext cx="130474" cy="1082265"/>
        </a:xfrm>
        <a:custGeom>
          <a:avLst/>
          <a:gdLst/>
          <a:ahLst/>
          <a:cxnLst/>
          <a:rect l="0" t="0" r="0" b="0"/>
          <a:pathLst>
            <a:path>
              <a:moveTo>
                <a:pt x="0" y="0"/>
              </a:moveTo>
              <a:lnTo>
                <a:pt x="0" y="1082265"/>
              </a:lnTo>
              <a:lnTo>
                <a:pt x="130474" y="1082265"/>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97BBAC-2646-4454-BD00-466FE94087C9}">
      <dsp:nvSpPr>
        <dsp:cNvPr id="0" name=""/>
        <dsp:cNvSpPr/>
      </dsp:nvSpPr>
      <dsp:spPr>
        <a:xfrm>
          <a:off x="123644" y="1003819"/>
          <a:ext cx="130474" cy="434193"/>
        </a:xfrm>
        <a:custGeom>
          <a:avLst/>
          <a:gdLst/>
          <a:ahLst/>
          <a:cxnLst/>
          <a:rect l="0" t="0" r="0" b="0"/>
          <a:pathLst>
            <a:path>
              <a:moveTo>
                <a:pt x="0" y="0"/>
              </a:moveTo>
              <a:lnTo>
                <a:pt x="0" y="434193"/>
              </a:lnTo>
              <a:lnTo>
                <a:pt x="130474" y="43419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A45784-6477-45A7-BC2D-278EE2BA65CE}">
      <dsp:nvSpPr>
        <dsp:cNvPr id="0" name=""/>
        <dsp:cNvSpPr/>
      </dsp:nvSpPr>
      <dsp:spPr>
        <a:xfrm>
          <a:off x="465849" y="427756"/>
          <a:ext cx="2589122" cy="148306"/>
        </a:xfrm>
        <a:custGeom>
          <a:avLst/>
          <a:gdLst/>
          <a:ahLst/>
          <a:cxnLst/>
          <a:rect l="0" t="0" r="0" b="0"/>
          <a:pathLst>
            <a:path>
              <a:moveTo>
                <a:pt x="2589122" y="0"/>
              </a:moveTo>
              <a:lnTo>
                <a:pt x="2589122" y="58478"/>
              </a:lnTo>
              <a:lnTo>
                <a:pt x="0" y="58478"/>
              </a:lnTo>
              <a:lnTo>
                <a:pt x="0" y="14830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55E002-1232-41E8-9FED-0120C6D3E8CF}">
      <dsp:nvSpPr>
        <dsp:cNvPr id="0" name=""/>
        <dsp:cNvSpPr/>
      </dsp:nvSpPr>
      <dsp:spPr>
        <a:xfrm>
          <a:off x="2402606" y="0"/>
          <a:ext cx="1304733"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r-FR" sz="1800" b="1" i="1" kern="1200" dirty="0" smtClean="0">
              <a:latin typeface="Garamond" pitchFamily="18" charset="0"/>
            </a:rPr>
            <a:t>systémique</a:t>
          </a:r>
          <a:endParaRPr lang="en-GB" sz="1800" b="1" i="1" kern="1200" dirty="0">
            <a:latin typeface="Garamond" pitchFamily="18" charset="0"/>
          </a:endParaRPr>
        </a:p>
      </dsp:txBody>
      <dsp:txXfrm>
        <a:off x="2402606" y="0"/>
        <a:ext cx="1304733" cy="427756"/>
      </dsp:txXfrm>
    </dsp:sp>
    <dsp:sp modelId="{4EBCE199-766B-467A-AD28-33A04A631661}">
      <dsp:nvSpPr>
        <dsp:cNvPr id="0" name=""/>
        <dsp:cNvSpPr/>
      </dsp:nvSpPr>
      <dsp:spPr>
        <a:xfrm>
          <a:off x="38093" y="576063"/>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b="1" i="1" kern="1200" dirty="0" smtClean="0">
              <a:latin typeface="Garamond" pitchFamily="18" charset="0"/>
            </a:rPr>
            <a:t>Un savoir </a:t>
          </a:r>
          <a:endParaRPr lang="en-GB" sz="1200" b="1" i="1" kern="1200" dirty="0">
            <a:latin typeface="Garamond" pitchFamily="18" charset="0"/>
          </a:endParaRPr>
        </a:p>
      </dsp:txBody>
      <dsp:txXfrm>
        <a:off x="38093" y="576063"/>
        <a:ext cx="855512" cy="427756"/>
      </dsp:txXfrm>
    </dsp:sp>
    <dsp:sp modelId="{7A7ACFEB-73FE-4315-A850-98B0BDA53727}">
      <dsp:nvSpPr>
        <dsp:cNvPr id="0" name=""/>
        <dsp:cNvSpPr/>
      </dsp:nvSpPr>
      <dsp:spPr>
        <a:xfrm>
          <a:off x="254119" y="1224135"/>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complexité</a:t>
          </a:r>
          <a:endParaRPr lang="en-GB" sz="1200" kern="1200" dirty="0"/>
        </a:p>
      </dsp:txBody>
      <dsp:txXfrm>
        <a:off x="254119" y="1224135"/>
        <a:ext cx="855512" cy="427756"/>
      </dsp:txXfrm>
    </dsp:sp>
    <dsp:sp modelId="{CB5F7614-6A54-473B-B4D8-967F6EA20704}">
      <dsp:nvSpPr>
        <dsp:cNvPr id="0" name=""/>
        <dsp:cNvSpPr/>
      </dsp:nvSpPr>
      <dsp:spPr>
        <a:xfrm>
          <a:off x="254119" y="1872207"/>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globalité</a:t>
          </a:r>
          <a:endParaRPr lang="en-GB" sz="1200" kern="1200" dirty="0"/>
        </a:p>
      </dsp:txBody>
      <dsp:txXfrm>
        <a:off x="254119" y="1872207"/>
        <a:ext cx="855512" cy="427756"/>
      </dsp:txXfrm>
    </dsp:sp>
    <dsp:sp modelId="{847E137F-182D-40B1-AD49-13EF0E49FC89}">
      <dsp:nvSpPr>
        <dsp:cNvPr id="0" name=""/>
        <dsp:cNvSpPr/>
      </dsp:nvSpPr>
      <dsp:spPr>
        <a:xfrm>
          <a:off x="254119" y="2448270"/>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interaction</a:t>
          </a:r>
          <a:endParaRPr lang="en-GB" sz="1200" kern="1200" dirty="0"/>
        </a:p>
      </dsp:txBody>
      <dsp:txXfrm>
        <a:off x="254119" y="2448270"/>
        <a:ext cx="855512" cy="427756"/>
      </dsp:txXfrm>
    </dsp:sp>
    <dsp:sp modelId="{03C1A6EE-02A7-4DF9-AE2C-B8EB91BBC52C}">
      <dsp:nvSpPr>
        <dsp:cNvPr id="0" name=""/>
        <dsp:cNvSpPr/>
      </dsp:nvSpPr>
      <dsp:spPr>
        <a:xfrm>
          <a:off x="254119" y="3024334"/>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régulation</a:t>
          </a:r>
          <a:endParaRPr lang="en-GB" sz="1200" kern="1200" dirty="0"/>
        </a:p>
      </dsp:txBody>
      <dsp:txXfrm>
        <a:off x="254119" y="3024334"/>
        <a:ext cx="855512" cy="427756"/>
      </dsp:txXfrm>
    </dsp:sp>
    <dsp:sp modelId="{54E1196A-3D28-4AA5-9EE5-78A8A623FC8F}">
      <dsp:nvSpPr>
        <dsp:cNvPr id="0" name=""/>
        <dsp:cNvSpPr/>
      </dsp:nvSpPr>
      <dsp:spPr>
        <a:xfrm>
          <a:off x="254119" y="3624579"/>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La finalité</a:t>
          </a:r>
          <a:endParaRPr lang="en-GB" sz="1200" kern="1200" dirty="0"/>
        </a:p>
      </dsp:txBody>
      <dsp:txXfrm>
        <a:off x="254119" y="3624579"/>
        <a:ext cx="855512" cy="427756"/>
      </dsp:txXfrm>
    </dsp:sp>
    <dsp:sp modelId="{EFFB6A7D-5D7C-4A62-8962-68163229972F}">
      <dsp:nvSpPr>
        <dsp:cNvPr id="0" name=""/>
        <dsp:cNvSpPr/>
      </dsp:nvSpPr>
      <dsp:spPr>
        <a:xfrm>
          <a:off x="4010280" y="576063"/>
          <a:ext cx="128123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b="1" i="1" kern="1200" dirty="0" smtClean="0">
              <a:latin typeface="Garamond" pitchFamily="18" charset="0"/>
            </a:rPr>
            <a:t>Une pratique</a:t>
          </a:r>
          <a:endParaRPr lang="en-GB" sz="1200" b="1" i="1" kern="1200" dirty="0">
            <a:latin typeface="Garamond" pitchFamily="18" charset="0"/>
          </a:endParaRPr>
        </a:p>
      </dsp:txBody>
      <dsp:txXfrm>
        <a:off x="4010280" y="576063"/>
        <a:ext cx="1281232" cy="427756"/>
      </dsp:txXfrm>
    </dsp:sp>
    <dsp:sp modelId="{A7A2F359-9208-4A8E-9C34-3A24AC78BFA4}">
      <dsp:nvSpPr>
        <dsp:cNvPr id="0" name=""/>
        <dsp:cNvSpPr/>
      </dsp:nvSpPr>
      <dsp:spPr>
        <a:xfrm>
          <a:off x="4320989" y="1264793"/>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prudence</a:t>
          </a:r>
          <a:endParaRPr lang="en-GB" sz="1200" kern="1200" dirty="0"/>
        </a:p>
      </dsp:txBody>
      <dsp:txXfrm>
        <a:off x="4320989" y="1264793"/>
        <a:ext cx="855512" cy="427756"/>
      </dsp:txXfrm>
    </dsp:sp>
    <dsp:sp modelId="{4BFE8AEC-C75E-490B-B18C-10513135B840}">
      <dsp:nvSpPr>
        <dsp:cNvPr id="0" name=""/>
        <dsp:cNvSpPr/>
      </dsp:nvSpPr>
      <dsp:spPr>
        <a:xfrm>
          <a:off x="4320989" y="1840857"/>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ambitieuse</a:t>
          </a:r>
          <a:endParaRPr lang="en-GB" sz="1200" kern="1200" dirty="0"/>
        </a:p>
      </dsp:txBody>
      <dsp:txXfrm>
        <a:off x="4320989" y="1840857"/>
        <a:ext cx="855512" cy="427756"/>
      </dsp:txXfrm>
    </dsp:sp>
    <dsp:sp modelId="{E17A8A69-0E5F-46FD-B810-5DDCDE56A090}">
      <dsp:nvSpPr>
        <dsp:cNvPr id="0" name=""/>
        <dsp:cNvSpPr/>
      </dsp:nvSpPr>
      <dsp:spPr>
        <a:xfrm>
          <a:off x="4320989" y="2416920"/>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informations</a:t>
          </a:r>
          <a:endParaRPr lang="en-GB" sz="1200" kern="1200" dirty="0"/>
        </a:p>
      </dsp:txBody>
      <dsp:txXfrm>
        <a:off x="4320989" y="2416920"/>
        <a:ext cx="855512" cy="427756"/>
      </dsp:txXfrm>
    </dsp:sp>
    <dsp:sp modelId="{E4FD435C-CBC1-4A74-BF15-03B7B8C5003C}">
      <dsp:nvSpPr>
        <dsp:cNvPr id="0" name=""/>
        <dsp:cNvSpPr/>
      </dsp:nvSpPr>
      <dsp:spPr>
        <a:xfrm>
          <a:off x="4320989" y="3041902"/>
          <a:ext cx="855512" cy="427756"/>
        </a:xfrm>
        <a:prstGeom prst="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FR" sz="1200" kern="1200" dirty="0" smtClean="0"/>
            <a:t>rétroaction</a:t>
          </a:r>
          <a:endParaRPr lang="en-GB" sz="1200" kern="1200" dirty="0"/>
        </a:p>
      </dsp:txBody>
      <dsp:txXfrm>
        <a:off x="4320989" y="3041902"/>
        <a:ext cx="855512" cy="427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A87232-B16B-42EB-8AEB-AFB17EBE5911}">
      <dsp:nvSpPr>
        <dsp:cNvPr id="0" name=""/>
        <dsp:cNvSpPr/>
      </dsp:nvSpPr>
      <dsp:spPr>
        <a:xfrm>
          <a:off x="1568984" y="2528168"/>
          <a:ext cx="457280" cy="2178353"/>
        </a:xfrm>
        <a:custGeom>
          <a:avLst/>
          <a:gdLst/>
          <a:ahLst/>
          <a:cxnLst/>
          <a:rect l="0" t="0" r="0" b="0"/>
          <a:pathLst>
            <a:path>
              <a:moveTo>
                <a:pt x="0" y="0"/>
              </a:moveTo>
              <a:lnTo>
                <a:pt x="228640" y="0"/>
              </a:lnTo>
              <a:lnTo>
                <a:pt x="228640" y="2178353"/>
              </a:lnTo>
              <a:lnTo>
                <a:pt x="457280" y="2178353"/>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GB" sz="800" kern="1200">
            <a:latin typeface="Times New Roman" pitchFamily="18" charset="0"/>
            <a:cs typeface="Times New Roman" pitchFamily="18" charset="0"/>
          </a:endParaRPr>
        </a:p>
      </dsp:txBody>
      <dsp:txXfrm>
        <a:off x="1741978" y="3561699"/>
        <a:ext cx="111291" cy="111291"/>
      </dsp:txXfrm>
    </dsp:sp>
    <dsp:sp modelId="{9B29E035-8B3B-4121-8830-DCEBCF91C7BA}">
      <dsp:nvSpPr>
        <dsp:cNvPr id="0" name=""/>
        <dsp:cNvSpPr/>
      </dsp:nvSpPr>
      <dsp:spPr>
        <a:xfrm>
          <a:off x="1568984" y="2528168"/>
          <a:ext cx="457280" cy="1307012"/>
        </a:xfrm>
        <a:custGeom>
          <a:avLst/>
          <a:gdLst/>
          <a:ahLst/>
          <a:cxnLst/>
          <a:rect l="0" t="0" r="0" b="0"/>
          <a:pathLst>
            <a:path>
              <a:moveTo>
                <a:pt x="0" y="0"/>
              </a:moveTo>
              <a:lnTo>
                <a:pt x="228640" y="0"/>
              </a:lnTo>
              <a:lnTo>
                <a:pt x="228640" y="1307012"/>
              </a:lnTo>
              <a:lnTo>
                <a:pt x="457280" y="1307012"/>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atin typeface="Times New Roman" pitchFamily="18" charset="0"/>
            <a:cs typeface="Times New Roman" pitchFamily="18" charset="0"/>
          </a:endParaRPr>
        </a:p>
      </dsp:txBody>
      <dsp:txXfrm>
        <a:off x="1763007" y="3147056"/>
        <a:ext cx="69234" cy="69234"/>
      </dsp:txXfrm>
    </dsp:sp>
    <dsp:sp modelId="{1EFC5CA2-16A6-45C7-957D-988CAB4D33B5}">
      <dsp:nvSpPr>
        <dsp:cNvPr id="0" name=""/>
        <dsp:cNvSpPr/>
      </dsp:nvSpPr>
      <dsp:spPr>
        <a:xfrm>
          <a:off x="1568984" y="2528168"/>
          <a:ext cx="457280" cy="435670"/>
        </a:xfrm>
        <a:custGeom>
          <a:avLst/>
          <a:gdLst/>
          <a:ahLst/>
          <a:cxnLst/>
          <a:rect l="0" t="0" r="0" b="0"/>
          <a:pathLst>
            <a:path>
              <a:moveTo>
                <a:pt x="0" y="0"/>
              </a:moveTo>
              <a:lnTo>
                <a:pt x="228640" y="0"/>
              </a:lnTo>
              <a:lnTo>
                <a:pt x="228640" y="435670"/>
              </a:lnTo>
              <a:lnTo>
                <a:pt x="457280" y="43567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atin typeface="Times New Roman" pitchFamily="18" charset="0"/>
            <a:cs typeface="Times New Roman" pitchFamily="18" charset="0"/>
          </a:endParaRPr>
        </a:p>
      </dsp:txBody>
      <dsp:txXfrm>
        <a:off x="1781834" y="2730213"/>
        <a:ext cx="31579" cy="31579"/>
      </dsp:txXfrm>
    </dsp:sp>
    <dsp:sp modelId="{106B9FF1-48BA-4270-9A9A-005AD6570BEE}">
      <dsp:nvSpPr>
        <dsp:cNvPr id="0" name=""/>
        <dsp:cNvSpPr/>
      </dsp:nvSpPr>
      <dsp:spPr>
        <a:xfrm>
          <a:off x="1568984" y="2092497"/>
          <a:ext cx="457280" cy="435670"/>
        </a:xfrm>
        <a:custGeom>
          <a:avLst/>
          <a:gdLst/>
          <a:ahLst/>
          <a:cxnLst/>
          <a:rect l="0" t="0" r="0" b="0"/>
          <a:pathLst>
            <a:path>
              <a:moveTo>
                <a:pt x="0" y="435670"/>
              </a:moveTo>
              <a:lnTo>
                <a:pt x="228640" y="435670"/>
              </a:lnTo>
              <a:lnTo>
                <a:pt x="228640" y="0"/>
              </a:lnTo>
              <a:lnTo>
                <a:pt x="457280" y="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atin typeface="Times New Roman" pitchFamily="18" charset="0"/>
            <a:cs typeface="Times New Roman" pitchFamily="18" charset="0"/>
          </a:endParaRPr>
        </a:p>
      </dsp:txBody>
      <dsp:txXfrm>
        <a:off x="1781834" y="2294542"/>
        <a:ext cx="31579" cy="31579"/>
      </dsp:txXfrm>
    </dsp:sp>
    <dsp:sp modelId="{C4098F4F-05EC-4E4D-AD6D-07EFE560CD21}">
      <dsp:nvSpPr>
        <dsp:cNvPr id="0" name=""/>
        <dsp:cNvSpPr/>
      </dsp:nvSpPr>
      <dsp:spPr>
        <a:xfrm>
          <a:off x="1568984" y="1221155"/>
          <a:ext cx="457280" cy="1307012"/>
        </a:xfrm>
        <a:custGeom>
          <a:avLst/>
          <a:gdLst/>
          <a:ahLst/>
          <a:cxnLst/>
          <a:rect l="0" t="0" r="0" b="0"/>
          <a:pathLst>
            <a:path>
              <a:moveTo>
                <a:pt x="0" y="1307012"/>
              </a:moveTo>
              <a:lnTo>
                <a:pt x="228640" y="1307012"/>
              </a:lnTo>
              <a:lnTo>
                <a:pt x="228640" y="0"/>
              </a:lnTo>
              <a:lnTo>
                <a:pt x="457280" y="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latin typeface="Times New Roman" pitchFamily="18" charset="0"/>
            <a:cs typeface="Times New Roman" pitchFamily="18" charset="0"/>
          </a:endParaRPr>
        </a:p>
      </dsp:txBody>
      <dsp:txXfrm>
        <a:off x="1763007" y="1840044"/>
        <a:ext cx="69234" cy="69234"/>
      </dsp:txXfrm>
    </dsp:sp>
    <dsp:sp modelId="{217A7E4B-F234-4F0F-952D-12C4BC3C5E14}">
      <dsp:nvSpPr>
        <dsp:cNvPr id="0" name=""/>
        <dsp:cNvSpPr/>
      </dsp:nvSpPr>
      <dsp:spPr>
        <a:xfrm>
          <a:off x="1568984" y="349814"/>
          <a:ext cx="457280" cy="2178353"/>
        </a:xfrm>
        <a:custGeom>
          <a:avLst/>
          <a:gdLst/>
          <a:ahLst/>
          <a:cxnLst/>
          <a:rect l="0" t="0" r="0" b="0"/>
          <a:pathLst>
            <a:path>
              <a:moveTo>
                <a:pt x="0" y="2178353"/>
              </a:moveTo>
              <a:lnTo>
                <a:pt x="228640" y="2178353"/>
              </a:lnTo>
              <a:lnTo>
                <a:pt x="228640" y="0"/>
              </a:lnTo>
              <a:lnTo>
                <a:pt x="457280" y="0"/>
              </a:lnTo>
            </a:path>
          </a:pathLst>
        </a:custGeom>
        <a:noFill/>
        <a:ln w="1905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GB" sz="800" kern="1200">
            <a:latin typeface="Times New Roman" pitchFamily="18" charset="0"/>
            <a:cs typeface="Times New Roman" pitchFamily="18" charset="0"/>
          </a:endParaRPr>
        </a:p>
      </dsp:txBody>
      <dsp:txXfrm>
        <a:off x="1741978" y="1383345"/>
        <a:ext cx="111291" cy="111291"/>
      </dsp:txXfrm>
    </dsp:sp>
    <dsp:sp modelId="{9911F25B-CA51-4EDA-A6AC-6E57DE8FF419}">
      <dsp:nvSpPr>
        <dsp:cNvPr id="0" name=""/>
        <dsp:cNvSpPr/>
      </dsp:nvSpPr>
      <dsp:spPr>
        <a:xfrm rot="16200000">
          <a:off x="-613955" y="2179631"/>
          <a:ext cx="3668806"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Les dimensions de l’aménagement urbain</a:t>
          </a:r>
          <a:endParaRPr lang="en-GB" sz="2500" kern="1200" dirty="0">
            <a:latin typeface="Times New Roman" pitchFamily="18" charset="0"/>
            <a:cs typeface="Times New Roman" pitchFamily="18" charset="0"/>
          </a:endParaRPr>
        </a:p>
      </dsp:txBody>
      <dsp:txXfrm>
        <a:off x="-613955" y="2179631"/>
        <a:ext cx="3668806" cy="697073"/>
      </dsp:txXfrm>
    </dsp:sp>
    <dsp:sp modelId="{CE6955DF-E8CC-439D-AB74-CF81E2EC4313}">
      <dsp:nvSpPr>
        <dsp:cNvPr id="0" name=""/>
        <dsp:cNvSpPr/>
      </dsp:nvSpPr>
      <dsp:spPr>
        <a:xfrm>
          <a:off x="2026264" y="1277"/>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technique</a:t>
          </a:r>
          <a:endParaRPr lang="en-GB" sz="2500" kern="1200" dirty="0">
            <a:latin typeface="Times New Roman" pitchFamily="18" charset="0"/>
            <a:cs typeface="Times New Roman" pitchFamily="18" charset="0"/>
          </a:endParaRPr>
        </a:p>
      </dsp:txBody>
      <dsp:txXfrm>
        <a:off x="2026264" y="1277"/>
        <a:ext cx="2286400" cy="697073"/>
      </dsp:txXfrm>
    </dsp:sp>
    <dsp:sp modelId="{7D4C719E-F466-4516-B4F5-ACA4A4C41D06}">
      <dsp:nvSpPr>
        <dsp:cNvPr id="0" name=""/>
        <dsp:cNvSpPr/>
      </dsp:nvSpPr>
      <dsp:spPr>
        <a:xfrm>
          <a:off x="2026264" y="872619"/>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formelle</a:t>
          </a:r>
          <a:endParaRPr lang="en-GB" sz="2500" kern="1200" dirty="0">
            <a:latin typeface="Times New Roman" pitchFamily="18" charset="0"/>
            <a:cs typeface="Times New Roman" pitchFamily="18" charset="0"/>
          </a:endParaRPr>
        </a:p>
      </dsp:txBody>
      <dsp:txXfrm>
        <a:off x="2026264" y="872619"/>
        <a:ext cx="2286400" cy="697073"/>
      </dsp:txXfrm>
    </dsp:sp>
    <dsp:sp modelId="{6A48B799-8915-4D3D-9CBA-247B68012F0B}">
      <dsp:nvSpPr>
        <dsp:cNvPr id="0" name=""/>
        <dsp:cNvSpPr/>
      </dsp:nvSpPr>
      <dsp:spPr>
        <a:xfrm>
          <a:off x="2026264" y="1743960"/>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juridique</a:t>
          </a:r>
          <a:endParaRPr lang="en-GB" sz="2500" kern="1200" dirty="0">
            <a:latin typeface="Times New Roman" pitchFamily="18" charset="0"/>
            <a:cs typeface="Times New Roman" pitchFamily="18" charset="0"/>
          </a:endParaRPr>
        </a:p>
      </dsp:txBody>
      <dsp:txXfrm>
        <a:off x="2026264" y="1743960"/>
        <a:ext cx="2286400" cy="697073"/>
      </dsp:txXfrm>
    </dsp:sp>
    <dsp:sp modelId="{3F4BEE7E-16E3-4EA2-8BFF-46110489DD68}">
      <dsp:nvSpPr>
        <dsp:cNvPr id="0" name=""/>
        <dsp:cNvSpPr/>
      </dsp:nvSpPr>
      <dsp:spPr>
        <a:xfrm>
          <a:off x="2026264" y="2615302"/>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économique</a:t>
          </a:r>
          <a:endParaRPr lang="en-GB" sz="2500" kern="1200" dirty="0">
            <a:latin typeface="Times New Roman" pitchFamily="18" charset="0"/>
            <a:cs typeface="Times New Roman" pitchFamily="18" charset="0"/>
          </a:endParaRPr>
        </a:p>
      </dsp:txBody>
      <dsp:txXfrm>
        <a:off x="2026264" y="2615302"/>
        <a:ext cx="2286400" cy="697073"/>
      </dsp:txXfrm>
    </dsp:sp>
    <dsp:sp modelId="{07554809-0966-46E1-900C-C5A2B2DAE37D}">
      <dsp:nvSpPr>
        <dsp:cNvPr id="0" name=""/>
        <dsp:cNvSpPr/>
      </dsp:nvSpPr>
      <dsp:spPr>
        <a:xfrm>
          <a:off x="2026264" y="3486643"/>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financière</a:t>
          </a:r>
          <a:endParaRPr lang="en-GB" sz="2500" kern="1200" dirty="0">
            <a:latin typeface="Times New Roman" pitchFamily="18" charset="0"/>
            <a:cs typeface="Times New Roman" pitchFamily="18" charset="0"/>
          </a:endParaRPr>
        </a:p>
      </dsp:txBody>
      <dsp:txXfrm>
        <a:off x="2026264" y="3486643"/>
        <a:ext cx="2286400" cy="697073"/>
      </dsp:txXfrm>
    </dsp:sp>
    <dsp:sp modelId="{DEA97640-FAEA-41CB-9CB0-B82986C51D5F}">
      <dsp:nvSpPr>
        <dsp:cNvPr id="0" name=""/>
        <dsp:cNvSpPr/>
      </dsp:nvSpPr>
      <dsp:spPr>
        <a:xfrm>
          <a:off x="2026264" y="4357985"/>
          <a:ext cx="2286400" cy="697073"/>
        </a:xfrm>
        <a:prstGeom prst="rect">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r-FR" sz="2500" kern="1200" dirty="0" smtClean="0">
              <a:latin typeface="Times New Roman" pitchFamily="18" charset="0"/>
              <a:cs typeface="Times New Roman" pitchFamily="18" charset="0"/>
            </a:rPr>
            <a:t>naturelle</a:t>
          </a:r>
          <a:endParaRPr lang="en-GB" sz="2500" kern="1200" dirty="0">
            <a:latin typeface="Times New Roman" pitchFamily="18" charset="0"/>
            <a:cs typeface="Times New Roman" pitchFamily="18" charset="0"/>
          </a:endParaRPr>
        </a:p>
      </dsp:txBody>
      <dsp:txXfrm>
        <a:off x="2026264" y="4357985"/>
        <a:ext cx="2286400" cy="6970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6EC6A-3BC4-4CBB-AD3B-01BBE47E2298}">
      <dsp:nvSpPr>
        <dsp:cNvPr id="0" name=""/>
        <dsp:cNvSpPr/>
      </dsp:nvSpPr>
      <dsp:spPr>
        <a:xfrm>
          <a:off x="4475224" y="2721032"/>
          <a:ext cx="2862440" cy="508744"/>
        </a:xfrm>
        <a:custGeom>
          <a:avLst/>
          <a:gdLst/>
          <a:ahLst/>
          <a:cxnLst/>
          <a:rect l="0" t="0" r="0" b="0"/>
          <a:pathLst>
            <a:path>
              <a:moveTo>
                <a:pt x="0" y="0"/>
              </a:moveTo>
              <a:lnTo>
                <a:pt x="0" y="347371"/>
              </a:lnTo>
              <a:lnTo>
                <a:pt x="2862440" y="347371"/>
              </a:lnTo>
              <a:lnTo>
                <a:pt x="2862440" y="508744"/>
              </a:lnTo>
            </a:path>
          </a:pathLst>
        </a:custGeom>
        <a:noFill/>
        <a:ln w="19050" cap="flat" cmpd="sng" algn="ctr">
          <a:solidFill>
            <a:schemeClr val="accent3">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A1D2D7C3-2FE6-4EEB-96F6-069F0CFD8071}">
      <dsp:nvSpPr>
        <dsp:cNvPr id="0" name=""/>
        <dsp:cNvSpPr/>
      </dsp:nvSpPr>
      <dsp:spPr>
        <a:xfrm>
          <a:off x="1937066" y="2721032"/>
          <a:ext cx="2538157" cy="508744"/>
        </a:xfrm>
        <a:custGeom>
          <a:avLst/>
          <a:gdLst/>
          <a:ahLst/>
          <a:cxnLst/>
          <a:rect l="0" t="0" r="0" b="0"/>
          <a:pathLst>
            <a:path>
              <a:moveTo>
                <a:pt x="2538157" y="0"/>
              </a:moveTo>
              <a:lnTo>
                <a:pt x="2538157" y="347371"/>
              </a:lnTo>
              <a:lnTo>
                <a:pt x="0" y="347371"/>
              </a:lnTo>
              <a:lnTo>
                <a:pt x="0" y="508744"/>
              </a:lnTo>
            </a:path>
          </a:pathLst>
        </a:custGeom>
        <a:noFill/>
        <a:ln w="19050" cap="flat" cmpd="sng" algn="ctr">
          <a:solidFill>
            <a:schemeClr val="accent3">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2C3A784-379A-4836-87B2-3901FE699979}">
      <dsp:nvSpPr>
        <dsp:cNvPr id="0" name=""/>
        <dsp:cNvSpPr/>
      </dsp:nvSpPr>
      <dsp:spPr>
        <a:xfrm>
          <a:off x="4429504" y="1108268"/>
          <a:ext cx="91440" cy="506619"/>
        </a:xfrm>
        <a:custGeom>
          <a:avLst/>
          <a:gdLst/>
          <a:ahLst/>
          <a:cxnLst/>
          <a:rect l="0" t="0" r="0" b="0"/>
          <a:pathLst>
            <a:path>
              <a:moveTo>
                <a:pt x="45720" y="0"/>
              </a:moveTo>
              <a:lnTo>
                <a:pt x="45720" y="506619"/>
              </a:lnTo>
            </a:path>
          </a:pathLst>
        </a:custGeom>
        <a:noFill/>
        <a:ln w="1905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EADC693-2B04-4650-84A5-94C6DA4BCF26}">
      <dsp:nvSpPr>
        <dsp:cNvPr id="0" name=""/>
        <dsp:cNvSpPr/>
      </dsp:nvSpPr>
      <dsp:spPr>
        <a:xfrm>
          <a:off x="3604245" y="2124"/>
          <a:ext cx="1741958" cy="1106143"/>
        </a:xfrm>
        <a:prstGeom prst="roundRect">
          <a:avLst>
            <a:gd name="adj" fmla="val 10000"/>
          </a:avLst>
        </a:prstGeom>
        <a:solidFill>
          <a:schemeClr val="accent1">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2F9CA0B-A040-4073-B67D-C5ED7ACC40BF}">
      <dsp:nvSpPr>
        <dsp:cNvPr id="0" name=""/>
        <dsp:cNvSpPr/>
      </dsp:nvSpPr>
      <dsp:spPr>
        <a:xfrm>
          <a:off x="3797796" y="185998"/>
          <a:ext cx="1741958" cy="1106143"/>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i="1" u="none" kern="1200" dirty="0" smtClean="0">
              <a:effectLst>
                <a:outerShdw blurRad="38100" dist="38100" dir="2700000" algn="tl">
                  <a:srgbClr val="000000">
                    <a:alpha val="43137"/>
                  </a:srgbClr>
                </a:outerShdw>
              </a:effectLst>
              <a:latin typeface="Times New Roman" pitchFamily="18" charset="0"/>
              <a:cs typeface="Times New Roman" pitchFamily="18" charset="0"/>
            </a:rPr>
            <a:t>commandement</a:t>
          </a:r>
          <a:endParaRPr lang="en-GB" sz="1800" b="1" i="1" u="none"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830194" y="218396"/>
        <a:ext cx="1677162" cy="1041347"/>
      </dsp:txXfrm>
    </dsp:sp>
    <dsp:sp modelId="{AED2BCE4-9D0A-4B88-BED8-59F690D43A13}">
      <dsp:nvSpPr>
        <dsp:cNvPr id="0" name=""/>
        <dsp:cNvSpPr/>
      </dsp:nvSpPr>
      <dsp:spPr>
        <a:xfrm>
          <a:off x="3604245" y="1614888"/>
          <a:ext cx="1741958" cy="1106143"/>
        </a:xfrm>
        <a:prstGeom prst="roundRect">
          <a:avLst>
            <a:gd name="adj" fmla="val 10000"/>
          </a:avLst>
        </a:prstGeom>
        <a:solidFill>
          <a:schemeClr val="accent2">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726011D-CBE7-42E4-9034-3A0CA1AC397F}">
      <dsp:nvSpPr>
        <dsp:cNvPr id="0" name=""/>
        <dsp:cNvSpPr/>
      </dsp:nvSpPr>
      <dsp:spPr>
        <a:xfrm>
          <a:off x="3797796" y="1798761"/>
          <a:ext cx="1741958" cy="1106143"/>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i="1" kern="1200" dirty="0" smtClean="0">
              <a:effectLst>
                <a:outerShdw blurRad="38100" dist="38100" dir="2700000" algn="tl">
                  <a:srgbClr val="000000">
                    <a:alpha val="43137"/>
                  </a:srgbClr>
                </a:outerShdw>
              </a:effectLst>
              <a:latin typeface="Times New Roman" pitchFamily="18" charset="0"/>
              <a:cs typeface="Times New Roman" pitchFamily="18" charset="0"/>
            </a:rPr>
            <a:t>Autorité locale</a:t>
          </a:r>
          <a:endParaRPr lang="en-GB" sz="1800" b="1" i="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830194" y="1831159"/>
        <a:ext cx="1677162" cy="1041347"/>
      </dsp:txXfrm>
    </dsp:sp>
    <dsp:sp modelId="{8E9171BB-B9D1-4939-8286-C13BFD02FE63}">
      <dsp:nvSpPr>
        <dsp:cNvPr id="0" name=""/>
        <dsp:cNvSpPr/>
      </dsp:nvSpPr>
      <dsp:spPr>
        <a:xfrm>
          <a:off x="1066087" y="3229776"/>
          <a:ext cx="1741958" cy="1106143"/>
        </a:xfrm>
        <a:prstGeom prst="roundRect">
          <a:avLst>
            <a:gd name="adj" fmla="val 10000"/>
          </a:avLst>
        </a:prstGeom>
        <a:solidFill>
          <a:schemeClr val="accent3">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D5016F0-117C-4EC1-BD4D-7D99B77CBD60}">
      <dsp:nvSpPr>
        <dsp:cNvPr id="0" name=""/>
        <dsp:cNvSpPr/>
      </dsp:nvSpPr>
      <dsp:spPr>
        <a:xfrm>
          <a:off x="1259638" y="3413650"/>
          <a:ext cx="1741958" cy="1106143"/>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i="1" kern="1200" dirty="0" smtClean="0">
              <a:effectLst>
                <a:outerShdw blurRad="38100" dist="38100" dir="2700000" algn="tl">
                  <a:srgbClr val="000000">
                    <a:alpha val="43137"/>
                  </a:srgbClr>
                </a:outerShdw>
              </a:effectLst>
              <a:latin typeface="Times New Roman" pitchFamily="18" charset="0"/>
              <a:cs typeface="Times New Roman" pitchFamily="18" charset="0"/>
            </a:rPr>
            <a:t>Attitude expansionniste</a:t>
          </a:r>
          <a:endParaRPr lang="en-GB" sz="1800" b="1" i="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292036" y="3446048"/>
        <a:ext cx="1677162" cy="1041347"/>
      </dsp:txXfrm>
    </dsp:sp>
    <dsp:sp modelId="{893C0F60-8621-499F-993F-2F08531F7C1E}">
      <dsp:nvSpPr>
        <dsp:cNvPr id="0" name=""/>
        <dsp:cNvSpPr/>
      </dsp:nvSpPr>
      <dsp:spPr>
        <a:xfrm>
          <a:off x="6466685" y="3229776"/>
          <a:ext cx="1741958" cy="1106143"/>
        </a:xfrm>
        <a:prstGeom prst="roundRect">
          <a:avLst>
            <a:gd name="adj" fmla="val 10000"/>
          </a:avLst>
        </a:prstGeom>
        <a:solidFill>
          <a:schemeClr val="accent3">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94BA5B4-3898-45E9-B0F1-006D2E686311}">
      <dsp:nvSpPr>
        <dsp:cNvPr id="0" name=""/>
        <dsp:cNvSpPr/>
      </dsp:nvSpPr>
      <dsp:spPr>
        <a:xfrm>
          <a:off x="6660236" y="3413650"/>
          <a:ext cx="1741958" cy="1106143"/>
        </a:xfrm>
        <a:prstGeom prst="roundRect">
          <a:avLst>
            <a:gd name="adj" fmla="val 10000"/>
          </a:avLst>
        </a:prstGeom>
        <a:solidFill>
          <a:schemeClr val="lt1">
            <a:alpha val="9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i="1" kern="1200" dirty="0" smtClean="0">
              <a:effectLst>
                <a:outerShdw blurRad="38100" dist="38100" dir="2700000" algn="tl">
                  <a:srgbClr val="000000">
                    <a:alpha val="43137"/>
                  </a:srgbClr>
                </a:outerShdw>
              </a:effectLst>
              <a:latin typeface="Times New Roman" pitchFamily="18" charset="0"/>
              <a:cs typeface="Times New Roman" pitchFamily="18" charset="0"/>
            </a:rPr>
            <a:t>Attitude prudente</a:t>
          </a:r>
          <a:endParaRPr lang="en-GB" sz="1800" b="1" i="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692634" y="3446048"/>
        <a:ext cx="1677162" cy="10413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6871F-500D-4D33-8E6E-E9C8FC936866}">
      <dsp:nvSpPr>
        <dsp:cNvPr id="0" name=""/>
        <dsp:cNvSpPr/>
      </dsp:nvSpPr>
      <dsp:spPr>
        <a:xfrm>
          <a:off x="2847454" y="2032000"/>
          <a:ext cx="401091" cy="1724694"/>
        </a:xfrm>
        <a:custGeom>
          <a:avLst/>
          <a:gdLst/>
          <a:ahLst/>
          <a:cxnLst/>
          <a:rect l="0" t="0" r="0" b="0"/>
          <a:pathLst>
            <a:path>
              <a:moveTo>
                <a:pt x="0" y="0"/>
              </a:moveTo>
              <a:lnTo>
                <a:pt x="200545" y="0"/>
              </a:lnTo>
              <a:lnTo>
                <a:pt x="200545" y="1724694"/>
              </a:lnTo>
              <a:lnTo>
                <a:pt x="401091" y="1724694"/>
              </a:lnTo>
            </a:path>
          </a:pathLst>
        </a:custGeom>
        <a:noFill/>
        <a:ln w="1905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003B96C4-0D3B-4099-BCBD-690D3FF75B0D}">
      <dsp:nvSpPr>
        <dsp:cNvPr id="0" name=""/>
        <dsp:cNvSpPr/>
      </dsp:nvSpPr>
      <dsp:spPr>
        <a:xfrm>
          <a:off x="2847454" y="2032000"/>
          <a:ext cx="401091" cy="862347"/>
        </a:xfrm>
        <a:custGeom>
          <a:avLst/>
          <a:gdLst/>
          <a:ahLst/>
          <a:cxnLst/>
          <a:rect l="0" t="0" r="0" b="0"/>
          <a:pathLst>
            <a:path>
              <a:moveTo>
                <a:pt x="0" y="0"/>
              </a:moveTo>
              <a:lnTo>
                <a:pt x="200545" y="0"/>
              </a:lnTo>
              <a:lnTo>
                <a:pt x="200545" y="862347"/>
              </a:lnTo>
              <a:lnTo>
                <a:pt x="401091" y="862347"/>
              </a:lnTo>
            </a:path>
          </a:pathLst>
        </a:custGeom>
        <a:noFill/>
        <a:ln w="1905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9A776BCB-D546-41A6-AC1A-6628973159D2}">
      <dsp:nvSpPr>
        <dsp:cNvPr id="0" name=""/>
        <dsp:cNvSpPr/>
      </dsp:nvSpPr>
      <dsp:spPr>
        <a:xfrm>
          <a:off x="2847454" y="1986280"/>
          <a:ext cx="401091" cy="91440"/>
        </a:xfrm>
        <a:custGeom>
          <a:avLst/>
          <a:gdLst/>
          <a:ahLst/>
          <a:cxnLst/>
          <a:rect l="0" t="0" r="0" b="0"/>
          <a:pathLst>
            <a:path>
              <a:moveTo>
                <a:pt x="0" y="45720"/>
              </a:moveTo>
              <a:lnTo>
                <a:pt x="401091" y="45720"/>
              </a:lnTo>
            </a:path>
          </a:pathLst>
        </a:custGeom>
        <a:noFill/>
        <a:ln w="1905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1036043A-C835-4027-A26B-D505F9BFA0B6}">
      <dsp:nvSpPr>
        <dsp:cNvPr id="0" name=""/>
        <dsp:cNvSpPr/>
      </dsp:nvSpPr>
      <dsp:spPr>
        <a:xfrm>
          <a:off x="2847454" y="1169652"/>
          <a:ext cx="401091" cy="862347"/>
        </a:xfrm>
        <a:custGeom>
          <a:avLst/>
          <a:gdLst/>
          <a:ahLst/>
          <a:cxnLst/>
          <a:rect l="0" t="0" r="0" b="0"/>
          <a:pathLst>
            <a:path>
              <a:moveTo>
                <a:pt x="0" y="862347"/>
              </a:moveTo>
              <a:lnTo>
                <a:pt x="200545" y="862347"/>
              </a:lnTo>
              <a:lnTo>
                <a:pt x="200545" y="0"/>
              </a:lnTo>
              <a:lnTo>
                <a:pt x="401091" y="0"/>
              </a:lnTo>
            </a:path>
          </a:pathLst>
        </a:custGeom>
        <a:noFill/>
        <a:ln w="1905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ED21485C-3404-43E9-895D-FCCEC3DB92BD}">
      <dsp:nvSpPr>
        <dsp:cNvPr id="0" name=""/>
        <dsp:cNvSpPr/>
      </dsp:nvSpPr>
      <dsp:spPr>
        <a:xfrm>
          <a:off x="2847454" y="313446"/>
          <a:ext cx="408712" cy="1718553"/>
        </a:xfrm>
        <a:custGeom>
          <a:avLst/>
          <a:gdLst/>
          <a:ahLst/>
          <a:cxnLst/>
          <a:rect l="0" t="0" r="0" b="0"/>
          <a:pathLst>
            <a:path>
              <a:moveTo>
                <a:pt x="0" y="1718553"/>
              </a:moveTo>
              <a:lnTo>
                <a:pt x="208166" y="1718553"/>
              </a:lnTo>
              <a:lnTo>
                <a:pt x="208166" y="0"/>
              </a:lnTo>
              <a:lnTo>
                <a:pt x="408712" y="0"/>
              </a:lnTo>
            </a:path>
          </a:pathLst>
        </a:custGeom>
        <a:noFill/>
        <a:ln w="19050" cap="flat" cmpd="sng" algn="ctr">
          <a:noFill/>
          <a:prstDash val="solid"/>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2">
          <a:scrgbClr r="0" g="0" b="0"/>
        </a:lnRef>
        <a:fillRef idx="0">
          <a:scrgbClr r="0" g="0" b="0"/>
        </a:fillRef>
        <a:effectRef idx="0">
          <a:scrgbClr r="0" g="0" b="0"/>
        </a:effectRef>
        <a:fontRef idx="minor"/>
      </dsp:style>
    </dsp:sp>
    <dsp:sp modelId="{0250E357-8665-4D9B-83C7-039DA980820F}">
      <dsp:nvSpPr>
        <dsp:cNvPr id="0" name=""/>
        <dsp:cNvSpPr/>
      </dsp:nvSpPr>
      <dsp:spPr>
        <a:xfrm>
          <a:off x="841995" y="1726167"/>
          <a:ext cx="2005458" cy="611664"/>
        </a:xfrm>
        <a:prstGeom prst="rect">
          <a:avLst/>
        </a:prstGeom>
        <a:gradFill rotWithShape="0">
          <a:gsLst>
            <a:gs pos="0">
              <a:schemeClr val="accent1">
                <a:hueOff val="0"/>
                <a:satOff val="0"/>
                <a:lumOff val="0"/>
                <a:alphaOff val="0"/>
                <a:tint val="50000"/>
                <a:alpha val="100000"/>
                <a:satMod val="160000"/>
                <a:lumMod val="105000"/>
              </a:schemeClr>
            </a:gs>
            <a:gs pos="41000">
              <a:schemeClr val="accent1">
                <a:hueOff val="0"/>
                <a:satOff val="0"/>
                <a:lumOff val="0"/>
                <a:alphaOff val="0"/>
                <a:tint val="57000"/>
                <a:satMod val="180000"/>
                <a:lumMod val="99000"/>
              </a:schemeClr>
            </a:gs>
            <a:gs pos="100000">
              <a:schemeClr val="accent1">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en-GB" sz="2200" i="1" kern="1200">
            <a:latin typeface="Times New Roman" pitchFamily="18" charset="0"/>
            <a:cs typeface="Times New Roman" pitchFamily="18" charset="0"/>
          </a:endParaRPr>
        </a:p>
      </dsp:txBody>
      <dsp:txXfrm>
        <a:off x="841995" y="1726167"/>
        <a:ext cx="2005458" cy="611664"/>
      </dsp:txXfrm>
    </dsp:sp>
    <dsp:sp modelId="{295604F7-5960-401A-A4E9-5F415A96738B}">
      <dsp:nvSpPr>
        <dsp:cNvPr id="0" name=""/>
        <dsp:cNvSpPr/>
      </dsp:nvSpPr>
      <dsp:spPr>
        <a:xfrm>
          <a:off x="3256166" y="7613"/>
          <a:ext cx="2005458" cy="611664"/>
        </a:xfrm>
        <a:prstGeom prst="rect">
          <a:avLst/>
        </a:prstGeom>
        <a:gradFill rotWithShape="0">
          <a:gsLst>
            <a:gs pos="0">
              <a:schemeClr val="accent2">
                <a:hueOff val="0"/>
                <a:satOff val="0"/>
                <a:lumOff val="0"/>
                <a:alphaOff val="0"/>
                <a:tint val="50000"/>
                <a:alpha val="100000"/>
                <a:satMod val="160000"/>
                <a:lumMod val="105000"/>
              </a:schemeClr>
            </a:gs>
            <a:gs pos="41000">
              <a:schemeClr val="accent2">
                <a:hueOff val="0"/>
                <a:satOff val="0"/>
                <a:lumOff val="0"/>
                <a:alphaOff val="0"/>
                <a:tint val="57000"/>
                <a:satMod val="180000"/>
                <a:lumMod val="99000"/>
              </a:schemeClr>
            </a:gs>
            <a:gs pos="100000">
              <a:schemeClr val="accent2">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i="1" kern="1200" dirty="0" smtClean="0">
              <a:latin typeface="Times New Roman" pitchFamily="18" charset="0"/>
              <a:cs typeface="Times New Roman" pitchFamily="18" charset="0"/>
            </a:rPr>
            <a:t>Activités politique</a:t>
          </a:r>
          <a:endParaRPr lang="en-GB" sz="2200" i="1" kern="1200" dirty="0">
            <a:latin typeface="Times New Roman" pitchFamily="18" charset="0"/>
            <a:cs typeface="Times New Roman" pitchFamily="18" charset="0"/>
          </a:endParaRPr>
        </a:p>
      </dsp:txBody>
      <dsp:txXfrm>
        <a:off x="3256166" y="7613"/>
        <a:ext cx="2005458" cy="611664"/>
      </dsp:txXfrm>
    </dsp:sp>
    <dsp:sp modelId="{2292D762-E35E-474E-BE45-1C89523C702C}">
      <dsp:nvSpPr>
        <dsp:cNvPr id="0" name=""/>
        <dsp:cNvSpPr/>
      </dsp:nvSpPr>
      <dsp:spPr>
        <a:xfrm>
          <a:off x="3248545" y="863820"/>
          <a:ext cx="2005458" cy="611664"/>
        </a:xfrm>
        <a:prstGeom prst="rect">
          <a:avLst/>
        </a:prstGeom>
        <a:gradFill rotWithShape="0">
          <a:gsLst>
            <a:gs pos="0">
              <a:schemeClr val="accent2">
                <a:hueOff val="0"/>
                <a:satOff val="0"/>
                <a:lumOff val="0"/>
                <a:alphaOff val="0"/>
                <a:tint val="50000"/>
                <a:alpha val="100000"/>
                <a:satMod val="160000"/>
                <a:lumMod val="105000"/>
              </a:schemeClr>
            </a:gs>
            <a:gs pos="41000">
              <a:schemeClr val="accent2">
                <a:hueOff val="0"/>
                <a:satOff val="0"/>
                <a:lumOff val="0"/>
                <a:alphaOff val="0"/>
                <a:tint val="57000"/>
                <a:satMod val="180000"/>
                <a:lumMod val="99000"/>
              </a:schemeClr>
            </a:gs>
            <a:gs pos="100000">
              <a:schemeClr val="accent2">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i="1" kern="1200" dirty="0" smtClean="0">
              <a:latin typeface="Times New Roman" pitchFamily="18" charset="0"/>
              <a:cs typeface="Times New Roman" pitchFamily="18" charset="0"/>
            </a:rPr>
            <a:t>Activités religieuse</a:t>
          </a:r>
          <a:endParaRPr lang="en-GB" sz="2200" i="1" kern="1200" dirty="0">
            <a:latin typeface="Times New Roman" pitchFamily="18" charset="0"/>
            <a:cs typeface="Times New Roman" pitchFamily="18" charset="0"/>
          </a:endParaRPr>
        </a:p>
      </dsp:txBody>
      <dsp:txXfrm>
        <a:off x="3248545" y="863820"/>
        <a:ext cx="2005458" cy="611664"/>
      </dsp:txXfrm>
    </dsp:sp>
    <dsp:sp modelId="{03D270CB-1413-4A6E-BB96-58E922FFC318}">
      <dsp:nvSpPr>
        <dsp:cNvPr id="0" name=""/>
        <dsp:cNvSpPr/>
      </dsp:nvSpPr>
      <dsp:spPr>
        <a:xfrm>
          <a:off x="3248545" y="1726167"/>
          <a:ext cx="2005458" cy="611664"/>
        </a:xfrm>
        <a:prstGeom prst="rect">
          <a:avLst/>
        </a:prstGeom>
        <a:gradFill rotWithShape="0">
          <a:gsLst>
            <a:gs pos="0">
              <a:schemeClr val="accent2">
                <a:hueOff val="0"/>
                <a:satOff val="0"/>
                <a:lumOff val="0"/>
                <a:alphaOff val="0"/>
                <a:tint val="50000"/>
                <a:alpha val="100000"/>
                <a:satMod val="160000"/>
                <a:lumMod val="105000"/>
              </a:schemeClr>
            </a:gs>
            <a:gs pos="41000">
              <a:schemeClr val="accent2">
                <a:hueOff val="0"/>
                <a:satOff val="0"/>
                <a:lumOff val="0"/>
                <a:alphaOff val="0"/>
                <a:tint val="57000"/>
                <a:satMod val="180000"/>
                <a:lumMod val="99000"/>
              </a:schemeClr>
            </a:gs>
            <a:gs pos="100000">
              <a:schemeClr val="accent2">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i="1" kern="1200" dirty="0" smtClean="0">
              <a:latin typeface="Times New Roman" pitchFamily="18" charset="0"/>
              <a:cs typeface="Times New Roman" pitchFamily="18" charset="0"/>
            </a:rPr>
            <a:t>Activités militaires</a:t>
          </a:r>
          <a:endParaRPr lang="en-GB" sz="2200" i="1" kern="1200" dirty="0">
            <a:latin typeface="Times New Roman" pitchFamily="18" charset="0"/>
            <a:cs typeface="Times New Roman" pitchFamily="18" charset="0"/>
          </a:endParaRPr>
        </a:p>
      </dsp:txBody>
      <dsp:txXfrm>
        <a:off x="3248545" y="1726167"/>
        <a:ext cx="2005458" cy="611664"/>
      </dsp:txXfrm>
    </dsp:sp>
    <dsp:sp modelId="{45377A9D-B5BE-4808-BED8-60F4D2AF814F}">
      <dsp:nvSpPr>
        <dsp:cNvPr id="0" name=""/>
        <dsp:cNvSpPr/>
      </dsp:nvSpPr>
      <dsp:spPr>
        <a:xfrm>
          <a:off x="3248545" y="2588514"/>
          <a:ext cx="2005458" cy="611664"/>
        </a:xfrm>
        <a:prstGeom prst="rect">
          <a:avLst/>
        </a:prstGeom>
        <a:gradFill rotWithShape="0">
          <a:gsLst>
            <a:gs pos="0">
              <a:schemeClr val="accent2">
                <a:hueOff val="0"/>
                <a:satOff val="0"/>
                <a:lumOff val="0"/>
                <a:alphaOff val="0"/>
                <a:tint val="50000"/>
                <a:alpha val="100000"/>
                <a:satMod val="160000"/>
                <a:lumMod val="105000"/>
              </a:schemeClr>
            </a:gs>
            <a:gs pos="41000">
              <a:schemeClr val="accent2">
                <a:hueOff val="0"/>
                <a:satOff val="0"/>
                <a:lumOff val="0"/>
                <a:alphaOff val="0"/>
                <a:tint val="57000"/>
                <a:satMod val="180000"/>
                <a:lumMod val="99000"/>
              </a:schemeClr>
            </a:gs>
            <a:gs pos="100000">
              <a:schemeClr val="accent2">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i="1" kern="1200" dirty="0" smtClean="0">
              <a:latin typeface="Times New Roman" pitchFamily="18" charset="0"/>
              <a:cs typeface="Times New Roman" pitchFamily="18" charset="0"/>
            </a:rPr>
            <a:t>Activités commerciales</a:t>
          </a:r>
          <a:endParaRPr lang="en-GB" sz="2200" i="1" kern="1200" dirty="0">
            <a:latin typeface="Times New Roman" pitchFamily="18" charset="0"/>
            <a:cs typeface="Times New Roman" pitchFamily="18" charset="0"/>
          </a:endParaRPr>
        </a:p>
      </dsp:txBody>
      <dsp:txXfrm>
        <a:off x="3248545" y="2588514"/>
        <a:ext cx="2005458" cy="611664"/>
      </dsp:txXfrm>
    </dsp:sp>
    <dsp:sp modelId="{7025EC62-985C-4FE4-947E-0BB2359AF6DE}">
      <dsp:nvSpPr>
        <dsp:cNvPr id="0" name=""/>
        <dsp:cNvSpPr/>
      </dsp:nvSpPr>
      <dsp:spPr>
        <a:xfrm>
          <a:off x="3248545" y="3450862"/>
          <a:ext cx="2005458" cy="611664"/>
        </a:xfrm>
        <a:prstGeom prst="rect">
          <a:avLst/>
        </a:prstGeom>
        <a:gradFill rotWithShape="0">
          <a:gsLst>
            <a:gs pos="0">
              <a:schemeClr val="accent2">
                <a:hueOff val="0"/>
                <a:satOff val="0"/>
                <a:lumOff val="0"/>
                <a:alphaOff val="0"/>
                <a:tint val="50000"/>
                <a:alpha val="100000"/>
                <a:satMod val="160000"/>
                <a:lumMod val="105000"/>
              </a:schemeClr>
            </a:gs>
            <a:gs pos="41000">
              <a:schemeClr val="accent2">
                <a:hueOff val="0"/>
                <a:satOff val="0"/>
                <a:lumOff val="0"/>
                <a:alphaOff val="0"/>
                <a:tint val="57000"/>
                <a:satMod val="180000"/>
                <a:lumMod val="99000"/>
              </a:schemeClr>
            </a:gs>
            <a:gs pos="100000">
              <a:schemeClr val="accent2">
                <a:hueOff val="0"/>
                <a:satOff val="0"/>
                <a:lumOff val="0"/>
                <a:alphaOff val="0"/>
                <a:tint val="80000"/>
                <a:satMod val="200000"/>
                <a:lumMod val="104000"/>
              </a:schemeClr>
            </a:gs>
          </a:gsLst>
          <a:lin ang="5400000" scaled="1"/>
        </a:gradFill>
        <a:ln>
          <a:noFill/>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r-FR" sz="2200" i="1" kern="1200" dirty="0" smtClean="0">
              <a:latin typeface="Times New Roman" pitchFamily="18" charset="0"/>
              <a:cs typeface="Times New Roman" pitchFamily="18" charset="0"/>
            </a:rPr>
            <a:t>Activités artisanales</a:t>
          </a:r>
          <a:endParaRPr lang="en-GB" sz="2200" i="1" kern="1200" dirty="0">
            <a:latin typeface="Times New Roman" pitchFamily="18" charset="0"/>
            <a:cs typeface="Times New Roman" pitchFamily="18" charset="0"/>
          </a:endParaRPr>
        </a:p>
      </dsp:txBody>
      <dsp:txXfrm>
        <a:off x="3248545" y="3450862"/>
        <a:ext cx="2005458" cy="6116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DC2D4-00C6-408C-9F60-70A4EBE5495B}">
      <dsp:nvSpPr>
        <dsp:cNvPr id="0" name=""/>
        <dsp:cNvSpPr/>
      </dsp:nvSpPr>
      <dsp:spPr>
        <a:xfrm>
          <a:off x="3115" y="929671"/>
          <a:ext cx="1467921" cy="1467921"/>
        </a:xfrm>
        <a:prstGeom prst="roundRect">
          <a:avLst>
            <a:gd name="adj" fmla="val 10000"/>
          </a:avLst>
        </a:prstGeom>
        <a:solidFill>
          <a:schemeClr val="accent1">
            <a:tint val="50000"/>
            <a:hueOff val="0"/>
            <a:satOff val="0"/>
            <a:lumOff val="0"/>
            <a:alphaOff val="0"/>
          </a:schemeClr>
        </a:soli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1">
          <a:scrgbClr r="0" g="0" b="0"/>
        </a:fillRef>
        <a:effectRef idx="3">
          <a:scrgbClr r="0" g="0" b="0"/>
        </a:effectRef>
        <a:fontRef idx="minor"/>
      </dsp:style>
    </dsp:sp>
    <dsp:sp modelId="{745FF367-07DA-4E53-AE42-82549DB8DD5C}">
      <dsp:nvSpPr>
        <dsp:cNvPr id="0" name=""/>
        <dsp:cNvSpPr/>
      </dsp:nvSpPr>
      <dsp:spPr>
        <a:xfrm>
          <a:off x="242079" y="1810423"/>
          <a:ext cx="1467921" cy="1467921"/>
        </a:xfrm>
        <a:prstGeom prst="roundRect">
          <a:avLst>
            <a:gd name="adj" fmla="val 10000"/>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i="1" kern="1200" dirty="0" smtClean="0">
              <a:effectLst>
                <a:outerShdw blurRad="38100" dist="38100" dir="2700000" algn="tl">
                  <a:srgbClr val="000000">
                    <a:alpha val="43137"/>
                  </a:srgbClr>
                </a:outerShdw>
              </a:effectLst>
              <a:latin typeface="Times New Roman" pitchFamily="18" charset="0"/>
              <a:cs typeface="Times New Roman" pitchFamily="18" charset="0"/>
            </a:rPr>
            <a:t>L’activité agricole</a:t>
          </a:r>
          <a:endParaRPr lang="en-GB" sz="2400" kern="1200" dirty="0"/>
        </a:p>
      </dsp:txBody>
      <dsp:txXfrm>
        <a:off x="285073" y="1853417"/>
        <a:ext cx="1381933" cy="1381933"/>
      </dsp:txXfrm>
    </dsp:sp>
    <dsp:sp modelId="{C48067CA-2A1F-4E18-B688-40F6DCA68D1B}">
      <dsp:nvSpPr>
        <dsp:cNvPr id="0" name=""/>
        <dsp:cNvSpPr/>
      </dsp:nvSpPr>
      <dsp:spPr>
        <a:xfrm>
          <a:off x="1753790" y="1487271"/>
          <a:ext cx="282754" cy="352720"/>
        </a:xfrm>
        <a:prstGeom prst="rightArrow">
          <a:avLst>
            <a:gd name="adj1" fmla="val 60000"/>
            <a:gd name="adj2" fmla="val 50000"/>
          </a:avLst>
        </a:prstGeom>
        <a:gradFill rotWithShape="0">
          <a:gsLst>
            <a:gs pos="0">
              <a:schemeClr val="accent2">
                <a:hueOff val="0"/>
                <a:satOff val="0"/>
                <a:lumOff val="0"/>
                <a:alphaOff val="0"/>
                <a:tint val="96000"/>
                <a:satMod val="130000"/>
                <a:lumMod val="114000"/>
              </a:schemeClr>
            </a:gs>
            <a:gs pos="60000">
              <a:schemeClr val="accent2">
                <a:hueOff val="0"/>
                <a:satOff val="0"/>
                <a:lumOff val="0"/>
                <a:alphaOff val="0"/>
                <a:tint val="100000"/>
                <a:satMod val="106000"/>
                <a:lumMod val="110000"/>
              </a:schemeClr>
            </a:gs>
            <a:gs pos="100000">
              <a:schemeClr val="accent2">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a:p>
      </dsp:txBody>
      <dsp:txXfrm>
        <a:off x="1753790" y="1557815"/>
        <a:ext cx="197928" cy="211632"/>
      </dsp:txXfrm>
    </dsp:sp>
    <dsp:sp modelId="{1C40C79D-41B0-421A-8C97-DDC233E3639F}">
      <dsp:nvSpPr>
        <dsp:cNvPr id="0" name=""/>
        <dsp:cNvSpPr/>
      </dsp:nvSpPr>
      <dsp:spPr>
        <a:xfrm>
          <a:off x="2278905" y="929671"/>
          <a:ext cx="1467921" cy="1467921"/>
        </a:xfrm>
        <a:prstGeom prst="roundRect">
          <a:avLst>
            <a:gd name="adj" fmla="val 10000"/>
          </a:avLst>
        </a:prstGeom>
        <a:solidFill>
          <a:schemeClr val="accent1">
            <a:tint val="50000"/>
            <a:hueOff val="-6149398"/>
            <a:satOff val="20504"/>
            <a:lumOff val="5867"/>
            <a:alphaOff val="0"/>
          </a:schemeClr>
        </a:soli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1">
          <a:scrgbClr r="0" g="0" b="0"/>
        </a:fillRef>
        <a:effectRef idx="3">
          <a:scrgbClr r="0" g="0" b="0"/>
        </a:effectRef>
        <a:fontRef idx="minor"/>
      </dsp:style>
    </dsp:sp>
    <dsp:sp modelId="{BE6881A3-3562-4DA1-898F-646F59E8B95B}">
      <dsp:nvSpPr>
        <dsp:cNvPr id="0" name=""/>
        <dsp:cNvSpPr/>
      </dsp:nvSpPr>
      <dsp:spPr>
        <a:xfrm>
          <a:off x="2517869" y="1810423"/>
          <a:ext cx="1467921" cy="1467921"/>
        </a:xfrm>
        <a:prstGeom prst="roundRect">
          <a:avLst>
            <a:gd name="adj" fmla="val 10000"/>
          </a:avLst>
        </a:prstGeom>
        <a:gradFill rotWithShape="0">
          <a:gsLst>
            <a:gs pos="0">
              <a:schemeClr val="accent3">
                <a:hueOff val="0"/>
                <a:satOff val="0"/>
                <a:lumOff val="0"/>
                <a:alphaOff val="0"/>
                <a:tint val="96000"/>
                <a:satMod val="130000"/>
                <a:lumMod val="114000"/>
              </a:schemeClr>
            </a:gs>
            <a:gs pos="60000">
              <a:schemeClr val="accent3">
                <a:hueOff val="0"/>
                <a:satOff val="0"/>
                <a:lumOff val="0"/>
                <a:alphaOff val="0"/>
                <a:tint val="100000"/>
                <a:satMod val="106000"/>
                <a:lumMod val="110000"/>
              </a:schemeClr>
            </a:gs>
            <a:gs pos="100000">
              <a:schemeClr val="accent3">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kern="1200" dirty="0" smtClean="0"/>
            <a:t>surplus</a:t>
          </a:r>
          <a:endParaRPr lang="en-GB" sz="2400" kern="1200" dirty="0"/>
        </a:p>
      </dsp:txBody>
      <dsp:txXfrm>
        <a:off x="2560863" y="1853417"/>
        <a:ext cx="1381933" cy="1381933"/>
      </dsp:txXfrm>
    </dsp:sp>
    <dsp:sp modelId="{C6D9549A-B06E-4207-8C72-A0426A02B80A}">
      <dsp:nvSpPr>
        <dsp:cNvPr id="0" name=""/>
        <dsp:cNvSpPr/>
      </dsp:nvSpPr>
      <dsp:spPr>
        <a:xfrm>
          <a:off x="4029580" y="1487271"/>
          <a:ext cx="282754" cy="352720"/>
        </a:xfrm>
        <a:prstGeom prst="rightArrow">
          <a:avLst>
            <a:gd name="adj1" fmla="val 60000"/>
            <a:gd name="adj2" fmla="val 50000"/>
          </a:avLst>
        </a:prstGeom>
        <a:gradFill rotWithShape="0">
          <a:gsLst>
            <a:gs pos="0">
              <a:schemeClr val="accent3">
                <a:hueOff val="0"/>
                <a:satOff val="0"/>
                <a:lumOff val="0"/>
                <a:alphaOff val="0"/>
                <a:tint val="96000"/>
                <a:satMod val="130000"/>
                <a:lumMod val="114000"/>
              </a:schemeClr>
            </a:gs>
            <a:gs pos="60000">
              <a:schemeClr val="accent3">
                <a:hueOff val="0"/>
                <a:satOff val="0"/>
                <a:lumOff val="0"/>
                <a:alphaOff val="0"/>
                <a:tint val="100000"/>
                <a:satMod val="106000"/>
                <a:lumMod val="110000"/>
              </a:schemeClr>
            </a:gs>
            <a:gs pos="100000">
              <a:schemeClr val="accent3">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a:p>
      </dsp:txBody>
      <dsp:txXfrm>
        <a:off x="4029580" y="1557815"/>
        <a:ext cx="197928" cy="211632"/>
      </dsp:txXfrm>
    </dsp:sp>
    <dsp:sp modelId="{02226D9B-6F29-4DD8-BF60-A797DC44E1E6}">
      <dsp:nvSpPr>
        <dsp:cNvPr id="0" name=""/>
        <dsp:cNvSpPr/>
      </dsp:nvSpPr>
      <dsp:spPr>
        <a:xfrm>
          <a:off x="4554695" y="929671"/>
          <a:ext cx="1467921" cy="1467921"/>
        </a:xfrm>
        <a:prstGeom prst="roundRect">
          <a:avLst>
            <a:gd name="adj" fmla="val 10000"/>
          </a:avLst>
        </a:prstGeom>
        <a:solidFill>
          <a:schemeClr val="accent1">
            <a:tint val="50000"/>
            <a:hueOff val="-12298796"/>
            <a:satOff val="41007"/>
            <a:lumOff val="11733"/>
            <a:alphaOff val="0"/>
          </a:schemeClr>
        </a:soli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1">
          <a:scrgbClr r="0" g="0" b="0"/>
        </a:fillRef>
        <a:effectRef idx="3">
          <a:scrgbClr r="0" g="0" b="0"/>
        </a:effectRef>
        <a:fontRef idx="minor"/>
      </dsp:style>
    </dsp:sp>
    <dsp:sp modelId="{A51234A2-D7AB-46F0-93EE-94CEFE3DFAEA}">
      <dsp:nvSpPr>
        <dsp:cNvPr id="0" name=""/>
        <dsp:cNvSpPr/>
      </dsp:nvSpPr>
      <dsp:spPr>
        <a:xfrm>
          <a:off x="4793659" y="1810423"/>
          <a:ext cx="1467921" cy="1467921"/>
        </a:xfrm>
        <a:prstGeom prst="roundRect">
          <a:avLst>
            <a:gd name="adj" fmla="val 10000"/>
          </a:avLst>
        </a:prstGeom>
        <a:gradFill rotWithShape="0">
          <a:gsLst>
            <a:gs pos="0">
              <a:schemeClr val="accent4">
                <a:hueOff val="0"/>
                <a:satOff val="0"/>
                <a:lumOff val="0"/>
                <a:alphaOff val="0"/>
                <a:tint val="96000"/>
                <a:satMod val="130000"/>
                <a:lumMod val="114000"/>
              </a:schemeClr>
            </a:gs>
            <a:gs pos="60000">
              <a:schemeClr val="accent4">
                <a:hueOff val="0"/>
                <a:satOff val="0"/>
                <a:lumOff val="0"/>
                <a:alphaOff val="0"/>
                <a:tint val="100000"/>
                <a:satMod val="106000"/>
                <a:lumMod val="110000"/>
              </a:schemeClr>
            </a:gs>
            <a:gs pos="100000">
              <a:schemeClr val="accent4">
                <a:hueOff val="0"/>
                <a:satOff val="0"/>
                <a:lumOff val="0"/>
                <a:alphaOff val="0"/>
              </a:schemeClr>
            </a:gs>
          </a:gsLst>
          <a:lin ang="5400000" scaled="0"/>
        </a:gradFill>
        <a:ln>
          <a:noFill/>
        </a:ln>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kern="1200" dirty="0" smtClean="0"/>
            <a:t>Nourrir ou créer</a:t>
          </a:r>
          <a:endParaRPr lang="en-GB" sz="2400" kern="1200" dirty="0"/>
        </a:p>
      </dsp:txBody>
      <dsp:txXfrm>
        <a:off x="4836653" y="1853417"/>
        <a:ext cx="1381933" cy="13819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83D1DB-8FFD-49F1-A22D-0345B9D2AE6F}">
      <dsp:nvSpPr>
        <dsp:cNvPr id="0" name=""/>
        <dsp:cNvSpPr/>
      </dsp:nvSpPr>
      <dsp:spPr>
        <a:xfrm>
          <a:off x="0" y="1955728"/>
          <a:ext cx="6792416" cy="1283169"/>
        </a:xfrm>
        <a:prstGeom prst="rect">
          <a:avLst/>
        </a:prstGeom>
        <a:solidFill>
          <a:schemeClr val="accent2">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fr-FR" sz="2500" kern="1200" dirty="0" smtClean="0"/>
            <a:t>Emploi domestique  (induit en indirect)</a:t>
          </a:r>
          <a:endParaRPr lang="en-GB" sz="2500" kern="1200" dirty="0"/>
        </a:p>
      </dsp:txBody>
      <dsp:txXfrm>
        <a:off x="0" y="1955728"/>
        <a:ext cx="6792416" cy="692911"/>
      </dsp:txXfrm>
    </dsp:sp>
    <dsp:sp modelId="{0CB6217D-400B-4A89-8A64-1FE29964DE12}">
      <dsp:nvSpPr>
        <dsp:cNvPr id="0" name=""/>
        <dsp:cNvSpPr/>
      </dsp:nvSpPr>
      <dsp:spPr>
        <a:xfrm>
          <a:off x="0" y="2622977"/>
          <a:ext cx="3396208" cy="590258"/>
        </a:xfrm>
        <a:prstGeom prst="rect">
          <a:avLst/>
        </a:prstGeom>
        <a:solidFill>
          <a:schemeClr val="accent2">
            <a:tint val="40000"/>
            <a:alpha val="90000"/>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t>Commerces (boulanger, boucher,,,), </a:t>
          </a:r>
          <a:r>
            <a:rPr lang="fr-FR" sz="1400" kern="1200" dirty="0" err="1" smtClean="0"/>
            <a:t>admini</a:t>
          </a:r>
          <a:r>
            <a:rPr lang="fr-FR" sz="1400" kern="1200" dirty="0" smtClean="0"/>
            <a:t> locale ( instituteur, services sociaux..)</a:t>
          </a:r>
          <a:endParaRPr lang="en-GB" sz="1400" kern="1200" dirty="0"/>
        </a:p>
      </dsp:txBody>
      <dsp:txXfrm>
        <a:off x="0" y="2622977"/>
        <a:ext cx="3396208" cy="590258"/>
      </dsp:txXfrm>
    </dsp:sp>
    <dsp:sp modelId="{E28FF590-C009-4103-B34C-D6EC1ABEA992}">
      <dsp:nvSpPr>
        <dsp:cNvPr id="0" name=""/>
        <dsp:cNvSpPr/>
      </dsp:nvSpPr>
      <dsp:spPr>
        <a:xfrm>
          <a:off x="3396208" y="2622977"/>
          <a:ext cx="3396208" cy="590258"/>
        </a:xfrm>
        <a:prstGeom prst="rect">
          <a:avLst/>
        </a:prstGeom>
        <a:solidFill>
          <a:schemeClr val="accent3">
            <a:tint val="40000"/>
            <a:alpha val="90000"/>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t>Artisanat (électricien, maçon…) et services (coiffeur, agent </a:t>
          </a:r>
          <a:r>
            <a:rPr lang="fr-FR" sz="1400" kern="1200" dirty="0" err="1" smtClean="0"/>
            <a:t>d’assur</a:t>
          </a:r>
          <a:r>
            <a:rPr lang="fr-FR" sz="1400" kern="1200" dirty="0" smtClean="0"/>
            <a:t>..)</a:t>
          </a:r>
          <a:endParaRPr lang="en-GB" sz="1400" kern="1200" dirty="0"/>
        </a:p>
      </dsp:txBody>
      <dsp:txXfrm>
        <a:off x="3396208" y="2622977"/>
        <a:ext cx="3396208" cy="590258"/>
      </dsp:txXfrm>
    </dsp:sp>
    <dsp:sp modelId="{AA82A01A-FA7D-480F-B331-E57836DA8414}">
      <dsp:nvSpPr>
        <dsp:cNvPr id="0" name=""/>
        <dsp:cNvSpPr/>
      </dsp:nvSpPr>
      <dsp:spPr>
        <a:xfrm rot="10800000">
          <a:off x="0" y="0"/>
          <a:ext cx="6792416" cy="1973515"/>
        </a:xfrm>
        <a:prstGeom prst="upArrowCallout">
          <a:avLst/>
        </a:prstGeom>
        <a:solidFill>
          <a:schemeClr val="accent3">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fr-FR" sz="2500" kern="1200" dirty="0" smtClean="0"/>
            <a:t>Emploi exportateur</a:t>
          </a:r>
          <a:endParaRPr lang="en-GB" sz="2500" kern="1200" dirty="0"/>
        </a:p>
      </dsp:txBody>
      <dsp:txXfrm rot="-10800000">
        <a:off x="0" y="0"/>
        <a:ext cx="6792416" cy="692703"/>
      </dsp:txXfrm>
    </dsp:sp>
    <dsp:sp modelId="{C298E896-8BE3-4146-B71E-728759F46CF9}">
      <dsp:nvSpPr>
        <dsp:cNvPr id="0" name=""/>
        <dsp:cNvSpPr/>
      </dsp:nvSpPr>
      <dsp:spPr>
        <a:xfrm>
          <a:off x="0" y="694165"/>
          <a:ext cx="3396208" cy="590081"/>
        </a:xfrm>
        <a:prstGeom prst="rect">
          <a:avLst/>
        </a:prstGeom>
        <a:solidFill>
          <a:schemeClr val="accent4">
            <a:tint val="40000"/>
            <a:alpha val="90000"/>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t>Fabrication de</a:t>
          </a:r>
          <a:endParaRPr lang="en-GB" sz="1400" kern="1200" dirty="0"/>
        </a:p>
      </dsp:txBody>
      <dsp:txXfrm>
        <a:off x="0" y="694165"/>
        <a:ext cx="3396208" cy="590081"/>
      </dsp:txXfrm>
    </dsp:sp>
    <dsp:sp modelId="{C964334B-A465-448D-8363-CDE95D44A3A2}">
      <dsp:nvSpPr>
        <dsp:cNvPr id="0" name=""/>
        <dsp:cNvSpPr/>
      </dsp:nvSpPr>
      <dsp:spPr>
        <a:xfrm>
          <a:off x="3396208" y="694165"/>
          <a:ext cx="3396208" cy="590081"/>
        </a:xfrm>
        <a:prstGeom prst="rect">
          <a:avLst/>
        </a:prstGeom>
        <a:solidFill>
          <a:schemeClr val="accent5">
            <a:tint val="40000"/>
            <a:alpha val="90000"/>
            <a:hueOff val="0"/>
            <a:satOff val="0"/>
            <a:lumOff val="0"/>
            <a:alphaOff val="0"/>
          </a:schemeClr>
        </a:solidFill>
        <a:ln>
          <a:noFill/>
        </a:ln>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z="50080" prstMaterial="plastic">
          <a:bevelT w="25400" h="25400"/>
          <a:bevelB w="25400" h="25400"/>
        </a:sp3d>
      </dsp:spPr>
      <dsp:style>
        <a:lnRef idx="0">
          <a:scrgbClr r="0" g="0" b="0"/>
        </a:lnRef>
        <a:fillRef idx="1">
          <a:scrgbClr r="0" g="0" b="0"/>
        </a:fillRef>
        <a:effectRef idx="2">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t>téléviseurs</a:t>
          </a:r>
          <a:endParaRPr lang="en-GB" sz="1400" kern="1200" dirty="0"/>
        </a:p>
      </dsp:txBody>
      <dsp:txXfrm>
        <a:off x="3396208" y="694165"/>
        <a:ext cx="3396208" cy="59008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4F558-717D-4246-8166-F8D303AC27A0}">
      <dsp:nvSpPr>
        <dsp:cNvPr id="0" name=""/>
        <dsp:cNvSpPr/>
      </dsp:nvSpPr>
      <dsp:spPr>
        <a:xfrm>
          <a:off x="4788531" y="1598535"/>
          <a:ext cx="3627003" cy="532689"/>
        </a:xfrm>
        <a:custGeom>
          <a:avLst/>
          <a:gdLst/>
          <a:ahLst/>
          <a:cxnLst/>
          <a:rect l="0" t="0" r="0" b="0"/>
          <a:pathLst>
            <a:path>
              <a:moveTo>
                <a:pt x="0" y="0"/>
              </a:moveTo>
              <a:lnTo>
                <a:pt x="0" y="317564"/>
              </a:lnTo>
              <a:lnTo>
                <a:pt x="3627003" y="317564"/>
              </a:lnTo>
              <a:lnTo>
                <a:pt x="3627003" y="532689"/>
              </a:lnTo>
            </a:path>
          </a:pathLst>
        </a:custGeom>
        <a:noFill/>
        <a:ln w="19050" cap="flat" cmpd="sng" algn="ctr">
          <a:solidFill>
            <a:schemeClr val="accent2">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0090F6BA-A0CC-478B-BF4C-9820B837F0E3}">
      <dsp:nvSpPr>
        <dsp:cNvPr id="0" name=""/>
        <dsp:cNvSpPr/>
      </dsp:nvSpPr>
      <dsp:spPr>
        <a:xfrm>
          <a:off x="4788531" y="1598535"/>
          <a:ext cx="1237996" cy="532689"/>
        </a:xfrm>
        <a:custGeom>
          <a:avLst/>
          <a:gdLst/>
          <a:ahLst/>
          <a:cxnLst/>
          <a:rect l="0" t="0" r="0" b="0"/>
          <a:pathLst>
            <a:path>
              <a:moveTo>
                <a:pt x="0" y="0"/>
              </a:moveTo>
              <a:lnTo>
                <a:pt x="0" y="317564"/>
              </a:lnTo>
              <a:lnTo>
                <a:pt x="1237996" y="317564"/>
              </a:lnTo>
              <a:lnTo>
                <a:pt x="1237996" y="532689"/>
              </a:lnTo>
            </a:path>
          </a:pathLst>
        </a:custGeom>
        <a:noFill/>
        <a:ln w="19050" cap="flat" cmpd="sng" algn="ctr">
          <a:solidFill>
            <a:schemeClr val="accent2">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C327B2C0-3FF0-4840-96B5-F7ED25A71DC3}">
      <dsp:nvSpPr>
        <dsp:cNvPr id="0" name=""/>
        <dsp:cNvSpPr/>
      </dsp:nvSpPr>
      <dsp:spPr>
        <a:xfrm>
          <a:off x="3637521" y="1598535"/>
          <a:ext cx="1151010" cy="532689"/>
        </a:xfrm>
        <a:custGeom>
          <a:avLst/>
          <a:gdLst/>
          <a:ahLst/>
          <a:cxnLst/>
          <a:rect l="0" t="0" r="0" b="0"/>
          <a:pathLst>
            <a:path>
              <a:moveTo>
                <a:pt x="1151010" y="0"/>
              </a:moveTo>
              <a:lnTo>
                <a:pt x="1151010" y="317564"/>
              </a:lnTo>
              <a:lnTo>
                <a:pt x="0" y="317564"/>
              </a:lnTo>
              <a:lnTo>
                <a:pt x="0" y="532689"/>
              </a:lnTo>
            </a:path>
          </a:pathLst>
        </a:custGeom>
        <a:noFill/>
        <a:ln w="19050" cap="flat" cmpd="sng" algn="ctr">
          <a:solidFill>
            <a:schemeClr val="accent2">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F08A4675-5A89-4804-AD32-1E852C6F7D03}">
      <dsp:nvSpPr>
        <dsp:cNvPr id="0" name=""/>
        <dsp:cNvSpPr/>
      </dsp:nvSpPr>
      <dsp:spPr>
        <a:xfrm>
          <a:off x="1205021" y="1598535"/>
          <a:ext cx="3583510" cy="532689"/>
        </a:xfrm>
        <a:custGeom>
          <a:avLst/>
          <a:gdLst/>
          <a:ahLst/>
          <a:cxnLst/>
          <a:rect l="0" t="0" r="0" b="0"/>
          <a:pathLst>
            <a:path>
              <a:moveTo>
                <a:pt x="3583510" y="0"/>
              </a:moveTo>
              <a:lnTo>
                <a:pt x="3583510" y="317564"/>
              </a:lnTo>
              <a:lnTo>
                <a:pt x="0" y="317564"/>
              </a:lnTo>
              <a:lnTo>
                <a:pt x="0" y="532689"/>
              </a:lnTo>
            </a:path>
          </a:pathLst>
        </a:custGeom>
        <a:noFill/>
        <a:ln w="19050" cap="flat" cmpd="sng" algn="ctr">
          <a:solidFill>
            <a:schemeClr val="accent2">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3F6ECF25-BB49-4F33-A7E0-042D46EC53EE}">
      <dsp:nvSpPr>
        <dsp:cNvPr id="0" name=""/>
        <dsp:cNvSpPr/>
      </dsp:nvSpPr>
      <dsp:spPr>
        <a:xfrm>
          <a:off x="2191111" y="676573"/>
          <a:ext cx="5194840" cy="921961"/>
        </a:xfrm>
        <a:prstGeom prst="rect">
          <a:avLst/>
        </a:prstGeom>
        <a:solidFill>
          <a:schemeClr val="accent2">
            <a:hueOff val="0"/>
            <a:satOff val="0"/>
            <a:lumOff val="0"/>
            <a:alphaOff val="0"/>
          </a:schemeClr>
        </a:solidFill>
        <a:ln>
          <a:noFill/>
        </a:ln>
        <a:effectLst>
          <a:outerShdw blurRad="50800" dist="38100" dir="5400000" rotWithShape="0">
            <a:srgbClr val="000000">
              <a:alpha val="2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30099" numCol="1" spcCol="1270" anchor="ctr" anchorCtr="0">
          <a:noAutofit/>
        </a:bodyPr>
        <a:lstStyle/>
        <a:p>
          <a:pPr lvl="0" algn="ctr" defTabSz="711200">
            <a:lnSpc>
              <a:spcPct val="90000"/>
            </a:lnSpc>
            <a:spcBef>
              <a:spcPct val="0"/>
            </a:spcBef>
            <a:spcAft>
              <a:spcPct val="35000"/>
            </a:spcAft>
          </a:pPr>
          <a:r>
            <a:rPr lang="fr-FR" sz="1600" b="1" i="1" kern="1200" dirty="0" smtClean="0"/>
            <a:t>Selon Laurent </a:t>
          </a:r>
          <a:r>
            <a:rPr lang="fr-FR" sz="1600" b="1" i="1" kern="1200" dirty="0" err="1" smtClean="0"/>
            <a:t>Davezies</a:t>
          </a:r>
          <a:r>
            <a:rPr lang="fr-FR" sz="1600" b="1" i="1" kern="1200" dirty="0" smtClean="0"/>
            <a:t> les revenus « basiques » des habitants sont de quatre types</a:t>
          </a:r>
          <a:endParaRPr lang="en-GB" sz="1600" b="1" i="1" kern="1200" dirty="0"/>
        </a:p>
      </dsp:txBody>
      <dsp:txXfrm>
        <a:off x="2191111" y="676573"/>
        <a:ext cx="5194840" cy="921961"/>
      </dsp:txXfrm>
    </dsp:sp>
    <dsp:sp modelId="{D3C75EBB-13B9-4F66-BA87-A6F2715EB56A}">
      <dsp:nvSpPr>
        <dsp:cNvPr id="0" name=""/>
        <dsp:cNvSpPr/>
      </dsp:nvSpPr>
      <dsp:spPr>
        <a:xfrm>
          <a:off x="4254325" y="1393654"/>
          <a:ext cx="1602620" cy="30732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endParaRPr lang="en-GB" sz="1600" b="1" i="1" kern="1200"/>
        </a:p>
      </dsp:txBody>
      <dsp:txXfrm>
        <a:off x="4254325" y="1393654"/>
        <a:ext cx="1602620" cy="307320"/>
      </dsp:txXfrm>
    </dsp:sp>
    <dsp:sp modelId="{2218F55C-1E14-4CEF-AB75-20FDF1359C48}">
      <dsp:nvSpPr>
        <dsp:cNvPr id="0" name=""/>
        <dsp:cNvSpPr/>
      </dsp:nvSpPr>
      <dsp:spPr>
        <a:xfrm>
          <a:off x="93114" y="2131224"/>
          <a:ext cx="2223813" cy="921961"/>
        </a:xfrm>
        <a:prstGeom prst="rect">
          <a:avLst/>
        </a:prstGeom>
        <a:solidFill>
          <a:schemeClr val="accent2">
            <a:hueOff val="0"/>
            <a:satOff val="0"/>
            <a:lumOff val="0"/>
            <a:alphaOff val="0"/>
          </a:schemeClr>
        </a:solidFill>
        <a:ln>
          <a:noFill/>
        </a:ln>
        <a:effectLst>
          <a:outerShdw blurRad="50800" dist="38100" dir="5400000" rotWithShape="0">
            <a:srgbClr val="000000">
              <a:alpha val="2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30099" numCol="1" spcCol="1270" anchor="ctr" anchorCtr="0">
          <a:noAutofit/>
        </a:bodyPr>
        <a:lstStyle/>
        <a:p>
          <a:pPr lvl="0" algn="ctr" defTabSz="711200">
            <a:lnSpc>
              <a:spcPct val="90000"/>
            </a:lnSpc>
            <a:spcBef>
              <a:spcPct val="0"/>
            </a:spcBef>
            <a:spcAft>
              <a:spcPct val="35000"/>
            </a:spcAft>
          </a:pPr>
          <a:r>
            <a:rPr lang="fr-FR" sz="1600" b="1" i="1" kern="1200" dirty="0" smtClean="0"/>
            <a:t>La base productrice marchande classique</a:t>
          </a:r>
          <a:endParaRPr lang="en-GB" sz="1600" b="1" i="1" kern="1200" dirty="0"/>
        </a:p>
      </dsp:txBody>
      <dsp:txXfrm>
        <a:off x="93114" y="2131224"/>
        <a:ext cx="2223813" cy="921961"/>
      </dsp:txXfrm>
    </dsp:sp>
    <dsp:sp modelId="{B5A376AF-4AE1-44B7-B8BE-D1CB690EFFE6}">
      <dsp:nvSpPr>
        <dsp:cNvPr id="0" name=""/>
        <dsp:cNvSpPr/>
      </dsp:nvSpPr>
      <dsp:spPr>
        <a:xfrm>
          <a:off x="670814" y="2848305"/>
          <a:ext cx="1602620" cy="30732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endParaRPr lang="en-GB" sz="1600" b="1" i="1" kern="1200"/>
        </a:p>
      </dsp:txBody>
      <dsp:txXfrm>
        <a:off x="670814" y="2848305"/>
        <a:ext cx="1602620" cy="307320"/>
      </dsp:txXfrm>
    </dsp:sp>
    <dsp:sp modelId="{D40345E3-4586-459F-99E1-595CBABE9E61}">
      <dsp:nvSpPr>
        <dsp:cNvPr id="0" name=""/>
        <dsp:cNvSpPr/>
      </dsp:nvSpPr>
      <dsp:spPr>
        <a:xfrm>
          <a:off x="2747177" y="2131224"/>
          <a:ext cx="1780689" cy="921961"/>
        </a:xfrm>
        <a:prstGeom prst="rect">
          <a:avLst/>
        </a:prstGeom>
        <a:solidFill>
          <a:schemeClr val="accent2">
            <a:hueOff val="0"/>
            <a:satOff val="0"/>
            <a:lumOff val="0"/>
            <a:alphaOff val="0"/>
          </a:schemeClr>
        </a:solidFill>
        <a:ln>
          <a:noFill/>
        </a:ln>
        <a:effectLst>
          <a:outerShdw blurRad="50800" dist="38100" dir="5400000" rotWithShape="0">
            <a:srgbClr val="000000">
              <a:alpha val="2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30099" numCol="1" spcCol="1270" anchor="ctr" anchorCtr="0">
          <a:noAutofit/>
        </a:bodyPr>
        <a:lstStyle/>
        <a:p>
          <a:pPr lvl="0" algn="ctr" defTabSz="711200">
            <a:lnSpc>
              <a:spcPct val="90000"/>
            </a:lnSpc>
            <a:spcBef>
              <a:spcPct val="0"/>
            </a:spcBef>
            <a:spcAft>
              <a:spcPct val="35000"/>
            </a:spcAft>
          </a:pPr>
          <a:r>
            <a:rPr lang="fr-FR" sz="1600" b="1" i="1" kern="1200" dirty="0" smtClean="0"/>
            <a:t>La base publique</a:t>
          </a:r>
          <a:endParaRPr lang="en-GB" sz="1600" b="1" i="1" kern="1200" dirty="0"/>
        </a:p>
      </dsp:txBody>
      <dsp:txXfrm>
        <a:off x="2747177" y="2131224"/>
        <a:ext cx="1780689" cy="921961"/>
      </dsp:txXfrm>
    </dsp:sp>
    <dsp:sp modelId="{5A86CE52-0B60-484A-95F3-4F100979DBE6}">
      <dsp:nvSpPr>
        <dsp:cNvPr id="0" name=""/>
        <dsp:cNvSpPr/>
      </dsp:nvSpPr>
      <dsp:spPr>
        <a:xfrm>
          <a:off x="3103315" y="2848305"/>
          <a:ext cx="1602620" cy="30732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endParaRPr lang="en-GB" sz="1600" b="1" i="1" kern="1200"/>
        </a:p>
      </dsp:txBody>
      <dsp:txXfrm>
        <a:off x="3103315" y="2848305"/>
        <a:ext cx="1602620" cy="307320"/>
      </dsp:txXfrm>
    </dsp:sp>
    <dsp:sp modelId="{497CC1F0-D3B8-4914-903D-30F145DF88C5}">
      <dsp:nvSpPr>
        <dsp:cNvPr id="0" name=""/>
        <dsp:cNvSpPr/>
      </dsp:nvSpPr>
      <dsp:spPr>
        <a:xfrm>
          <a:off x="5136184" y="2131224"/>
          <a:ext cx="1780689" cy="921961"/>
        </a:xfrm>
        <a:prstGeom prst="rect">
          <a:avLst/>
        </a:prstGeom>
        <a:solidFill>
          <a:schemeClr val="accent2">
            <a:hueOff val="0"/>
            <a:satOff val="0"/>
            <a:lumOff val="0"/>
            <a:alphaOff val="0"/>
          </a:schemeClr>
        </a:solidFill>
        <a:ln>
          <a:noFill/>
        </a:ln>
        <a:effectLst>
          <a:outerShdw blurRad="50800" dist="38100" dir="5400000" rotWithShape="0">
            <a:srgbClr val="000000">
              <a:alpha val="2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30099" numCol="1" spcCol="1270" anchor="ctr" anchorCtr="0">
          <a:noAutofit/>
        </a:bodyPr>
        <a:lstStyle/>
        <a:p>
          <a:pPr lvl="0" algn="ctr" defTabSz="711200">
            <a:lnSpc>
              <a:spcPct val="90000"/>
            </a:lnSpc>
            <a:spcBef>
              <a:spcPct val="0"/>
            </a:spcBef>
            <a:spcAft>
              <a:spcPct val="35000"/>
            </a:spcAft>
          </a:pPr>
          <a:r>
            <a:rPr lang="fr-FR" sz="1600" b="1" i="1" kern="1200" dirty="0" smtClean="0"/>
            <a:t>La base résidentielle</a:t>
          </a:r>
          <a:endParaRPr lang="en-GB" sz="1600" b="1" i="1" kern="1200" dirty="0"/>
        </a:p>
      </dsp:txBody>
      <dsp:txXfrm>
        <a:off x="5136184" y="2131224"/>
        <a:ext cx="1780689" cy="921961"/>
      </dsp:txXfrm>
    </dsp:sp>
    <dsp:sp modelId="{8284B1DD-6883-4A93-96D0-00F325F4CA45}">
      <dsp:nvSpPr>
        <dsp:cNvPr id="0" name=""/>
        <dsp:cNvSpPr/>
      </dsp:nvSpPr>
      <dsp:spPr>
        <a:xfrm>
          <a:off x="5492322" y="2848305"/>
          <a:ext cx="1602620" cy="30732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endParaRPr lang="en-GB" sz="1600" b="1" i="1" kern="1200"/>
        </a:p>
      </dsp:txBody>
      <dsp:txXfrm>
        <a:off x="5492322" y="2848305"/>
        <a:ext cx="1602620" cy="307320"/>
      </dsp:txXfrm>
    </dsp:sp>
    <dsp:sp modelId="{82864567-2084-42E3-AB66-09F24EC966E0}">
      <dsp:nvSpPr>
        <dsp:cNvPr id="0" name=""/>
        <dsp:cNvSpPr/>
      </dsp:nvSpPr>
      <dsp:spPr>
        <a:xfrm>
          <a:off x="7525191" y="2131224"/>
          <a:ext cx="1780689" cy="921961"/>
        </a:xfrm>
        <a:prstGeom prst="rect">
          <a:avLst/>
        </a:prstGeom>
        <a:solidFill>
          <a:schemeClr val="accent2">
            <a:hueOff val="0"/>
            <a:satOff val="0"/>
            <a:lumOff val="0"/>
            <a:alphaOff val="0"/>
          </a:schemeClr>
        </a:solidFill>
        <a:ln>
          <a:noFill/>
        </a:ln>
        <a:effectLst>
          <a:outerShdw blurRad="50800" dist="38100" dir="5400000" rotWithShape="0">
            <a:srgbClr val="000000">
              <a:alpha val="2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30099" numCol="1" spcCol="1270" anchor="ctr" anchorCtr="0">
          <a:noAutofit/>
        </a:bodyPr>
        <a:lstStyle/>
        <a:p>
          <a:pPr lvl="0" algn="ctr" defTabSz="711200">
            <a:lnSpc>
              <a:spcPct val="90000"/>
            </a:lnSpc>
            <a:spcBef>
              <a:spcPct val="0"/>
            </a:spcBef>
            <a:spcAft>
              <a:spcPct val="35000"/>
            </a:spcAft>
          </a:pPr>
          <a:r>
            <a:rPr lang="fr-FR" sz="1600" b="1" i="1" kern="1200" dirty="0" smtClean="0"/>
            <a:t>La base sociale</a:t>
          </a:r>
          <a:endParaRPr lang="en-GB" sz="1600" b="1" i="1" kern="1200" dirty="0"/>
        </a:p>
      </dsp:txBody>
      <dsp:txXfrm>
        <a:off x="7525191" y="2131224"/>
        <a:ext cx="1780689" cy="921961"/>
      </dsp:txXfrm>
    </dsp:sp>
    <dsp:sp modelId="{DC0150A3-E043-4BDC-898A-29F6BBADC831}">
      <dsp:nvSpPr>
        <dsp:cNvPr id="0" name=""/>
        <dsp:cNvSpPr/>
      </dsp:nvSpPr>
      <dsp:spPr>
        <a:xfrm>
          <a:off x="7881329" y="2848305"/>
          <a:ext cx="1602620" cy="30732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a:sp3d z="57200" extrusionH="600" contourW="3000">
          <a:bevelT w="48600" h="18600" prst="relaxedInset"/>
          <a:bevelB w="48600" h="8600" prst="relaxedInset"/>
        </a:sp3d>
      </dsp:spPr>
      <dsp:style>
        <a:lnRef idx="1">
          <a:scrgbClr r="0" g="0" b="0"/>
        </a:lnRef>
        <a:fillRef idx="1">
          <a:scrgbClr r="0" g="0" b="0"/>
        </a:fillRef>
        <a:effectRef idx="0">
          <a:scrgbClr r="0" g="0" b="0"/>
        </a:effectRef>
        <a:fontRef idx="minor"/>
      </dsp:style>
      <dsp:txBody>
        <a:bodyPr spcFirstLastPara="0" vert="horz" wrap="square" lIns="40640" tIns="10160" rIns="40640" bIns="10160" numCol="1" spcCol="1270" anchor="ctr" anchorCtr="0">
          <a:noAutofit/>
        </a:bodyPr>
        <a:lstStyle/>
        <a:p>
          <a:pPr lvl="0" algn="r" defTabSz="711200">
            <a:lnSpc>
              <a:spcPct val="90000"/>
            </a:lnSpc>
            <a:spcBef>
              <a:spcPct val="0"/>
            </a:spcBef>
            <a:spcAft>
              <a:spcPct val="35000"/>
            </a:spcAft>
          </a:pPr>
          <a:endParaRPr lang="en-GB" sz="1600" b="1" i="1" kern="1200"/>
        </a:p>
      </dsp:txBody>
      <dsp:txXfrm>
        <a:off x="7881329" y="2848305"/>
        <a:ext cx="1602620" cy="3073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A5EF4F-3227-400C-A407-D14EC1B78DD8}" type="datetimeFigureOut">
              <a:rPr lang="en-GB" smtClean="0"/>
              <a:t>14/07/2019</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8CB9A3-6162-48CF-9CC4-FD11371681A6}" type="slidenum">
              <a:rPr lang="en-GB" smtClean="0"/>
              <a:t>‹N°›</a:t>
            </a:fld>
            <a:endParaRPr lang="en-GB"/>
          </a:p>
        </p:txBody>
      </p:sp>
    </p:spTree>
    <p:extLst>
      <p:ext uri="{BB962C8B-B14F-4D97-AF65-F5344CB8AC3E}">
        <p14:creationId xmlns:p14="http://schemas.microsoft.com/office/powerpoint/2010/main" val="390061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10"/>
          </p:nvPr>
        </p:nvSpPr>
        <p:spPr/>
        <p:txBody>
          <a:bodyPr/>
          <a:lstStyle/>
          <a:p>
            <a:fld id="{CA8CB9A3-6162-48CF-9CC4-FD11371681A6}" type="slidenum">
              <a:rPr lang="en-GB" smtClean="0"/>
              <a:t>17</a:t>
            </a:fld>
            <a:endParaRPr lang="en-GB"/>
          </a:p>
        </p:txBody>
      </p:sp>
    </p:spTree>
    <p:extLst>
      <p:ext uri="{BB962C8B-B14F-4D97-AF65-F5344CB8AC3E}">
        <p14:creationId xmlns:p14="http://schemas.microsoft.com/office/powerpoint/2010/main" val="4193091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fr-FR" smtClean="0"/>
              <a:t>Modifiez le style du titre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7" name="Date Placeholder 6"/>
          <p:cNvSpPr>
            <a:spLocks noGrp="1"/>
          </p:cNvSpPr>
          <p:nvPr>
            <p:ph type="dt" sz="half" idx="10"/>
          </p:nvPr>
        </p:nvSpPr>
        <p:spPr/>
        <p:txBody>
          <a:bodyPr/>
          <a:lstStyle/>
          <a:p>
            <a:fld id="{24821BE2-4D88-4190-9129-7891D2335D63}" type="datetimeFigureOut">
              <a:rPr lang="en-GB" smtClean="0"/>
              <a:t>14/07/2019</a:t>
            </a:fld>
            <a:endParaRPr lang="en-GB"/>
          </a:p>
        </p:txBody>
      </p:sp>
      <p:sp>
        <p:nvSpPr>
          <p:cNvPr id="8" name="Slide Number Placeholder 7"/>
          <p:cNvSpPr>
            <a:spLocks noGrp="1"/>
          </p:cNvSpPr>
          <p:nvPr>
            <p:ph type="sldNum" sz="quarter" idx="11"/>
          </p:nvPr>
        </p:nvSpPr>
        <p:spPr/>
        <p:txBody>
          <a:bodyPr/>
          <a:lstStyle/>
          <a:p>
            <a:fld id="{08520888-1FB4-4B5A-A71E-4B5FA7F3D63E}" type="slidenum">
              <a:rPr lang="en-GB" smtClean="0"/>
              <a:t>‹N°›</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821BE2-4D88-4190-9129-7891D2335D63}" type="datetimeFigureOut">
              <a:rPr lang="en-GB" smtClean="0"/>
              <a:t>14/07/2019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4821BE2-4D88-4190-9129-7891D2335D63}" type="datetimeFigureOut">
              <a:rPr lang="en-GB" smtClean="0"/>
              <a:t>14/07/2019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4821BE2-4D88-4190-9129-7891D2335D63}" type="datetimeFigureOut">
              <a:rPr lang="en-GB" smtClean="0"/>
              <a:t>14/07/2019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fr-FR" smtClean="0"/>
              <a:t>Modifiez le style du titre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4821BE2-4D88-4190-9129-7891D2335D63}" type="datetimeFigureOut">
              <a:rPr lang="en-GB" smtClean="0"/>
              <a:t>14/07/2019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4821BE2-4D88-4190-9129-7891D2335D63}" type="datetimeFigureOut">
              <a:rPr lang="en-GB" smtClean="0"/>
              <a:t>14/07/2019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520888-1FB4-4B5A-A71E-4B5FA7F3D63E}" type="slidenum">
              <a:rPr lang="en-GB" smtClean="0"/>
              <a:t>‹N°›</a:t>
            </a:fld>
            <a:endParaRPr lang="en-GB"/>
          </a:p>
        </p:txBody>
      </p:sp>
      <p:sp>
        <p:nvSpPr>
          <p:cNvPr id="9" name="Title 8"/>
          <p:cNvSpPr>
            <a:spLocks noGrp="1"/>
          </p:cNvSpPr>
          <p:nvPr>
            <p:ph type="title"/>
          </p:nvPr>
        </p:nvSpPr>
        <p:spPr>
          <a:xfrm>
            <a:off x="914400" y="1544715"/>
            <a:ext cx="7315200" cy="1154097"/>
          </a:xfrm>
        </p:spPr>
        <p:txBody>
          <a:bodyPr/>
          <a:lstStyle/>
          <a:p>
            <a:r>
              <a:rPr lang="fr-FR" smtClean="0"/>
              <a:t>Modifiez le style du titre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24821BE2-4D88-4190-9129-7891D2335D63}" type="datetimeFigureOut">
              <a:rPr lang="en-GB" smtClean="0"/>
              <a:t>14/07/2019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520888-1FB4-4B5A-A71E-4B5FA7F3D63E}" type="slidenum">
              <a:rPr lang="en-GB" smtClean="0"/>
              <a:t>‹N°›</a:t>
            </a:fld>
            <a:endParaRPr lang="en-GB"/>
          </a:p>
        </p:txBody>
      </p:sp>
      <p:sp>
        <p:nvSpPr>
          <p:cNvPr id="10" name="Title 9"/>
          <p:cNvSpPr>
            <a:spLocks noGrp="1"/>
          </p:cNvSpPr>
          <p:nvPr>
            <p:ph type="title"/>
          </p:nvPr>
        </p:nvSpPr>
        <p:spPr>
          <a:xfrm>
            <a:off x="914400" y="1544715"/>
            <a:ext cx="7315200" cy="1154097"/>
          </a:xfrm>
        </p:spPr>
        <p:txBody>
          <a:bodyPr/>
          <a:lstStyle/>
          <a:p>
            <a:r>
              <a:rPr lang="fr-FR" smtClean="0"/>
              <a:t>Modifiez le style du titre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4821BE2-4D88-4190-9129-7891D2335D63}" type="datetimeFigureOut">
              <a:rPr lang="en-GB" smtClean="0"/>
              <a:t>14/07/2019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21BE2-4D88-4190-9129-7891D2335D63}" type="datetimeFigureOut">
              <a:rPr lang="en-GB" smtClean="0"/>
              <a:t>14/07/2019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fr-FR" smtClean="0"/>
              <a:t>Modifiez le style du titre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4821BE2-4D88-4190-9129-7891D2335D63}" type="datetimeFigureOut">
              <a:rPr lang="en-GB" smtClean="0"/>
              <a:t>14/07/2019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fr-FR" smtClean="0"/>
              <a:t>Modifiez le style du titre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4821BE2-4D88-4190-9129-7891D2335D63}" type="datetimeFigureOut">
              <a:rPr lang="en-GB" smtClean="0"/>
              <a:t>14/07/2019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520888-1FB4-4B5A-A71E-4B5FA7F3D63E}" type="slidenum">
              <a:rPr lang="en-GB" smtClean="0"/>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24821BE2-4D88-4190-9129-7891D2335D63}" type="datetimeFigureOut">
              <a:rPr lang="en-GB" smtClean="0"/>
              <a:t>14/07/2019</a:t>
            </a:fld>
            <a:endParaRPr lang="en-GB"/>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08520888-1FB4-4B5A-A71E-4B5FA7F3D63E}" type="slidenum">
              <a:rPr lang="en-GB" smtClean="0"/>
              <a:t>‹N°›</a:t>
            </a:fld>
            <a:endParaRPr lang="en-GB"/>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GB"/>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p14="http://schemas.microsoft.com/office/powerpoint/2010/main" val="3621555962"/>
              </p:ext>
            </p:extLst>
          </p:nvPr>
        </p:nvGraphicFramePr>
        <p:xfrm>
          <a:off x="1064513" y="1196752"/>
          <a:ext cx="712879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6012160" y="2247255"/>
            <a:ext cx="2456698" cy="461665"/>
          </a:xfrm>
          <a:prstGeom prst="rect">
            <a:avLst/>
          </a:prstGeom>
          <a:noFill/>
        </p:spPr>
        <p:txBody>
          <a:bodyPr wrap="none" rtlCol="0">
            <a:spAutoFit/>
          </a:bodyPr>
          <a:lstStyle/>
          <a:p>
            <a:r>
              <a:rPr lang="fr-FR" sz="2400" b="1" i="1" dirty="0" smtClean="0">
                <a:latin typeface="Times New Roman" pitchFamily="18" charset="0"/>
                <a:cs typeface="Times New Roman" pitchFamily="18" charset="0"/>
              </a:rPr>
              <a:t>L’espaces publics</a:t>
            </a:r>
            <a:endParaRPr lang="en-GB" sz="2400" b="1" i="1" dirty="0">
              <a:latin typeface="Times New Roman" pitchFamily="18" charset="0"/>
              <a:cs typeface="Times New Roman" pitchFamily="18" charset="0"/>
            </a:endParaRPr>
          </a:p>
        </p:txBody>
      </p:sp>
      <p:sp>
        <p:nvSpPr>
          <p:cNvPr id="6" name="ZoneTexte 5"/>
          <p:cNvSpPr txBox="1"/>
          <p:nvPr/>
        </p:nvSpPr>
        <p:spPr>
          <a:xfrm>
            <a:off x="1412324" y="2247255"/>
            <a:ext cx="2130711" cy="461665"/>
          </a:xfrm>
          <a:prstGeom prst="rect">
            <a:avLst/>
          </a:prstGeom>
          <a:noFill/>
        </p:spPr>
        <p:txBody>
          <a:bodyPr wrap="none" rtlCol="0">
            <a:spAutoFit/>
          </a:bodyPr>
          <a:lstStyle/>
          <a:p>
            <a:r>
              <a:rPr lang="fr-FR" sz="2400" b="1" i="1" dirty="0" smtClean="0">
                <a:latin typeface="Times New Roman" pitchFamily="18" charset="0"/>
                <a:cs typeface="Times New Roman" pitchFamily="18" charset="0"/>
              </a:rPr>
              <a:t>La trame viaire</a:t>
            </a:r>
            <a:endParaRPr lang="en-GB" sz="2400" b="1" i="1" dirty="0">
              <a:latin typeface="Times New Roman" pitchFamily="18" charset="0"/>
              <a:cs typeface="Times New Roman" pitchFamily="18" charset="0"/>
            </a:endParaRPr>
          </a:p>
        </p:txBody>
      </p:sp>
      <p:sp>
        <p:nvSpPr>
          <p:cNvPr id="7" name="ZoneTexte 6"/>
          <p:cNvSpPr txBox="1"/>
          <p:nvPr/>
        </p:nvSpPr>
        <p:spPr>
          <a:xfrm>
            <a:off x="5675441" y="4581127"/>
            <a:ext cx="2929007" cy="461665"/>
          </a:xfrm>
          <a:prstGeom prst="rect">
            <a:avLst/>
          </a:prstGeom>
          <a:noFill/>
        </p:spPr>
        <p:txBody>
          <a:bodyPr wrap="none" rtlCol="0">
            <a:spAutoFit/>
          </a:bodyPr>
          <a:lstStyle/>
          <a:p>
            <a:r>
              <a:rPr lang="fr-FR" sz="2400" b="1" i="1" dirty="0" smtClean="0">
                <a:latin typeface="Times New Roman" pitchFamily="18" charset="0"/>
                <a:cs typeface="Times New Roman" pitchFamily="18" charset="0"/>
              </a:rPr>
              <a:t>Constructions privées</a:t>
            </a:r>
            <a:endParaRPr lang="en-GB" sz="2400" b="1" i="1" dirty="0">
              <a:latin typeface="Times New Roman" pitchFamily="18" charset="0"/>
              <a:cs typeface="Times New Roman" pitchFamily="18" charset="0"/>
            </a:endParaRPr>
          </a:p>
        </p:txBody>
      </p:sp>
      <p:sp>
        <p:nvSpPr>
          <p:cNvPr id="8" name="ZoneTexte 7"/>
          <p:cNvSpPr txBox="1"/>
          <p:nvPr/>
        </p:nvSpPr>
        <p:spPr>
          <a:xfrm>
            <a:off x="340055" y="4572605"/>
            <a:ext cx="3151825" cy="461665"/>
          </a:xfrm>
          <a:prstGeom prst="rect">
            <a:avLst/>
          </a:prstGeom>
          <a:noFill/>
        </p:spPr>
        <p:txBody>
          <a:bodyPr wrap="none" rtlCol="0">
            <a:spAutoFit/>
          </a:bodyPr>
          <a:lstStyle/>
          <a:p>
            <a:r>
              <a:rPr lang="fr-FR" sz="2400" b="1" i="1" dirty="0" smtClean="0">
                <a:latin typeface="Times New Roman" pitchFamily="18" charset="0"/>
                <a:cs typeface="Times New Roman" pitchFamily="18" charset="0"/>
              </a:rPr>
              <a:t>Construction publiques</a:t>
            </a:r>
            <a:endParaRPr lang="en-GB" sz="2400" b="1" i="1" dirty="0">
              <a:latin typeface="Times New Roman" pitchFamily="18" charset="0"/>
              <a:cs typeface="Times New Roman" pitchFamily="18" charset="0"/>
            </a:endParaRPr>
          </a:p>
        </p:txBody>
      </p:sp>
      <p:sp>
        <p:nvSpPr>
          <p:cNvPr id="9" name="Ellipse 8"/>
          <p:cNvSpPr/>
          <p:nvPr/>
        </p:nvSpPr>
        <p:spPr>
          <a:xfrm>
            <a:off x="2843808" y="2996952"/>
            <a:ext cx="2716225" cy="1008112"/>
          </a:xfrm>
          <a:prstGeom prst="ellipse">
            <a:avLst/>
          </a:prstGeom>
          <a:noFill/>
          <a:ln w="381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800" b="1" i="1" dirty="0" smtClean="0">
                <a:ln w="11430"/>
                <a:solidFill>
                  <a:srgbClr val="FF7D7D"/>
                </a:solidFill>
                <a:effectLst>
                  <a:outerShdw blurRad="50800" dist="39000" dir="5460000" algn="tl">
                    <a:srgbClr val="000000">
                      <a:alpha val="38000"/>
                    </a:srgbClr>
                  </a:outerShdw>
                </a:effectLst>
                <a:latin typeface="Times New Roman" pitchFamily="18" charset="0"/>
                <a:cs typeface="Times New Roman" pitchFamily="18" charset="0"/>
              </a:rPr>
              <a:t>accrochage</a:t>
            </a:r>
            <a:endParaRPr lang="en-GB" sz="2800" b="1" i="1" dirty="0">
              <a:ln w="11430"/>
              <a:solidFill>
                <a:srgbClr val="FF7D7D"/>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10" name="Accolade ouvrante 9"/>
          <p:cNvSpPr/>
          <p:nvPr/>
        </p:nvSpPr>
        <p:spPr>
          <a:xfrm rot="16200000">
            <a:off x="4173319" y="1719368"/>
            <a:ext cx="777281" cy="7796943"/>
          </a:xfrm>
          <a:prstGeom prst="leftBrace">
            <a:avLst>
              <a:gd name="adj1" fmla="val 8333"/>
              <a:gd name="adj2" fmla="val 49818"/>
            </a:avLst>
          </a:prstGeom>
          <a:ln w="38100">
            <a:prstDash val="sysDash"/>
          </a:ln>
          <a:effectLst>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ZoneTexte 11"/>
          <p:cNvSpPr txBox="1"/>
          <p:nvPr/>
        </p:nvSpPr>
        <p:spPr>
          <a:xfrm>
            <a:off x="235491" y="6093296"/>
            <a:ext cx="8440965" cy="46166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24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Cette trame urbaine est partagée par tous les acteurs de la ville</a:t>
            </a:r>
            <a:endParaRPr lang="en-GB" sz="24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13" name="ZoneTexte 12"/>
          <p:cNvSpPr txBox="1"/>
          <p:nvPr/>
        </p:nvSpPr>
        <p:spPr>
          <a:xfrm>
            <a:off x="-10041" y="18298"/>
            <a:ext cx="9144000" cy="1015663"/>
          </a:xfrm>
          <a:prstGeom prst="rect">
            <a:avLst/>
          </a:prstGeom>
          <a:solidFill>
            <a:srgbClr val="FFC000"/>
          </a:solidFill>
        </p:spPr>
        <p:txBody>
          <a:bodyPr wrap="square" rtlCol="0">
            <a:spAutoFit/>
          </a:bodyPr>
          <a:lstStyle/>
          <a:p>
            <a:pPr algn="just"/>
            <a:r>
              <a:rPr lang="fr-FR" sz="2000" i="1" dirty="0" smtClean="0">
                <a:solidFill>
                  <a:schemeClr val="bg1"/>
                </a:solidFill>
                <a:latin typeface="Times New Roman" pitchFamily="18" charset="0"/>
                <a:cs typeface="Times New Roman" pitchFamily="18" charset="0"/>
              </a:rPr>
              <a:t>L’urbanisation s’organise selon une trame de voies et d’espaces publics, ce sont les « creux » sur lesquels s’accrocher les « pleins », </a:t>
            </a:r>
            <a:r>
              <a:rPr lang="fr-FR" sz="2000" i="1" dirty="0" err="1" smtClean="0">
                <a:solidFill>
                  <a:schemeClr val="bg1"/>
                </a:solidFill>
                <a:latin typeface="Times New Roman" pitchFamily="18" charset="0"/>
                <a:cs typeface="Times New Roman" pitchFamily="18" charset="0"/>
              </a:rPr>
              <a:t>c.a.d</a:t>
            </a:r>
            <a:r>
              <a:rPr lang="fr-FR" sz="2000" i="1" dirty="0" smtClean="0">
                <a:solidFill>
                  <a:schemeClr val="bg1"/>
                </a:solidFill>
                <a:latin typeface="Times New Roman" pitchFamily="18" charset="0"/>
                <a:cs typeface="Times New Roman" pitchFamily="18" charset="0"/>
              </a:rPr>
              <a:t> les constructions privées             ( logements, locaux d’activité) et publiques (abritant les services publics) </a:t>
            </a:r>
            <a:endParaRPr lang="en-GB" sz="20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5183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76562"/>
            <a:ext cx="9144000" cy="1838801"/>
          </a:xfrm>
          <a:prstGeom prst="downArrowCallout">
            <a:avLst>
              <a:gd name="adj1" fmla="val 106393"/>
              <a:gd name="adj2" fmla="val 82641"/>
              <a:gd name="adj3" fmla="val 25000"/>
              <a:gd name="adj4" fmla="val 64977"/>
            </a:avLst>
          </a:prstGeom>
          <a:solidFill>
            <a:schemeClr val="accent5">
              <a:lumMod val="75000"/>
            </a:schemeClr>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un niveau est excédentaire d’infrastructures et services ; </a:t>
            </a:r>
            <a:r>
              <a:rPr lang="fr-FR" b="1" i="1" cap="all" dirty="0" err="1"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c.a.d</a:t>
            </a: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une capacité d’accueil d’habitants supplémentaires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4" name="ZoneTexte 3"/>
          <p:cNvSpPr txBox="1"/>
          <p:nvPr/>
        </p:nvSpPr>
        <p:spPr>
          <a:xfrm>
            <a:off x="3639013" y="2298488"/>
            <a:ext cx="1898853"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Le résultat</a:t>
            </a:r>
            <a:endParaRPr lang="en-GB" sz="2000" b="1" cap="all" dirty="0">
              <a:ln w="0"/>
              <a:effectLst>
                <a:reflection blurRad="12700" stA="50000" endPos="50000" dist="5000" dir="5400000" sy="-100000" rotWithShape="0"/>
              </a:effectLst>
            </a:endParaRPr>
          </a:p>
        </p:txBody>
      </p:sp>
      <p:sp>
        <p:nvSpPr>
          <p:cNvPr id="5" name="ZoneTexte 4"/>
          <p:cNvSpPr txBox="1"/>
          <p:nvPr/>
        </p:nvSpPr>
        <p:spPr>
          <a:xfrm>
            <a:off x="1299526" y="2889822"/>
            <a:ext cx="6577826" cy="675925"/>
          </a:xfrm>
          <a:prstGeom prst="rect">
            <a:avLst/>
          </a:prstGeom>
          <a:noFill/>
        </p:spPr>
        <p:txBody>
          <a:bodyPr wrap="non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fr-FR" sz="2400" b="1" i="1" u="sng" cap="all" dirty="0" smtClean="0">
                <a:ln/>
                <a:effectLst>
                  <a:reflection blurRad="10000" stA="55000" endPos="48000" dist="500" dir="5400000" sy="-100000" algn="bl" rotWithShape="0"/>
                </a:effectLst>
                <a:latin typeface="Garamond" pitchFamily="18" charset="0"/>
              </a:rPr>
              <a:t>Un facteur favorable à l’expansion</a:t>
            </a:r>
            <a:endParaRPr lang="en-GB" sz="2400" b="1" i="1" u="sng" cap="all" dirty="0">
              <a:ln/>
              <a:effectLst>
                <a:reflection blurRad="10000" stA="55000" endPos="48000" dist="500" dir="5400000" sy="-100000" algn="bl" rotWithShape="0"/>
              </a:effectLst>
              <a:latin typeface="Garamond" pitchFamily="18" charset="0"/>
            </a:endParaRPr>
          </a:p>
        </p:txBody>
      </p:sp>
      <p:cxnSp>
        <p:nvCxnSpPr>
          <p:cNvPr id="6" name="Connecteur droit 5"/>
          <p:cNvCxnSpPr/>
          <p:nvPr/>
        </p:nvCxnSpPr>
        <p:spPr>
          <a:xfrm>
            <a:off x="0" y="3389791"/>
            <a:ext cx="9144000" cy="0"/>
          </a:xfrm>
          <a:prstGeom prst="line">
            <a:avLst/>
          </a:prstGeom>
          <a:ln w="57150">
            <a:solidFill>
              <a:srgbClr val="FF3300"/>
            </a:solidFill>
            <a:prstDash val="sysDash"/>
          </a:ln>
        </p:spPr>
        <p:style>
          <a:lnRef idx="1">
            <a:schemeClr val="accent1"/>
          </a:lnRef>
          <a:fillRef idx="0">
            <a:schemeClr val="accent1"/>
          </a:fillRef>
          <a:effectRef idx="0">
            <a:schemeClr val="accent1"/>
          </a:effectRef>
          <a:fontRef idx="minor">
            <a:schemeClr val="tx1"/>
          </a:fontRef>
        </p:style>
      </p:cxnSp>
      <p:sp>
        <p:nvSpPr>
          <p:cNvPr id="7" name="Différent de 6"/>
          <p:cNvSpPr/>
          <p:nvPr/>
        </p:nvSpPr>
        <p:spPr>
          <a:xfrm>
            <a:off x="3502731" y="3429000"/>
            <a:ext cx="2138536" cy="914400"/>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ZoneTexte 7"/>
          <p:cNvSpPr txBox="1"/>
          <p:nvPr/>
        </p:nvSpPr>
        <p:spPr>
          <a:xfrm>
            <a:off x="-108521" y="4343400"/>
            <a:ext cx="9247031" cy="1550342"/>
          </a:xfrm>
          <a:prstGeom prst="downArrowCallout">
            <a:avLst>
              <a:gd name="adj1" fmla="val 116045"/>
              <a:gd name="adj2" fmla="val 82746"/>
              <a:gd name="adj3" fmla="val 25000"/>
              <a:gd name="adj4" fmla="val 59866"/>
            </a:avLst>
          </a:prstGeom>
          <a:solidFill>
            <a:srgbClr val="00B050"/>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Un niveau déficitaire en matière d’équipement est une source de prudence</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9" name="ZoneTexte 8"/>
          <p:cNvSpPr txBox="1"/>
          <p:nvPr/>
        </p:nvSpPr>
        <p:spPr>
          <a:xfrm>
            <a:off x="3830351" y="5320560"/>
            <a:ext cx="1369286"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incitent</a:t>
            </a:r>
            <a:endParaRPr lang="en-GB" sz="2000" b="1" cap="all" dirty="0">
              <a:ln w="0"/>
              <a:effectLst>
                <a:reflection blurRad="12700" stA="50000" endPos="50000" dist="5000" dir="5400000" sy="-100000" rotWithShape="0"/>
              </a:effectLst>
            </a:endParaRPr>
          </a:p>
        </p:txBody>
      </p:sp>
      <p:sp>
        <p:nvSpPr>
          <p:cNvPr id="10" name="ZoneTexte 9"/>
          <p:cNvSpPr txBox="1"/>
          <p:nvPr/>
        </p:nvSpPr>
        <p:spPr>
          <a:xfrm>
            <a:off x="1" y="5885936"/>
            <a:ext cx="9143999" cy="1015663"/>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just"/>
            <a:r>
              <a:rPr lang="fr-FR" sz="2000" b="1" i="1" u="sng" cap="all" dirty="0" smtClean="0">
                <a:ln/>
                <a:effectLst>
                  <a:reflection blurRad="10000" stA="55000" endPos="48000" dist="500" dir="5400000" sy="-100000" algn="bl" rotWithShape="0"/>
                </a:effectLst>
                <a:latin typeface="Garamond" pitchFamily="18" charset="0"/>
              </a:rPr>
              <a:t>Les collectivités  procède à rattraper le manque avant de d’accepter de nouveaux habitants = </a:t>
            </a:r>
            <a:r>
              <a:rPr lang="fr-FR" sz="2000" b="1" i="1" u="sng" cap="all" dirty="0" err="1" smtClean="0">
                <a:ln/>
                <a:effectLst>
                  <a:reflection blurRad="10000" stA="55000" endPos="48000" dist="500" dir="5400000" sy="-100000" algn="bl" rotWithShape="0"/>
                </a:effectLst>
                <a:latin typeface="Garamond" pitchFamily="18" charset="0"/>
              </a:rPr>
              <a:t>contribuants</a:t>
            </a:r>
            <a:r>
              <a:rPr lang="fr-FR" sz="2000" b="1" i="1" u="sng" cap="all" dirty="0" smtClean="0">
                <a:ln/>
                <a:effectLst>
                  <a:reflection blurRad="10000" stA="55000" endPos="48000" dist="500" dir="5400000" sy="-100000" algn="bl" rotWithShape="0"/>
                </a:effectLst>
                <a:latin typeface="Garamond" pitchFamily="18" charset="0"/>
              </a:rPr>
              <a:t> +  pression </a:t>
            </a:r>
            <a:endParaRPr lang="en-GB" sz="2000" b="1" i="1" u="sng" cap="all" dirty="0">
              <a:ln/>
              <a:effectLst>
                <a:reflection blurRad="10000" stA="55000" endPos="48000" dist="500" dir="5400000" sy="-100000" algn="bl" rotWithShape="0"/>
              </a:effectLst>
              <a:latin typeface="Garamond" pitchFamily="18" charset="0"/>
            </a:endParaRPr>
          </a:p>
        </p:txBody>
      </p:sp>
      <p:sp>
        <p:nvSpPr>
          <p:cNvPr id="11" name="ZoneTexte 10"/>
          <p:cNvSpPr txBox="1"/>
          <p:nvPr/>
        </p:nvSpPr>
        <p:spPr>
          <a:xfrm>
            <a:off x="16439" y="0"/>
            <a:ext cx="9144000" cy="1077218"/>
          </a:xfrm>
          <a:prstGeom prst="rect">
            <a:avLst/>
          </a:prstGeom>
          <a:solidFill>
            <a:srgbClr val="FFC000"/>
          </a:solidFill>
        </p:spPr>
        <p:txBody>
          <a:bodyPr wrap="square" rtlCol="0">
            <a:spAutoFit/>
          </a:bodyPr>
          <a:lstStyle/>
          <a:p>
            <a:r>
              <a:rPr lang="fr-FR" sz="2000" i="1" dirty="0" smtClean="0">
                <a:solidFill>
                  <a:schemeClr val="bg1"/>
                </a:solidFill>
                <a:latin typeface="Times New Roman" pitchFamily="18" charset="0"/>
                <a:cs typeface="Times New Roman" pitchFamily="18" charset="0"/>
              </a:rPr>
              <a:t>L’attitude de l’autorité locale, expansionniste ou prudente est la résultante de cinq logique:</a:t>
            </a:r>
          </a:p>
          <a:p>
            <a:pPr algn="ctr"/>
            <a:r>
              <a:rPr lang="fr-FR" sz="2400" i="1" dirty="0" smtClean="0">
                <a:solidFill>
                  <a:schemeClr val="bg1"/>
                </a:solidFill>
                <a:latin typeface="Times New Roman" pitchFamily="18" charset="0"/>
                <a:cs typeface="Times New Roman" pitchFamily="18" charset="0"/>
              </a:rPr>
              <a:t>Le niveau d’équipement</a:t>
            </a:r>
            <a:endParaRPr lang="en-GB" sz="24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689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77218"/>
          </a:xfrm>
          <a:prstGeom prst="rect">
            <a:avLst/>
          </a:prstGeom>
          <a:solidFill>
            <a:srgbClr val="FFC000"/>
          </a:solidFill>
        </p:spPr>
        <p:txBody>
          <a:bodyPr wrap="square" rtlCol="0">
            <a:spAutoFit/>
          </a:bodyPr>
          <a:lstStyle/>
          <a:p>
            <a:r>
              <a:rPr lang="fr-FR" sz="2000" i="1" dirty="0" smtClean="0">
                <a:solidFill>
                  <a:schemeClr val="bg1"/>
                </a:solidFill>
                <a:latin typeface="Times New Roman" pitchFamily="18" charset="0"/>
                <a:cs typeface="Times New Roman" pitchFamily="18" charset="0"/>
              </a:rPr>
              <a:t>L’attitude de l’autorité locale, expansionniste ou prudente est la résultante de cinq logique:</a:t>
            </a:r>
          </a:p>
          <a:p>
            <a:pPr algn="ctr"/>
            <a:r>
              <a:rPr lang="fr-FR" sz="2400" i="1" dirty="0" smtClean="0">
                <a:solidFill>
                  <a:schemeClr val="bg1"/>
                </a:solidFill>
                <a:latin typeface="Times New Roman" pitchFamily="18" charset="0"/>
                <a:cs typeface="Times New Roman" pitchFamily="18" charset="0"/>
              </a:rPr>
              <a:t>La restructuration urbaine</a:t>
            </a:r>
            <a:endParaRPr lang="en-GB" sz="2400" i="1" dirty="0">
              <a:solidFill>
                <a:schemeClr val="bg1"/>
              </a:solidFill>
              <a:latin typeface="Times New Roman" pitchFamily="18" charset="0"/>
              <a:cs typeface="Times New Roman" pitchFamily="18" charset="0"/>
            </a:endParaRPr>
          </a:p>
        </p:txBody>
      </p:sp>
      <p:sp>
        <p:nvSpPr>
          <p:cNvPr id="3" name="ZoneTexte 2"/>
          <p:cNvSpPr txBox="1"/>
          <p:nvPr/>
        </p:nvSpPr>
        <p:spPr>
          <a:xfrm>
            <a:off x="0" y="1076562"/>
            <a:ext cx="9144000" cy="2263140"/>
          </a:xfrm>
          <a:prstGeom prst="downArrowCallout">
            <a:avLst>
              <a:gd name="adj1" fmla="val 106393"/>
              <a:gd name="adj2" fmla="val 82641"/>
              <a:gd name="adj3" fmla="val 25000"/>
              <a:gd name="adj4" fmla="val 64977"/>
            </a:avLst>
          </a:prstGeom>
          <a:solidFill>
            <a:schemeClr val="accent5">
              <a:lumMod val="75000"/>
            </a:schemeClr>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Parfois elle est jugée Nécessaire afin d’adapter la morphologie d’une ville après une période de croissance insuffisamment planifiée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4" name="ZoneTexte 3"/>
          <p:cNvSpPr txBox="1"/>
          <p:nvPr/>
        </p:nvSpPr>
        <p:spPr>
          <a:xfrm>
            <a:off x="3644502" y="2543228"/>
            <a:ext cx="1854995"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Poussent à</a:t>
            </a:r>
            <a:endParaRPr lang="en-GB" sz="2000" b="1" cap="all" dirty="0">
              <a:ln w="0"/>
              <a:effectLst>
                <a:reflection blurRad="12700" stA="50000" endPos="50000" dist="5000" dir="5400000" sy="-100000" rotWithShape="0"/>
              </a:effectLst>
            </a:endParaRPr>
          </a:p>
        </p:txBody>
      </p:sp>
      <p:sp>
        <p:nvSpPr>
          <p:cNvPr id="5" name="ZoneTexte 4"/>
          <p:cNvSpPr txBox="1"/>
          <p:nvPr/>
        </p:nvSpPr>
        <p:spPr>
          <a:xfrm>
            <a:off x="-5487" y="3429000"/>
            <a:ext cx="9149487" cy="2308324"/>
          </a:xfrm>
          <a:prstGeom prst="rect">
            <a:avLst/>
          </a:prstGeom>
          <a:solidFill>
            <a:srgbClr val="00B050"/>
          </a:solid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just"/>
            <a:r>
              <a:rPr lang="fr-FR" sz="2400" b="1" i="1" cap="all" dirty="0" smtClean="0">
                <a:ln/>
                <a:effectLst>
                  <a:reflection blurRad="10000" stA="55000" endPos="48000" dist="500" dir="5400000" sy="-100000" algn="bl" rotWithShape="0"/>
                </a:effectLst>
                <a:latin typeface="Garamond" pitchFamily="18" charset="0"/>
              </a:rPr>
              <a:t>L’élargissement des voies principales, changement  de la structure; radioconcentrique qui substitue la forme d’urbanisation en pates- de- oies « doits de gants », aménagement de nouvelles centralités « centres secondaires d’équilibre » </a:t>
            </a:r>
            <a:endParaRPr lang="en-GB" sz="2400" b="1" i="1" cap="all" dirty="0">
              <a:ln/>
              <a:effectLst>
                <a:reflection blurRad="10000" stA="55000" endPos="48000" dist="500" dir="5400000" sy="-100000" algn="bl" rotWithShape="0"/>
              </a:effectLst>
              <a:latin typeface="Garamond" pitchFamily="18" charset="0"/>
            </a:endParaRPr>
          </a:p>
        </p:txBody>
      </p:sp>
    </p:spTree>
    <p:extLst>
      <p:ext uri="{BB962C8B-B14F-4D97-AF65-F5344CB8AC3E}">
        <p14:creationId xmlns:p14="http://schemas.microsoft.com/office/powerpoint/2010/main" val="404725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Bulle ronde 4"/>
          <p:cNvSpPr/>
          <p:nvPr/>
        </p:nvSpPr>
        <p:spPr>
          <a:xfrm>
            <a:off x="1377544" y="1900339"/>
            <a:ext cx="4792749" cy="3587804"/>
          </a:xfrm>
          <a:prstGeom prst="wedgeEllipseCallout">
            <a:avLst>
              <a:gd name="adj1" fmla="val 100627"/>
              <a:gd name="adj2" fmla="val 45988"/>
            </a:avLst>
          </a:prstGeom>
          <a:solidFill>
            <a:srgbClr val="FF3300"/>
          </a:solidFill>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i="1" dirty="0" smtClean="0">
                <a:solidFill>
                  <a:schemeClr val="bg1"/>
                </a:solidFill>
                <a:effectLst>
                  <a:reflection blurRad="6350" stA="55000" endA="300" endPos="45500" dir="5400000" sy="-100000" algn="bl" rotWithShape="0"/>
                </a:effectLst>
                <a:latin typeface="Times New Roman" pitchFamily="18" charset="0"/>
                <a:cs typeface="Times New Roman" pitchFamily="18" charset="0"/>
              </a:rPr>
              <a:t>Les entreprises et les institutions publiques et privées</a:t>
            </a:r>
            <a:endParaRPr lang="en-GB" sz="2800" b="1" i="1" dirty="0">
              <a:solidFill>
                <a:schemeClr val="bg1"/>
              </a:solidFill>
              <a:effectLst>
                <a:reflection blurRad="6350" stA="55000" endA="300" endPos="45500" dir="5400000" sy="-100000" algn="bl" rotWithShape="0"/>
              </a:effectLst>
              <a:latin typeface="Times New Roman" pitchFamily="18" charset="0"/>
              <a:cs typeface="Times New Roman" pitchFamily="18" charset="0"/>
            </a:endParaRPr>
          </a:p>
        </p:txBody>
      </p:sp>
      <p:sp>
        <p:nvSpPr>
          <p:cNvPr id="6" name="ZoneTexte 5"/>
          <p:cNvSpPr txBox="1"/>
          <p:nvPr/>
        </p:nvSpPr>
        <p:spPr>
          <a:xfrm>
            <a:off x="6372200" y="2913603"/>
            <a:ext cx="2601994" cy="461665"/>
          </a:xfrm>
          <a:prstGeom prst="accentCallout1">
            <a:avLst>
              <a:gd name="adj1" fmla="val 18750"/>
              <a:gd name="adj2" fmla="val -2889"/>
              <a:gd name="adj3" fmla="val 92973"/>
              <a:gd name="adj4" fmla="val -33384"/>
            </a:avLst>
          </a:prstGeom>
          <a:solidFill>
            <a:schemeClr val="accent5"/>
          </a:solidFill>
          <a:ln w="28575">
            <a:solidFill>
              <a:srgbClr val="FF0000"/>
            </a:solidFill>
          </a:ln>
          <a:effectLst>
            <a:reflection blurRad="6350" stA="50000" endA="300" endPos="55500" dist="50800" dir="5400000" sy="-100000" algn="bl" rotWithShape="0"/>
          </a:effectLst>
        </p:spPr>
        <p:txBody>
          <a:bodyPr wrap="none" rtlCol="0">
            <a:spAutoFit/>
          </a:bodyPr>
          <a:lstStyle>
            <a:defPPr>
              <a:defRPr lang="en-US"/>
            </a:defPPr>
            <a:lvl1pPr>
              <a:defRPr sz="2400" b="1" i="1">
                <a:latin typeface="Times New Roman" pitchFamily="18" charset="0"/>
                <a:cs typeface="Times New Roman" pitchFamily="18" charset="0"/>
              </a:defRPr>
            </a:lvl1pPr>
          </a:lstStyle>
          <a:p>
            <a:r>
              <a:rPr lang="fr-FR" dirty="0"/>
              <a:t>Création d’emplois</a:t>
            </a:r>
            <a:endParaRPr lang="en-GB" dirty="0"/>
          </a:p>
        </p:txBody>
      </p:sp>
      <p:sp>
        <p:nvSpPr>
          <p:cNvPr id="7" name="ZoneTexte 6"/>
          <p:cNvSpPr txBox="1"/>
          <p:nvPr/>
        </p:nvSpPr>
        <p:spPr>
          <a:xfrm>
            <a:off x="5033136" y="5685872"/>
            <a:ext cx="1353256" cy="461665"/>
          </a:xfrm>
          <a:prstGeom prst="accentCallout1">
            <a:avLst>
              <a:gd name="adj1" fmla="val 18750"/>
              <a:gd name="adj2" fmla="val -8333"/>
              <a:gd name="adj3" fmla="val -141359"/>
              <a:gd name="adj4" fmla="val -55464"/>
            </a:avLst>
          </a:prstGeom>
          <a:solidFill>
            <a:schemeClr val="accent5"/>
          </a:solidFill>
          <a:ln w="28575">
            <a:solidFill>
              <a:srgbClr val="FF0000"/>
            </a:solidFill>
          </a:ln>
          <a:effectLst>
            <a:reflection blurRad="6350" stA="50000" endA="300" endPos="55500" dist="50800" dir="5400000" sy="-100000" algn="bl" rotWithShape="0"/>
          </a:effectLst>
        </p:spPr>
        <p:txBody>
          <a:bodyPr wrap="none" rtlCol="0">
            <a:spAutoFit/>
          </a:bodyPr>
          <a:lstStyle>
            <a:defPPr>
              <a:defRPr lang="en-US"/>
            </a:defPPr>
            <a:lvl1pPr>
              <a:defRPr sz="2400" b="1" i="1">
                <a:latin typeface="Times New Roman" pitchFamily="18" charset="0"/>
                <a:cs typeface="Times New Roman" pitchFamily="18" charset="0"/>
              </a:defRPr>
            </a:lvl1pPr>
          </a:lstStyle>
          <a:p>
            <a:r>
              <a:rPr lang="fr-FR" dirty="0"/>
              <a:t>Le déclin</a:t>
            </a:r>
            <a:endParaRPr lang="en-GB" dirty="0"/>
          </a:p>
        </p:txBody>
      </p:sp>
      <p:sp>
        <p:nvSpPr>
          <p:cNvPr id="8" name="ZoneTexte 7"/>
          <p:cNvSpPr txBox="1"/>
          <p:nvPr/>
        </p:nvSpPr>
        <p:spPr>
          <a:xfrm>
            <a:off x="5833591" y="1438673"/>
            <a:ext cx="3140603" cy="461665"/>
          </a:xfrm>
          <a:prstGeom prst="accentCallout2">
            <a:avLst>
              <a:gd name="adj1" fmla="val 10381"/>
              <a:gd name="adj2" fmla="val -1772"/>
              <a:gd name="adj3" fmla="val 18750"/>
              <a:gd name="adj4" fmla="val -16667"/>
              <a:gd name="adj5" fmla="val 143186"/>
              <a:gd name="adj6" fmla="val -30674"/>
            </a:avLst>
          </a:prstGeom>
          <a:solidFill>
            <a:schemeClr val="accent5"/>
          </a:solidFill>
          <a:ln w="28575">
            <a:solidFill>
              <a:srgbClr val="FF0000"/>
            </a:solidFill>
          </a:ln>
          <a:effectLst>
            <a:reflection blurRad="6350" stA="50000" endA="300" endPos="55500" dist="50800" dir="5400000" sy="-100000" algn="bl" rotWithShape="0"/>
          </a:effectLst>
        </p:spPr>
        <p:txBody>
          <a:bodyPr wrap="none" rtlCol="0">
            <a:spAutoFit/>
          </a:bodyPr>
          <a:lstStyle>
            <a:defPPr>
              <a:defRPr lang="en-US"/>
            </a:defPPr>
            <a:lvl1pPr>
              <a:defRPr sz="2400" b="1" i="1">
                <a:latin typeface="Times New Roman" pitchFamily="18" charset="0"/>
                <a:cs typeface="Times New Roman" pitchFamily="18" charset="0"/>
              </a:defRPr>
            </a:lvl1pPr>
          </a:lstStyle>
          <a:p>
            <a:r>
              <a:rPr lang="fr-FR" dirty="0"/>
              <a:t>Mouvement du système</a:t>
            </a:r>
            <a:endParaRPr lang="en-GB" dirty="0"/>
          </a:p>
        </p:txBody>
      </p:sp>
      <p:sp>
        <p:nvSpPr>
          <p:cNvPr id="9" name="ZoneTexte 8"/>
          <p:cNvSpPr txBox="1"/>
          <p:nvPr/>
        </p:nvSpPr>
        <p:spPr>
          <a:xfrm>
            <a:off x="755576" y="5685873"/>
            <a:ext cx="1936749" cy="461665"/>
          </a:xfrm>
          <a:prstGeom prst="accentCallout1">
            <a:avLst>
              <a:gd name="adj1" fmla="val 4802"/>
              <a:gd name="adj2" fmla="val 104048"/>
              <a:gd name="adj3" fmla="val -146938"/>
              <a:gd name="adj4" fmla="val 129905"/>
            </a:avLst>
          </a:prstGeom>
          <a:solidFill>
            <a:schemeClr val="accent5"/>
          </a:solidFill>
          <a:ln w="28575">
            <a:solidFill>
              <a:srgbClr val="FF0000"/>
            </a:solidFill>
          </a:ln>
          <a:effectLst>
            <a:reflection blurRad="6350" stA="50000" endA="300" endPos="55500" dist="50800" dir="5400000" sy="-100000" algn="bl" rotWithShape="0"/>
          </a:effectLst>
        </p:spPr>
        <p:txBody>
          <a:bodyPr wrap="none" rtlCol="0">
            <a:spAutoFit/>
          </a:bodyPr>
          <a:lstStyle>
            <a:defPPr>
              <a:defRPr lang="en-US"/>
            </a:defPPr>
            <a:lvl1pPr>
              <a:defRPr sz="2400" b="1" i="1">
                <a:latin typeface="Times New Roman" pitchFamily="18" charset="0"/>
                <a:cs typeface="Times New Roman" pitchFamily="18" charset="0"/>
              </a:defRPr>
            </a:lvl1pPr>
          </a:lstStyle>
          <a:p>
            <a:r>
              <a:rPr lang="fr-FR" dirty="0"/>
              <a:t>La croissance</a:t>
            </a:r>
            <a:endParaRPr lang="en-GB" dirty="0"/>
          </a:p>
        </p:txBody>
      </p:sp>
      <p:sp>
        <p:nvSpPr>
          <p:cNvPr id="10" name="ZoneTexte 9"/>
          <p:cNvSpPr txBox="1"/>
          <p:nvPr/>
        </p:nvSpPr>
        <p:spPr>
          <a:xfrm>
            <a:off x="107504" y="1900339"/>
            <a:ext cx="2004075" cy="461665"/>
          </a:xfrm>
          <a:prstGeom prst="accentCallout1">
            <a:avLst>
              <a:gd name="adj1" fmla="val 10381"/>
              <a:gd name="adj2" fmla="val 102843"/>
              <a:gd name="adj3" fmla="val 171083"/>
              <a:gd name="adj4" fmla="val 119755"/>
            </a:avLst>
          </a:prstGeom>
          <a:solidFill>
            <a:schemeClr val="accent5"/>
          </a:solidFill>
          <a:ln w="28575">
            <a:solidFill>
              <a:srgbClr val="FF0000"/>
            </a:solidFill>
          </a:ln>
          <a:effectLst>
            <a:reflection blurRad="6350" stA="50000" endA="300" endPos="55500" dist="50800" dir="5400000" sy="-100000" algn="bl" rotWithShape="0"/>
          </a:effectLst>
        </p:spPr>
        <p:txBody>
          <a:bodyPr wrap="none" rtlCol="0">
            <a:spAutoFit/>
          </a:bodyPr>
          <a:lstStyle>
            <a:defPPr>
              <a:defRPr lang="en-US"/>
            </a:defPPr>
            <a:lvl1pPr>
              <a:defRPr sz="2400" b="1" i="1">
                <a:latin typeface="Times New Roman" pitchFamily="18" charset="0"/>
                <a:cs typeface="Times New Roman" pitchFamily="18" charset="0"/>
              </a:defRPr>
            </a:lvl1pPr>
          </a:lstStyle>
          <a:p>
            <a:r>
              <a:rPr lang="fr-FR" dirty="0"/>
              <a:t>La dynamique</a:t>
            </a:r>
            <a:endParaRPr lang="en-GB" dirty="0"/>
          </a:p>
        </p:txBody>
      </p:sp>
      <p:sp>
        <p:nvSpPr>
          <p:cNvPr id="11" name="Différent de 10"/>
          <p:cNvSpPr/>
          <p:nvPr/>
        </p:nvSpPr>
        <p:spPr>
          <a:xfrm>
            <a:off x="3016499" y="5574921"/>
            <a:ext cx="1562472" cy="683566"/>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390892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p14="http://schemas.microsoft.com/office/powerpoint/2010/main" val="2944926212"/>
              </p:ext>
            </p:extLst>
          </p:nvPr>
        </p:nvGraphicFramePr>
        <p:xfrm>
          <a:off x="3588568" y="13812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Texte 1"/>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Diagramme 3"/>
          <p:cNvGraphicFramePr/>
          <p:nvPr>
            <p:extLst>
              <p:ext uri="{D42A27DB-BD31-4B8C-83A1-F6EECF244321}">
                <p14:modId xmlns:p14="http://schemas.microsoft.com/office/powerpoint/2010/main" val="397119324"/>
              </p:ext>
            </p:extLst>
          </p:nvPr>
        </p:nvGraphicFramePr>
        <p:xfrm>
          <a:off x="251520" y="1381224"/>
          <a:ext cx="6264696" cy="42080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ZoneTexte 5"/>
          <p:cNvSpPr txBox="1"/>
          <p:nvPr/>
        </p:nvSpPr>
        <p:spPr>
          <a:xfrm>
            <a:off x="253062" y="1475492"/>
            <a:ext cx="3942746" cy="461665"/>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400" b="1" i="1" cap="all" dirty="0" smtClean="0">
                <a:ln w="0"/>
                <a:effectLst>
                  <a:reflection blurRad="12700" stA="50000" endPos="50000" dist="5000" dir="5400000" sy="-100000" rotWithShape="0"/>
                </a:effectLst>
                <a:latin typeface="Times New Roman" pitchFamily="18" charset="0"/>
                <a:cs typeface="Times New Roman" pitchFamily="18" charset="0"/>
              </a:rPr>
              <a:t>L’époque néolithique</a:t>
            </a:r>
            <a:endParaRPr lang="en-GB" sz="2400" b="1" i="1" cap="all" dirty="0">
              <a:ln w="0"/>
              <a:effectLst>
                <a:reflection blurRad="12700" stA="50000" endPos="50000" dist="5000" dir="5400000" sy="-100000" rotWithShape="0"/>
              </a:effectLst>
              <a:latin typeface="Times New Roman" pitchFamily="18" charset="0"/>
              <a:cs typeface="Times New Roman" pitchFamily="18" charset="0"/>
            </a:endParaRPr>
          </a:p>
        </p:txBody>
      </p:sp>
      <p:sp>
        <p:nvSpPr>
          <p:cNvPr id="7" name="ZoneTexte 6"/>
          <p:cNvSpPr txBox="1"/>
          <p:nvPr/>
        </p:nvSpPr>
        <p:spPr>
          <a:xfrm>
            <a:off x="0" y="6052593"/>
            <a:ext cx="9328708"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defRPr sz="2400" b="1" i="1" cap="all">
                <a:ln w="0"/>
                <a:effectLst>
                  <a:reflection blurRad="12700" stA="50000" endPos="50000" dist="5000" dir="5400000" sy="-100000" rotWithShape="0"/>
                </a:effectLst>
                <a:latin typeface="Times New Roman" pitchFamily="18" charset="0"/>
                <a:cs typeface="Times New Roman" pitchFamily="18" charset="0"/>
              </a:defRPr>
            </a:lvl1pPr>
          </a:lstStyle>
          <a:p>
            <a:r>
              <a:rPr lang="fr-FR" sz="2000" dirty="0"/>
              <a:t>La création des ville = développement des centres d’échanges</a:t>
            </a:r>
            <a:endParaRPr lang="en-GB" sz="2000" dirty="0"/>
          </a:p>
        </p:txBody>
      </p:sp>
    </p:spTree>
    <p:extLst>
      <p:ext uri="{BB962C8B-B14F-4D97-AF65-F5344CB8AC3E}">
        <p14:creationId xmlns:p14="http://schemas.microsoft.com/office/powerpoint/2010/main" val="66917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ZoneTexte 2"/>
          <p:cNvSpPr txBox="1"/>
          <p:nvPr/>
        </p:nvSpPr>
        <p:spPr>
          <a:xfrm>
            <a:off x="253062" y="1475492"/>
            <a:ext cx="4059766" cy="461665"/>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400" b="1" i="1" cap="all" dirty="0" smtClean="0">
                <a:ln w="0"/>
                <a:effectLst>
                  <a:reflection blurRad="12700" stA="50000" endPos="50000" dist="5000" dir="5400000" sy="-100000" rotWithShape="0"/>
                </a:effectLst>
                <a:latin typeface="Times New Roman" pitchFamily="18" charset="0"/>
                <a:cs typeface="Times New Roman" pitchFamily="18" charset="0"/>
              </a:rPr>
              <a:t>L’époque industrielle</a:t>
            </a:r>
            <a:endParaRPr lang="en-GB" sz="2400" b="1" i="1" cap="all" dirty="0">
              <a:ln w="0"/>
              <a:effectLst>
                <a:reflection blurRad="12700" stA="50000" endPos="50000" dist="5000" dir="5400000" sy="-100000" rotWithShape="0"/>
              </a:effectLst>
              <a:latin typeface="Times New Roman" pitchFamily="18" charset="0"/>
              <a:cs typeface="Times New Roman" pitchFamily="18" charset="0"/>
            </a:endParaRPr>
          </a:p>
        </p:txBody>
      </p:sp>
      <p:sp>
        <p:nvSpPr>
          <p:cNvPr id="4" name="ZoneTexte 3"/>
          <p:cNvSpPr txBox="1"/>
          <p:nvPr/>
        </p:nvSpPr>
        <p:spPr>
          <a:xfrm>
            <a:off x="388032" y="2082630"/>
            <a:ext cx="3390928" cy="400110"/>
          </a:xfrm>
          <a:prstGeom prst="rect">
            <a:avLst/>
          </a:prstGeom>
          <a:solidFill>
            <a:srgbClr val="CC0000"/>
          </a:solid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defRPr sz="2400" b="1" i="1" cap="all">
                <a:ln w="0"/>
                <a:effectLst>
                  <a:reflection blurRad="12700" stA="50000" endPos="50000" dist="5000" dir="5400000" sy="-100000" rotWithShape="0"/>
                </a:effectLst>
                <a:latin typeface="Times New Roman" pitchFamily="18" charset="0"/>
                <a:cs typeface="Times New Roman" pitchFamily="18" charset="0"/>
              </a:defRPr>
            </a:lvl1pPr>
          </a:lstStyle>
          <a:p>
            <a:r>
              <a:rPr lang="fr-FR" sz="2000" dirty="0"/>
              <a:t>La </a:t>
            </a:r>
            <a:r>
              <a:rPr lang="fr-FR" sz="2000" dirty="0" smtClean="0"/>
              <a:t>naissance des ville</a:t>
            </a:r>
            <a:endParaRPr lang="en-GB" sz="2000" dirty="0"/>
          </a:p>
        </p:txBody>
      </p:sp>
      <p:cxnSp>
        <p:nvCxnSpPr>
          <p:cNvPr id="6" name="Connecteur droit avec flèche 5"/>
          <p:cNvCxnSpPr/>
          <p:nvPr/>
        </p:nvCxnSpPr>
        <p:spPr>
          <a:xfrm>
            <a:off x="2052548" y="2587194"/>
            <a:ext cx="0" cy="1008112"/>
          </a:xfrm>
          <a:prstGeom prst="straightConnector1">
            <a:avLst/>
          </a:prstGeom>
          <a:ln w="130175" cmpd="tri">
            <a:tailEnd type="arrow"/>
          </a:ln>
          <a:effectLst>
            <a:outerShdw blurRad="50800" dist="38100" dir="2700000" algn="tl" rotWithShape="0">
              <a:prstClr val="black">
                <a:alpha val="40000"/>
              </a:prstClr>
            </a:outerShdw>
            <a:softEdge rad="31750"/>
          </a:effectLst>
          <a:scene3d>
            <a:camera prst="perspectiveLeft"/>
            <a:lightRig rig="twoPt" dir="br">
              <a:rot lat="0" lon="0" rev="8700000"/>
            </a:lightRig>
          </a:scene3d>
          <a:sp3d prstMaterial="matte">
            <a:bevelT w="25400" h="53975"/>
          </a:sp3d>
        </p:spPr>
        <p:style>
          <a:lnRef idx="3">
            <a:schemeClr val="accent2"/>
          </a:lnRef>
          <a:fillRef idx="0">
            <a:schemeClr val="accent2"/>
          </a:fillRef>
          <a:effectRef idx="2">
            <a:schemeClr val="accent2"/>
          </a:effectRef>
          <a:fontRef idx="minor">
            <a:schemeClr val="tx1"/>
          </a:fontRef>
        </p:style>
      </p:cxnSp>
      <p:sp>
        <p:nvSpPr>
          <p:cNvPr id="7" name="ZoneTexte 6"/>
          <p:cNvSpPr txBox="1"/>
          <p:nvPr/>
        </p:nvSpPr>
        <p:spPr>
          <a:xfrm>
            <a:off x="236452" y="3639794"/>
            <a:ext cx="3694088" cy="400110"/>
          </a:xfrm>
          <a:prstGeom prst="rect">
            <a:avLst/>
          </a:prstGeom>
          <a:solidFill>
            <a:srgbClr val="CC0000"/>
          </a:solid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defRPr sz="2400" b="1" i="1" cap="all">
                <a:ln w="0"/>
                <a:effectLst>
                  <a:reflection blurRad="12700" stA="50000" endPos="50000" dist="5000" dir="5400000" sy="-100000" rotWithShape="0"/>
                </a:effectLst>
                <a:latin typeface="Times New Roman" pitchFamily="18" charset="0"/>
                <a:cs typeface="Times New Roman" pitchFamily="18" charset="0"/>
              </a:defRPr>
            </a:lvl1pPr>
          </a:lstStyle>
          <a:p>
            <a:r>
              <a:rPr lang="fr-FR" sz="2000" dirty="0" smtClean="0"/>
              <a:t>déclin de l’agriculture</a:t>
            </a:r>
            <a:endParaRPr lang="en-GB" sz="2000" dirty="0"/>
          </a:p>
        </p:txBody>
      </p:sp>
      <p:sp>
        <p:nvSpPr>
          <p:cNvPr id="9" name="ZoneTexte 8"/>
          <p:cNvSpPr txBox="1"/>
          <p:nvPr/>
        </p:nvSpPr>
        <p:spPr>
          <a:xfrm>
            <a:off x="236452" y="4039904"/>
            <a:ext cx="3694088" cy="1477328"/>
          </a:xfrm>
          <a:prstGeom prst="rect">
            <a:avLst/>
          </a:prstGeom>
          <a:solidFill>
            <a:schemeClr val="accent5"/>
          </a:solidFill>
        </p:spPr>
        <p:txBody>
          <a:bodyPr wrap="square" rtlCol="0">
            <a:spAutoFit/>
          </a:bodyPr>
          <a:lstStyle/>
          <a:p>
            <a:pPr algn="just"/>
            <a:r>
              <a:rPr lang="fr-FR" dirty="0" smtClean="0"/>
              <a:t>L’attrait d’emploi en ville au détriment de la compagne, de ce fait l’activité agricole se décroitre tant de produit global que de population active.</a:t>
            </a:r>
            <a:endParaRPr lang="en-GB" dirty="0"/>
          </a:p>
        </p:txBody>
      </p:sp>
      <p:sp>
        <p:nvSpPr>
          <p:cNvPr id="10" name="Accolade fermante 9"/>
          <p:cNvSpPr/>
          <p:nvPr/>
        </p:nvSpPr>
        <p:spPr>
          <a:xfrm>
            <a:off x="3772408" y="2009165"/>
            <a:ext cx="443480" cy="3580075"/>
          </a:xfrm>
          <a:prstGeom prst="rightBrace">
            <a:avLst>
              <a:gd name="adj1" fmla="val 8333"/>
              <a:gd name="adj2" fmla="val 51165"/>
            </a:avLst>
          </a:prstGeom>
          <a:ln w="57150">
            <a:solidFill>
              <a:schemeClr val="tx2"/>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11" name="ZoneTexte 10"/>
          <p:cNvSpPr txBox="1"/>
          <p:nvPr/>
        </p:nvSpPr>
        <p:spPr>
          <a:xfrm>
            <a:off x="3995936" y="3275915"/>
            <a:ext cx="5208477" cy="1015663"/>
          </a:xfrm>
          <a:prstGeom prst="rect">
            <a:avLst/>
          </a:prstGeom>
          <a:noFill/>
        </p:spPr>
        <p:txBody>
          <a:bodyPr wrap="none" rtlCol="0">
            <a:spAutoFit/>
          </a:bodyPr>
          <a:lstStyle/>
          <a:p>
            <a:r>
              <a:rPr lang="fr-FR" sz="2000" b="1" i="1" dirty="0" smtClean="0">
                <a:latin typeface="Garamond" pitchFamily="18" charset="0"/>
              </a:rPr>
              <a:t>La naissance des ville = déclin de l’agriculture</a:t>
            </a:r>
          </a:p>
          <a:p>
            <a:endParaRPr lang="fr-FR" sz="2000" b="1" i="1" dirty="0" smtClean="0">
              <a:latin typeface="Garamond" pitchFamily="18" charset="0"/>
            </a:endParaRPr>
          </a:p>
          <a:p>
            <a:r>
              <a:rPr lang="fr-FR" sz="2000" b="1" i="1" dirty="0" smtClean="0">
                <a:latin typeface="Garamond" pitchFamily="18" charset="0"/>
              </a:rPr>
              <a:t>Le déclin de l’industrie = déclin des villes</a:t>
            </a:r>
            <a:endParaRPr lang="en-GB" sz="2000" b="1" i="1" dirty="0">
              <a:latin typeface="Garamond" pitchFamily="18" charset="0"/>
            </a:endParaRPr>
          </a:p>
        </p:txBody>
      </p:sp>
    </p:spTree>
    <p:extLst>
      <p:ext uri="{BB962C8B-B14F-4D97-AF65-F5344CB8AC3E}">
        <p14:creationId xmlns:p14="http://schemas.microsoft.com/office/powerpoint/2010/main" val="1502623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ZoneTexte 2"/>
          <p:cNvSpPr txBox="1"/>
          <p:nvPr/>
        </p:nvSpPr>
        <p:spPr>
          <a:xfrm>
            <a:off x="683568" y="1257341"/>
            <a:ext cx="7083991" cy="369332"/>
          </a:xfrm>
          <a:prstGeom prst="rect">
            <a:avLst/>
          </a:prstGeom>
          <a:noFill/>
        </p:spPr>
        <p:txBody>
          <a:bodyPr wrap="none" rtlCol="0">
            <a:spAutoFit/>
          </a:bodyPr>
          <a:lstStyle/>
          <a:p>
            <a:pPr algn="ctr"/>
            <a:r>
              <a:rPr lang="fr-FR" dirty="0" smtClean="0"/>
              <a:t>Emplois exportateurs « directs » et emplois domestiques « induits »</a:t>
            </a:r>
            <a:endParaRPr lang="en-GB" dirty="0"/>
          </a:p>
        </p:txBody>
      </p:sp>
      <p:sp>
        <p:nvSpPr>
          <p:cNvPr id="4" name="ZoneTexte 3"/>
          <p:cNvSpPr txBox="1"/>
          <p:nvPr/>
        </p:nvSpPr>
        <p:spPr>
          <a:xfrm>
            <a:off x="0" y="1626673"/>
            <a:ext cx="9144000" cy="1200329"/>
          </a:xfrm>
          <a:prstGeom prst="rect">
            <a:avLst/>
          </a:prstGeom>
          <a:solidFill>
            <a:srgbClr val="0070C0"/>
          </a:solidFill>
        </p:spPr>
        <p:txBody>
          <a:bodyPr wrap="square" rtlCol="0">
            <a:spAutoFit/>
          </a:bodyPr>
          <a:lstStyle/>
          <a:p>
            <a:r>
              <a:rPr lang="fr-FR" dirty="0" smtClean="0"/>
              <a:t>La théorie de base économique souligne le rôle des activités créatrices d’emplois dans l’extension des ville, autrement dit, le développement des activités exportatrices (</a:t>
            </a:r>
            <a:r>
              <a:rPr lang="fr-FR" dirty="0" err="1" smtClean="0"/>
              <a:t>c-a-d</a:t>
            </a:r>
            <a:r>
              <a:rPr lang="fr-FR" dirty="0" smtClean="0"/>
              <a:t> des activités qui produisent des biens et des services pour des consommateurs extérieurs à la ville, est le facteur principal de la croissance urbaine</a:t>
            </a:r>
            <a:endParaRPr lang="en-GB" dirty="0"/>
          </a:p>
        </p:txBody>
      </p:sp>
      <p:graphicFrame>
        <p:nvGraphicFramePr>
          <p:cNvPr id="6" name="Diagramme 5"/>
          <p:cNvGraphicFramePr/>
          <p:nvPr>
            <p:extLst>
              <p:ext uri="{D42A27DB-BD31-4B8C-83A1-F6EECF244321}">
                <p14:modId xmlns:p14="http://schemas.microsoft.com/office/powerpoint/2010/main" val="1281278476"/>
              </p:ext>
            </p:extLst>
          </p:nvPr>
        </p:nvGraphicFramePr>
        <p:xfrm>
          <a:off x="1331640" y="2420888"/>
          <a:ext cx="6792416"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4153500" y="3789040"/>
            <a:ext cx="1210588" cy="461665"/>
          </a:xfrm>
          <a:prstGeom prst="rect">
            <a:avLst/>
          </a:prstGeom>
          <a:noFill/>
        </p:spPr>
        <p:txBody>
          <a:bodyPr wrap="none" rtlCol="0">
            <a:spAutoFit/>
            <a:scene3d>
              <a:camera prst="perspectiveRelaxed"/>
              <a:lightRig rig="brightRoom" dir="t"/>
            </a:scene3d>
            <a:sp3d contourW="6350" prstMaterial="plastic">
              <a:bevelT w="20320" h="20320" prst="angle"/>
              <a:contourClr>
                <a:schemeClr val="accent1">
                  <a:tint val="100000"/>
                  <a:shade val="100000"/>
                  <a:hueMod val="100000"/>
                  <a:satMod val="100000"/>
                </a:schemeClr>
              </a:contourClr>
            </a:sp3d>
          </a:bodyPr>
          <a:lstStyle/>
          <a:p>
            <a:r>
              <a:rPr lang="fr-FR"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induit</a:t>
            </a:r>
            <a:endParaRPr lang="en-GB" sz="2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ZoneTexte 7"/>
          <p:cNvSpPr txBox="1"/>
          <p:nvPr/>
        </p:nvSpPr>
        <p:spPr>
          <a:xfrm>
            <a:off x="251520" y="5733256"/>
            <a:ext cx="2920992" cy="707886"/>
          </a:xfrm>
          <a:prstGeom prst="rect">
            <a:avLst/>
          </a:prstGeom>
          <a:noFill/>
          <a:ln>
            <a:solidFill>
              <a:srgbClr val="FF3300"/>
            </a:solidFill>
          </a:ln>
        </p:spPr>
        <p:txBody>
          <a:bodyPr wrap="none" rtlCol="0">
            <a:spAutoFit/>
            <a:scene3d>
              <a:camera prst="perspectiveRelaxed"/>
              <a:lightRig rig="brightRoom" dir="t"/>
            </a:scene3d>
            <a:sp3d contourW="6350" prstMaterial="plastic">
              <a:bevelT w="20320" h="20320" prst="angle"/>
              <a:contourClr>
                <a:schemeClr val="accent1">
                  <a:tint val="100000"/>
                  <a:shade val="100000"/>
                  <a:hueMod val="100000"/>
                  <a:satMod val="100000"/>
                </a:schemeClr>
              </a:contourClr>
            </a:sp3d>
          </a:bodyPr>
          <a:lstStyle>
            <a:defPPr>
              <a:defRPr lang="en-US"/>
            </a:defPPr>
            <a:lvl1pPr>
              <a:defRPr sz="2400" b="1" cap="a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defRPr>
            </a:lvl1pPr>
          </a:lstStyle>
          <a:p>
            <a:pPr algn="ctr"/>
            <a:r>
              <a:rPr lang="fr-FR" sz="2000" dirty="0"/>
              <a:t>Un emploi basique </a:t>
            </a:r>
          </a:p>
          <a:p>
            <a:pPr algn="ctr"/>
            <a:r>
              <a:rPr lang="fr-FR" sz="2000" dirty="0"/>
              <a:t>exportatrice</a:t>
            </a:r>
            <a:endParaRPr lang="en-GB" sz="2000" dirty="0"/>
          </a:p>
        </p:txBody>
      </p:sp>
      <p:sp>
        <p:nvSpPr>
          <p:cNvPr id="9" name="Flèche droite rayée 8"/>
          <p:cNvSpPr/>
          <p:nvPr/>
        </p:nvSpPr>
        <p:spPr>
          <a:xfrm>
            <a:off x="3316528" y="5733256"/>
            <a:ext cx="1255472" cy="838575"/>
          </a:xfrm>
          <a:prstGeom prst="stripedRightArrow">
            <a:avLst/>
          </a:prstGeom>
          <a:noFill/>
          <a:ln w="19050">
            <a:solidFill>
              <a:srgbClr val="FF3300"/>
            </a:solidFill>
          </a:ln>
          <a:effectLst>
            <a:glow rad="63500">
              <a:schemeClr val="accent2">
                <a:satMod val="175000"/>
                <a:alpha val="40000"/>
              </a:schemeClr>
            </a:glow>
            <a:reflection blurRad="6350" stA="52000" endA="300" endPos="35000" dir="5400000" sy="-100000" algn="bl" rotWithShape="0"/>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i="1" dirty="0" smtClean="0">
                <a:solidFill>
                  <a:schemeClr val="bg1"/>
                </a:solidFill>
                <a:latin typeface="Times New Roman" pitchFamily="18" charset="0"/>
                <a:cs typeface="Times New Roman" pitchFamily="18" charset="0"/>
              </a:rPr>
              <a:t>génère</a:t>
            </a:r>
            <a:endParaRPr lang="en-GB" sz="2000" b="1" i="1" dirty="0">
              <a:solidFill>
                <a:schemeClr val="bg1"/>
              </a:solidFill>
              <a:latin typeface="Times New Roman" pitchFamily="18" charset="0"/>
              <a:cs typeface="Times New Roman" pitchFamily="18" charset="0"/>
            </a:endParaRPr>
          </a:p>
        </p:txBody>
      </p:sp>
      <p:sp>
        <p:nvSpPr>
          <p:cNvPr id="10" name="ZoneTexte 9"/>
          <p:cNvSpPr txBox="1"/>
          <p:nvPr/>
        </p:nvSpPr>
        <p:spPr>
          <a:xfrm>
            <a:off x="4577308" y="5733256"/>
            <a:ext cx="3405099" cy="707886"/>
          </a:xfrm>
          <a:prstGeom prst="rect">
            <a:avLst/>
          </a:prstGeom>
          <a:noFill/>
          <a:ln>
            <a:solidFill>
              <a:srgbClr val="FF3300"/>
            </a:solidFill>
          </a:ln>
        </p:spPr>
        <p:txBody>
          <a:bodyPr wrap="none" rtlCol="0">
            <a:spAutoFit/>
            <a:scene3d>
              <a:camera prst="perspectiveRelaxed"/>
              <a:lightRig rig="brightRoom" dir="t"/>
            </a:scene3d>
            <a:sp3d contourW="6350" prstMaterial="plastic">
              <a:bevelT w="20320" h="20320" prst="angle"/>
              <a:contourClr>
                <a:schemeClr val="accent1">
                  <a:tint val="100000"/>
                  <a:shade val="100000"/>
                  <a:hueMod val="100000"/>
                  <a:satMod val="100000"/>
                </a:schemeClr>
              </a:contourClr>
            </a:sp3d>
          </a:bodyPr>
          <a:lstStyle>
            <a:defPPr>
              <a:defRPr lang="en-US"/>
            </a:defPPr>
            <a:lvl1pPr>
              <a:defRPr sz="2400" b="1" cap="all">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defRPr>
            </a:lvl1pPr>
          </a:lstStyle>
          <a:p>
            <a:pPr algn="ctr"/>
            <a:r>
              <a:rPr lang="fr-FR" sz="2000" dirty="0"/>
              <a:t>Un emploi </a:t>
            </a:r>
            <a:r>
              <a:rPr lang="fr-FR" sz="2000" dirty="0" smtClean="0"/>
              <a:t>domestique</a:t>
            </a:r>
            <a:endParaRPr lang="fr-FR" sz="2000" dirty="0"/>
          </a:p>
          <a:p>
            <a:pPr algn="ctr"/>
            <a:r>
              <a:rPr lang="fr-FR" sz="2000" dirty="0" smtClean="0"/>
              <a:t>induit</a:t>
            </a:r>
            <a:endParaRPr lang="en-GB" sz="2000" dirty="0"/>
          </a:p>
        </p:txBody>
      </p:sp>
    </p:spTree>
    <p:extLst>
      <p:ext uri="{BB962C8B-B14F-4D97-AF65-F5344CB8AC3E}">
        <p14:creationId xmlns:p14="http://schemas.microsoft.com/office/powerpoint/2010/main" val="2362065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ZoneTexte 3"/>
          <p:cNvSpPr txBox="1"/>
          <p:nvPr/>
        </p:nvSpPr>
        <p:spPr>
          <a:xfrm>
            <a:off x="683568" y="1257341"/>
            <a:ext cx="7083991" cy="369332"/>
          </a:xfrm>
          <a:prstGeom prst="rect">
            <a:avLst/>
          </a:prstGeom>
          <a:noFill/>
        </p:spPr>
        <p:txBody>
          <a:bodyPr wrap="none" rtlCol="0">
            <a:spAutoFit/>
          </a:bodyPr>
          <a:lstStyle/>
          <a:p>
            <a:pPr algn="ctr"/>
            <a:r>
              <a:rPr lang="fr-FR" dirty="0" smtClean="0"/>
              <a:t>Emplois exportateurs « directs » et emplois domestiques « induits »</a:t>
            </a:r>
            <a:endParaRPr lang="en-GB" dirty="0"/>
          </a:p>
        </p:txBody>
      </p:sp>
      <p:sp>
        <p:nvSpPr>
          <p:cNvPr id="5" name="ZoneTexte 4"/>
          <p:cNvSpPr txBox="1"/>
          <p:nvPr/>
        </p:nvSpPr>
        <p:spPr>
          <a:xfrm>
            <a:off x="-5487" y="1916832"/>
            <a:ext cx="9149487" cy="1015663"/>
          </a:xfrm>
          <a:prstGeom prst="rect">
            <a:avLst/>
          </a:prstGeom>
          <a:solidFill>
            <a:srgbClr val="00B050"/>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r>
              <a:rPr lang="fr-FR" sz="2000" b="1" cap="all" dirty="0" smtClean="0">
                <a:ln w="0"/>
                <a:effectLst>
                  <a:reflection blurRad="12700" stA="50000" endPos="50000" dist="5000" dir="5400000" sy="-100000" rotWithShape="0"/>
                </a:effectLst>
                <a:latin typeface="Times New Roman" pitchFamily="18" charset="0"/>
                <a:cs typeface="Times New Roman" pitchFamily="18" charset="0"/>
              </a:rPr>
              <a:t>Le départ d’emplois directs à la suite de la fermeture d’une usine, d’une caserne ou d’une administration entraîne la disparition d’emplois induits</a:t>
            </a:r>
            <a:endParaRPr lang="en-GB" sz="2000" b="1" cap="all" dirty="0">
              <a:ln w="0"/>
              <a:effectLst>
                <a:reflection blurRad="12700" stA="50000" endPos="50000" dist="5000" dir="5400000" sy="-100000" rotWithShape="0"/>
              </a:effectLst>
              <a:latin typeface="Times New Roman" pitchFamily="18" charset="0"/>
              <a:cs typeface="Times New Roman" pitchFamily="18" charset="0"/>
            </a:endParaRPr>
          </a:p>
        </p:txBody>
      </p:sp>
      <p:sp>
        <p:nvSpPr>
          <p:cNvPr id="6" name="Rectangle 5"/>
          <p:cNvSpPr/>
          <p:nvPr/>
        </p:nvSpPr>
        <p:spPr>
          <a:xfrm>
            <a:off x="971600" y="3244334"/>
            <a:ext cx="2088232" cy="830997"/>
          </a:xfrm>
          <a:prstGeom prst="rect">
            <a:avLst/>
          </a:prstGeom>
          <a:solidFill>
            <a:schemeClr val="accent5">
              <a:lumMod val="75000"/>
            </a:schemeClr>
          </a:solidFill>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16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La théorie de base économique </a:t>
            </a:r>
            <a:endParaRPr lang="en-GB" sz="1600" b="1" cap="all" dirty="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7" name="Rectangle 6"/>
          <p:cNvSpPr/>
          <p:nvPr/>
        </p:nvSpPr>
        <p:spPr>
          <a:xfrm>
            <a:off x="3347864" y="3429000"/>
            <a:ext cx="2124299" cy="338554"/>
          </a:xfrm>
          <a:prstGeom prst="rect">
            <a:avLst/>
          </a:prstGeom>
        </p:spPr>
        <p:txBody>
          <a:bodyPr wrap="none">
            <a:spAutoFit/>
          </a:bodyPr>
          <a:lstStyle/>
          <a:p>
            <a:r>
              <a:rPr lang="fr-FR" sz="1600" b="1" dirty="0" smtClean="0"/>
              <a:t>Fondée sur l’emploi</a:t>
            </a:r>
            <a:endParaRPr lang="en-GB" sz="1600" b="1" dirty="0"/>
          </a:p>
        </p:txBody>
      </p:sp>
      <p:sp>
        <p:nvSpPr>
          <p:cNvPr id="8" name="Flèche courbée vers la droite 7"/>
          <p:cNvSpPr/>
          <p:nvPr/>
        </p:nvSpPr>
        <p:spPr>
          <a:xfrm rot="17459429">
            <a:off x="2539391" y="4100313"/>
            <a:ext cx="731520" cy="1216152"/>
          </a:xfrm>
          <a:prstGeom prst="curvedRightArrow">
            <a:avLst/>
          </a:prstGeom>
          <a:solidFill>
            <a:srgbClr val="92D050"/>
          </a:solidFill>
          <a:effectLst>
            <a:glow rad="228600">
              <a:schemeClr val="accent2">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 name="Rectangle 8"/>
          <p:cNvSpPr/>
          <p:nvPr/>
        </p:nvSpPr>
        <p:spPr>
          <a:xfrm>
            <a:off x="6325389" y="5241857"/>
            <a:ext cx="2088232" cy="830997"/>
          </a:xfrm>
          <a:prstGeom prst="rect">
            <a:avLst/>
          </a:prstGeom>
          <a:solidFill>
            <a:schemeClr val="accent5">
              <a:lumMod val="75000"/>
            </a:schemeClr>
          </a:solidFill>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16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Les </a:t>
            </a:r>
            <a:r>
              <a:rPr lang="fr-FR" sz="1600" b="1" cap="all" dirty="0" err="1"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transfertS</a:t>
            </a:r>
            <a:r>
              <a:rPr lang="fr-FR" sz="16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 dans les revenus </a:t>
            </a:r>
            <a:endParaRPr lang="en-GB" sz="1600" b="1" cap="all" dirty="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 name="Rectangle 9"/>
          <p:cNvSpPr/>
          <p:nvPr/>
        </p:nvSpPr>
        <p:spPr>
          <a:xfrm>
            <a:off x="3527884" y="4295682"/>
            <a:ext cx="2088232" cy="830997"/>
          </a:xfrm>
          <a:prstGeom prst="rect">
            <a:avLst/>
          </a:prstGeom>
          <a:solidFill>
            <a:srgbClr val="FF3300"/>
          </a:solidFill>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16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Repenser La théorie de base économique </a:t>
            </a:r>
            <a:endParaRPr lang="en-GB" sz="1600" b="1" cap="all" dirty="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1" name="Flèche courbée vers le bas 10"/>
          <p:cNvSpPr/>
          <p:nvPr/>
        </p:nvSpPr>
        <p:spPr>
          <a:xfrm rot="1756709">
            <a:off x="5717313" y="4285521"/>
            <a:ext cx="1216152" cy="731520"/>
          </a:xfrm>
          <a:prstGeom prst="curvedDownArrow">
            <a:avLst/>
          </a:prstGeom>
          <a:solidFill>
            <a:srgbClr val="92D050"/>
          </a:solidFill>
          <a:effectLst>
            <a:glow rad="228600">
              <a:schemeClr val="accent2">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Rectangle 11"/>
          <p:cNvSpPr/>
          <p:nvPr/>
        </p:nvSpPr>
        <p:spPr>
          <a:xfrm>
            <a:off x="6037357" y="6077529"/>
            <a:ext cx="2664295" cy="584775"/>
          </a:xfrm>
          <a:prstGeom prst="rect">
            <a:avLst/>
          </a:prstGeom>
        </p:spPr>
        <p:txBody>
          <a:bodyPr wrap="square">
            <a:spAutoFit/>
          </a:bodyPr>
          <a:lstStyle/>
          <a:p>
            <a:pPr algn="ctr"/>
            <a:r>
              <a:rPr lang="fr-FR" sz="1600" b="1" dirty="0" smtClean="0"/>
              <a:t>Fondée sur les revenus des habitants</a:t>
            </a:r>
            <a:endParaRPr lang="en-GB" sz="1600" b="1" dirty="0"/>
          </a:p>
        </p:txBody>
      </p:sp>
      <p:sp>
        <p:nvSpPr>
          <p:cNvPr id="13" name="Rectangle 12"/>
          <p:cNvSpPr/>
          <p:nvPr/>
        </p:nvSpPr>
        <p:spPr>
          <a:xfrm>
            <a:off x="-5487" y="4834291"/>
            <a:ext cx="3528392" cy="584775"/>
          </a:xfrm>
          <a:prstGeom prst="rect">
            <a:avLst/>
          </a:prstGeom>
        </p:spPr>
        <p:txBody>
          <a:bodyPr wrap="square">
            <a:spAutoFit/>
          </a:bodyPr>
          <a:lstStyle/>
          <a:p>
            <a:pPr algn="ctr"/>
            <a:r>
              <a:rPr lang="fr-FR" sz="1600" b="1" dirty="0" smtClean="0"/>
              <a:t>Relation de causalité activités export  / urbanisation </a:t>
            </a:r>
            <a:endParaRPr lang="en-GB" sz="1600" b="1" dirty="0"/>
          </a:p>
        </p:txBody>
      </p:sp>
      <p:sp>
        <p:nvSpPr>
          <p:cNvPr id="2" name="Flèche vers le bas 1"/>
          <p:cNvSpPr/>
          <p:nvPr/>
        </p:nvSpPr>
        <p:spPr>
          <a:xfrm>
            <a:off x="467544" y="5419066"/>
            <a:ext cx="2592288" cy="420636"/>
          </a:xfrm>
          <a:prstGeom prst="downArrow">
            <a:avLst>
              <a:gd name="adj1" fmla="val 50000"/>
              <a:gd name="adj2" fmla="val 89489"/>
            </a:avLst>
          </a:prstGeom>
          <a:solidFill>
            <a:schemeClr val="accent2"/>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distension</a:t>
            </a:r>
            <a:endParaRPr lang="en-GB" dirty="0"/>
          </a:p>
        </p:txBody>
      </p:sp>
      <p:sp>
        <p:nvSpPr>
          <p:cNvPr id="14" name="Rectangle 13"/>
          <p:cNvSpPr/>
          <p:nvPr/>
        </p:nvSpPr>
        <p:spPr>
          <a:xfrm>
            <a:off x="251520" y="5839702"/>
            <a:ext cx="4680520" cy="646331"/>
          </a:xfrm>
          <a:prstGeom prst="rect">
            <a:avLst/>
          </a:prstGeom>
        </p:spPr>
        <p:txBody>
          <a:bodyPr wrap="square">
            <a:spAutoFit/>
          </a:bodyPr>
          <a:lstStyle/>
          <a:p>
            <a:pPr algn="just"/>
            <a:r>
              <a:rPr lang="fr-FR" b="1" i="1" dirty="0" smtClean="0">
                <a:latin typeface="Times New Roman" pitchFamily="18" charset="0"/>
                <a:cs typeface="Times New Roman" pitchFamily="18" charset="0"/>
              </a:rPr>
              <a:t>Raisons: accroissement de la mobilité et l’importance des transferts dans les revenus</a:t>
            </a:r>
            <a:endParaRPr lang="en-GB" b="1" i="1" dirty="0">
              <a:latin typeface="Times New Roman" pitchFamily="18" charset="0"/>
              <a:cs typeface="Times New Roman" pitchFamily="18" charset="0"/>
            </a:endParaRPr>
          </a:p>
        </p:txBody>
      </p:sp>
    </p:spTree>
    <p:extLst>
      <p:ext uri="{BB962C8B-B14F-4D97-AF65-F5344CB8AC3E}">
        <p14:creationId xmlns:p14="http://schemas.microsoft.com/office/powerpoint/2010/main" val="379073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636236114"/>
              </p:ext>
            </p:extLst>
          </p:nvPr>
        </p:nvGraphicFramePr>
        <p:xfrm>
          <a:off x="-468560" y="1628800"/>
          <a:ext cx="9577064" cy="383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ZoneTexte 2"/>
          <p:cNvSpPr txBox="1"/>
          <p:nvPr/>
        </p:nvSpPr>
        <p:spPr>
          <a:xfrm rot="21161748">
            <a:off x="483283" y="4530026"/>
            <a:ext cx="2345514" cy="584775"/>
          </a:xfrm>
          <a:prstGeom prst="rect">
            <a:avLst/>
          </a:prstGeom>
          <a:noFill/>
        </p:spPr>
        <p:txBody>
          <a:bodyPr wrap="none" rtlCol="0">
            <a:spAutoFit/>
            <a:scene3d>
              <a:camera prst="isometricOffAxis2Left"/>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1600" b="1" cap="all" dirty="0" smtClean="0">
                <a:ln w="0"/>
                <a:effectLst>
                  <a:reflection blurRad="12700" stA="50000" endPos="50000" dist="5000" dir="5400000" sy="-100000" rotWithShape="0"/>
                </a:effectLst>
              </a:rPr>
              <a:t>Salaires et </a:t>
            </a:r>
            <a:r>
              <a:rPr lang="fr-FR" sz="1600" b="1" cap="all" dirty="0" err="1" smtClean="0">
                <a:ln w="0"/>
                <a:effectLst>
                  <a:reflection blurRad="12700" stA="50000" endPos="50000" dist="5000" dir="5400000" sy="-100000" rotWithShape="0"/>
                </a:effectLst>
              </a:rPr>
              <a:t>remun</a:t>
            </a:r>
            <a:endParaRPr lang="fr-FR" sz="1600" b="1" cap="all" dirty="0" smtClean="0">
              <a:ln w="0"/>
              <a:effectLst>
                <a:reflection blurRad="12700" stA="50000" endPos="50000" dist="5000" dir="5400000" sy="-100000" rotWithShape="0"/>
              </a:effectLst>
            </a:endParaRPr>
          </a:p>
          <a:p>
            <a:pPr algn="ctr"/>
            <a:r>
              <a:rPr lang="fr-FR" sz="1600" b="1" cap="all" dirty="0">
                <a:ln w="0"/>
                <a:effectLst>
                  <a:reflection blurRad="12700" stA="50000" endPos="50000" dist="5000" dir="5400000" sy="-100000" rotWithShape="0"/>
                </a:effectLst>
              </a:rPr>
              <a:t> </a:t>
            </a:r>
            <a:r>
              <a:rPr lang="fr-FR" sz="1600" b="1" cap="all" dirty="0" smtClean="0">
                <a:ln w="0"/>
                <a:effectLst>
                  <a:reflection blurRad="12700" stA="50000" endPos="50000" dist="5000" dir="5400000" sy="-100000" rotWithShape="0"/>
                </a:effectLst>
              </a:rPr>
              <a:t>  </a:t>
            </a:r>
            <a:r>
              <a:rPr lang="fr-FR" sz="1600" b="1" cap="all" dirty="0" err="1" smtClean="0">
                <a:ln w="0"/>
                <a:effectLst>
                  <a:reflection blurRad="12700" stA="50000" endPos="50000" dist="5000" dir="5400000" sy="-100000" rotWithShape="0"/>
                </a:effectLst>
              </a:rPr>
              <a:t>A.Ex</a:t>
            </a:r>
            <a:endParaRPr lang="en-GB" sz="1600" b="1" cap="all" dirty="0">
              <a:ln w="0"/>
              <a:effectLst>
                <a:reflection blurRad="12700" stA="50000" endPos="50000" dist="5000" dir="5400000" sy="-100000" rotWithShape="0"/>
              </a:effectLst>
            </a:endParaRPr>
          </a:p>
        </p:txBody>
      </p:sp>
      <p:sp>
        <p:nvSpPr>
          <p:cNvPr id="4" name="ZoneTexte 3"/>
          <p:cNvSpPr txBox="1"/>
          <p:nvPr/>
        </p:nvSpPr>
        <p:spPr>
          <a:xfrm rot="21161748">
            <a:off x="2732609" y="4707142"/>
            <a:ext cx="1845377" cy="584775"/>
          </a:xfrm>
          <a:prstGeom prst="rect">
            <a:avLst/>
          </a:prstGeom>
          <a:noFill/>
        </p:spPr>
        <p:txBody>
          <a:bodyPr wrap="none" rtlCol="0">
            <a:spAutoFit/>
            <a:scene3d>
              <a:camera prst="isometricOffAxis2Left"/>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1600" b="1" cap="all" dirty="0" smtClean="0">
                <a:ln w="0"/>
                <a:effectLst>
                  <a:reflection blurRad="12700" stA="50000" endPos="50000" dist="5000" dir="5400000" sy="-100000" rotWithShape="0"/>
                </a:effectLst>
              </a:rPr>
              <a:t>Salaires </a:t>
            </a:r>
            <a:r>
              <a:rPr lang="fr-FR" sz="1600" b="1" cap="all" dirty="0" err="1" smtClean="0">
                <a:ln w="0"/>
                <a:effectLst>
                  <a:reflection blurRad="12700" stA="50000" endPos="50000" dist="5000" dir="5400000" sy="-100000" rotWithShape="0"/>
                </a:effectLst>
              </a:rPr>
              <a:t>Empl</a:t>
            </a:r>
            <a:endParaRPr lang="fr-FR" sz="1600" b="1" cap="all" dirty="0" smtClean="0">
              <a:ln w="0"/>
              <a:effectLst>
                <a:reflection blurRad="12700" stA="50000" endPos="50000" dist="5000" dir="5400000" sy="-100000" rotWithShape="0"/>
              </a:effectLst>
            </a:endParaRPr>
          </a:p>
          <a:p>
            <a:pPr algn="ctr"/>
            <a:r>
              <a:rPr lang="fr-FR" sz="1600" b="1" cap="all" dirty="0" smtClean="0">
                <a:ln w="0"/>
                <a:effectLst>
                  <a:reflection blurRad="12700" stA="50000" endPos="50000" dist="5000" dir="5400000" sy="-100000" rotWithShape="0"/>
                </a:effectLst>
              </a:rPr>
              <a:t>Public</a:t>
            </a:r>
            <a:endParaRPr lang="en-GB" sz="1600" b="1" cap="all" dirty="0">
              <a:ln w="0"/>
              <a:effectLst>
                <a:reflection blurRad="12700" stA="50000" endPos="50000" dist="5000" dir="5400000" sy="-100000" rotWithShape="0"/>
              </a:effectLst>
            </a:endParaRPr>
          </a:p>
        </p:txBody>
      </p:sp>
      <p:sp>
        <p:nvSpPr>
          <p:cNvPr id="5" name="ZoneTexte 4"/>
          <p:cNvSpPr txBox="1"/>
          <p:nvPr/>
        </p:nvSpPr>
        <p:spPr>
          <a:xfrm rot="21161748">
            <a:off x="4454677" y="4671230"/>
            <a:ext cx="2585964" cy="830997"/>
          </a:xfrm>
          <a:prstGeom prst="rect">
            <a:avLst/>
          </a:prstGeom>
          <a:noFill/>
        </p:spPr>
        <p:txBody>
          <a:bodyPr wrap="none" rtlCol="0">
            <a:spAutoFit/>
            <a:scene3d>
              <a:camera prst="isometricOffAxis2Left"/>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1600" b="1" cap="all" dirty="0" smtClean="0">
                <a:ln w="0"/>
                <a:effectLst>
                  <a:reflection blurRad="12700" stA="50000" endPos="50000" dist="5000" dir="5400000" sy="-100000" rotWithShape="0"/>
                </a:effectLst>
              </a:rPr>
              <a:t>Pension de retraite </a:t>
            </a:r>
          </a:p>
          <a:p>
            <a:pPr algn="ctr"/>
            <a:r>
              <a:rPr lang="fr-FR" sz="1600" b="1" cap="all" dirty="0" smtClean="0">
                <a:ln w="0"/>
                <a:effectLst>
                  <a:reflection blurRad="12700" stA="50000" endPos="50000" dist="5000" dir="5400000" sy="-100000" rotWithShape="0"/>
                </a:effectLst>
              </a:rPr>
              <a:t>Et  </a:t>
            </a:r>
            <a:r>
              <a:rPr lang="fr-FR" sz="1600" b="1" cap="all" dirty="0" err="1" smtClean="0">
                <a:ln w="0"/>
                <a:effectLst>
                  <a:reflection blurRad="12700" stA="50000" endPos="50000" dist="5000" dir="5400000" sy="-100000" rotWithShape="0"/>
                </a:effectLst>
              </a:rPr>
              <a:t>reve</a:t>
            </a:r>
            <a:r>
              <a:rPr lang="fr-FR" sz="1600" b="1" cap="all" dirty="0" smtClean="0">
                <a:ln w="0"/>
                <a:effectLst>
                  <a:reflection blurRad="12700" stA="50000" endPos="50000" dist="5000" dir="5400000" sy="-100000" rotWithShape="0"/>
                </a:effectLst>
              </a:rPr>
              <a:t> </a:t>
            </a:r>
            <a:r>
              <a:rPr lang="fr-FR" sz="1600" b="1" cap="all" dirty="0" err="1" smtClean="0">
                <a:ln w="0"/>
                <a:effectLst>
                  <a:reflection blurRad="12700" stA="50000" endPos="50000" dist="5000" dir="5400000" sy="-100000" rotWithShape="0"/>
                </a:effectLst>
              </a:rPr>
              <a:t>eutre</a:t>
            </a:r>
            <a:r>
              <a:rPr lang="fr-FR" sz="1600" b="1" cap="all" dirty="0" smtClean="0">
                <a:ln w="0"/>
                <a:effectLst>
                  <a:reflection blurRad="12700" stA="50000" endPos="50000" dist="5000" dir="5400000" sy="-100000" rotWithShape="0"/>
                </a:effectLst>
              </a:rPr>
              <a:t> </a:t>
            </a:r>
          </a:p>
          <a:p>
            <a:pPr algn="ctr"/>
            <a:r>
              <a:rPr lang="fr-FR" sz="1600" b="1" cap="all" dirty="0" err="1" smtClean="0">
                <a:ln w="0"/>
                <a:effectLst>
                  <a:reflection blurRad="12700" stA="50000" endPos="50000" dist="5000" dir="5400000" sy="-100000" rotWithShape="0"/>
                </a:effectLst>
              </a:rPr>
              <a:t>a.urbaine</a:t>
            </a:r>
            <a:endParaRPr lang="en-GB" sz="1600" b="1" cap="all" dirty="0">
              <a:ln w="0"/>
              <a:effectLst>
                <a:reflection blurRad="12700" stA="50000" endPos="50000" dist="5000" dir="5400000" sy="-100000" rotWithShape="0"/>
              </a:effectLst>
            </a:endParaRPr>
          </a:p>
        </p:txBody>
      </p:sp>
      <p:sp>
        <p:nvSpPr>
          <p:cNvPr id="6" name="ZoneTexte 5"/>
          <p:cNvSpPr txBox="1"/>
          <p:nvPr/>
        </p:nvSpPr>
        <p:spPr>
          <a:xfrm rot="21161748">
            <a:off x="6900962" y="4727031"/>
            <a:ext cx="2173993" cy="830997"/>
          </a:xfrm>
          <a:prstGeom prst="rect">
            <a:avLst/>
          </a:prstGeom>
          <a:noFill/>
        </p:spPr>
        <p:txBody>
          <a:bodyPr wrap="none" rtlCol="0">
            <a:spAutoFit/>
            <a:scene3d>
              <a:camera prst="isometricOffAxis2Left"/>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1600" b="1" cap="all" dirty="0" smtClean="0">
                <a:ln w="0"/>
                <a:effectLst>
                  <a:reflection blurRad="12700" stA="50000" endPos="50000" dist="5000" dir="5400000" sy="-100000" rotWithShape="0"/>
                </a:effectLst>
              </a:rPr>
              <a:t>Indemnité </a:t>
            </a:r>
            <a:r>
              <a:rPr lang="fr-FR" sz="1600" b="1" cap="all" dirty="0" err="1" smtClean="0">
                <a:ln w="0"/>
                <a:effectLst>
                  <a:reflection blurRad="12700" stA="50000" endPos="50000" dist="5000" dir="5400000" sy="-100000" rotWithShape="0"/>
                </a:effectLst>
              </a:rPr>
              <a:t>chom</a:t>
            </a:r>
            <a:r>
              <a:rPr lang="fr-FR" sz="1600" b="1" cap="all" dirty="0" smtClean="0">
                <a:ln w="0"/>
                <a:effectLst>
                  <a:reflection blurRad="12700" stA="50000" endPos="50000" dist="5000" dir="5400000" sy="-100000" rotWithShape="0"/>
                </a:effectLst>
              </a:rPr>
              <a:t> +</a:t>
            </a:r>
          </a:p>
          <a:p>
            <a:pPr algn="ctr"/>
            <a:r>
              <a:rPr lang="fr-FR" sz="1600" b="1" cap="all" dirty="0" smtClean="0">
                <a:ln w="0"/>
                <a:effectLst>
                  <a:reflection blurRad="12700" stA="50000" endPos="50000" dist="5000" dir="5400000" sy="-100000" rotWithShape="0"/>
                </a:effectLst>
              </a:rPr>
              <a:t> minima </a:t>
            </a:r>
            <a:r>
              <a:rPr lang="fr-FR" sz="1600" b="1" cap="all" dirty="0" err="1" smtClean="0">
                <a:ln w="0"/>
                <a:effectLst>
                  <a:reflection blurRad="12700" stA="50000" endPos="50000" dist="5000" dir="5400000" sy="-100000" rotWithShape="0"/>
                </a:effectLst>
              </a:rPr>
              <a:t>soci</a:t>
            </a:r>
            <a:r>
              <a:rPr lang="fr-FR" sz="1600" b="1" cap="all" dirty="0" smtClean="0">
                <a:ln w="0"/>
                <a:effectLst>
                  <a:reflection blurRad="12700" stA="50000" endPos="50000" dist="5000" dir="5400000" sy="-100000" rotWithShape="0"/>
                </a:effectLst>
              </a:rPr>
              <a:t> + </a:t>
            </a:r>
          </a:p>
          <a:p>
            <a:pPr algn="ctr"/>
            <a:r>
              <a:rPr lang="fr-FR" sz="1600" b="1" cap="all" dirty="0" smtClean="0">
                <a:ln w="0"/>
                <a:effectLst>
                  <a:reflection blurRad="12700" stA="50000" endPos="50000" dist="5000" dir="5400000" sy="-100000" rotWithShape="0"/>
                </a:effectLst>
              </a:rPr>
              <a:t> </a:t>
            </a:r>
            <a:r>
              <a:rPr lang="fr-FR" sz="1600" b="1" cap="all" dirty="0" err="1" smtClean="0">
                <a:ln w="0"/>
                <a:effectLst>
                  <a:reflection blurRad="12700" stA="50000" endPos="50000" dist="5000" dir="5400000" sy="-100000" rotWithShape="0"/>
                </a:effectLst>
              </a:rPr>
              <a:t>alluc</a:t>
            </a:r>
            <a:r>
              <a:rPr lang="fr-FR" sz="1600" b="1" cap="all" dirty="0" smtClean="0">
                <a:ln w="0"/>
                <a:effectLst>
                  <a:reflection blurRad="12700" stA="50000" endPos="50000" dist="5000" dir="5400000" sy="-100000" rotWithShape="0"/>
                </a:effectLst>
              </a:rPr>
              <a:t> + </a:t>
            </a:r>
            <a:r>
              <a:rPr lang="fr-FR" sz="1600" b="1" cap="all" dirty="0" err="1" smtClean="0">
                <a:ln w="0"/>
                <a:effectLst>
                  <a:reflection blurRad="12700" stA="50000" endPos="50000" dist="5000" dir="5400000" sy="-100000" rotWithShape="0"/>
                </a:effectLst>
              </a:rPr>
              <a:t>invali</a:t>
            </a:r>
            <a:endParaRPr lang="en-GB" sz="1600" b="1" cap="all" dirty="0">
              <a:ln w="0"/>
              <a:effectLst>
                <a:reflection blurRad="12700" stA="50000" endPos="50000" dist="5000" dir="5400000" sy="-100000" rotWithShape="0"/>
              </a:effectLst>
            </a:endParaRPr>
          </a:p>
        </p:txBody>
      </p:sp>
      <p:sp>
        <p:nvSpPr>
          <p:cNvPr id="7" name="ZoneTexte 6"/>
          <p:cNvSpPr txBox="1"/>
          <p:nvPr/>
        </p:nvSpPr>
        <p:spPr>
          <a:xfrm>
            <a:off x="0" y="-4543"/>
            <a:ext cx="9144000" cy="1261884"/>
          </a:xfrm>
          <a:prstGeom prst="rect">
            <a:avLst/>
          </a:prstGeom>
          <a:solidFill>
            <a:schemeClr val="tx1">
              <a:lumMod val="85000"/>
            </a:schemeClr>
          </a:solidFill>
        </p:spPr>
        <p:txBody>
          <a:bodyPr wrap="square" rtlCol="0">
            <a:spAutoFit/>
            <a:scene3d>
              <a:camera prst="orthographicFront"/>
              <a:lightRig rig="soft" dir="t">
                <a:rot lat="0" lon="0" rev="10800000"/>
              </a:lightRig>
            </a:scene3d>
            <a:sp3d>
              <a:bevelT w="27940" h="12700"/>
              <a:contourClr>
                <a:srgbClr val="DDDDDD"/>
              </a:contourClr>
            </a:sp3d>
          </a:bodyPr>
          <a:lstStyle/>
          <a:p>
            <a:endParaRPr lang="fr-FR" sz="2400" b="1" i="1" spc="150" dirty="0" smtClean="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 développement urbain via la création d’activités:</a:t>
            </a:r>
          </a:p>
          <a:p>
            <a:endParaRPr lang="en-GB" sz="2400" b="1" i="1" spc="150" dirty="0">
              <a:ln w="11430"/>
              <a:solidFill>
                <a:srgbClr val="CC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7"/>
          <p:cNvSpPr/>
          <p:nvPr/>
        </p:nvSpPr>
        <p:spPr>
          <a:xfrm>
            <a:off x="0" y="1259368"/>
            <a:ext cx="4104456" cy="369332"/>
          </a:xfrm>
          <a:prstGeom prst="rect">
            <a:avLst/>
          </a:prstGeom>
        </p:spPr>
        <p:txBody>
          <a:bodyPr wrap="square">
            <a:spAutoFit/>
          </a:bodyPr>
          <a:lstStyle/>
          <a:p>
            <a:r>
              <a:rPr lang="fr-FR" dirty="0" smtClean="0"/>
              <a:t>Les revenus et non les emplois</a:t>
            </a:r>
            <a:endParaRPr lang="en-GB" dirty="0"/>
          </a:p>
        </p:txBody>
      </p:sp>
    </p:spTree>
    <p:extLst>
      <p:ext uri="{BB962C8B-B14F-4D97-AF65-F5344CB8AC3E}">
        <p14:creationId xmlns:p14="http://schemas.microsoft.com/office/powerpoint/2010/main" val="24655116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48" y="0"/>
            <a:ext cx="9144000" cy="1077218"/>
          </a:xfrm>
          <a:prstGeom prst="rect">
            <a:avLst/>
          </a:prstGeom>
          <a:solidFill>
            <a:srgbClr val="FFFF00"/>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Couple en interaction:</a:t>
            </a:r>
          </a:p>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t>
            </a:r>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Les activités et les revenus / la démographie</a:t>
            </a:r>
            <a:endParaRPr lang="en-GB"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4" name="ZoneTexte 3"/>
          <p:cNvSpPr txBox="1"/>
          <p:nvPr/>
        </p:nvSpPr>
        <p:spPr>
          <a:xfrm>
            <a:off x="767170" y="1340768"/>
            <a:ext cx="1944216" cy="923330"/>
          </a:xfrm>
          <a:prstGeom prst="rect">
            <a:avLst/>
          </a:prstGeom>
          <a:solidFill>
            <a:srgbClr val="CCFF99"/>
          </a:solidFill>
        </p:spPr>
        <p:txBody>
          <a:bodyPr wrap="square" rtlCol="0">
            <a:spAutoFit/>
          </a:bodyPr>
          <a:lstStyle/>
          <a:p>
            <a:pPr algn="ctr"/>
            <a:r>
              <a:rPr lang="fr-FR" dirty="0" smtClean="0">
                <a:solidFill>
                  <a:schemeClr val="bg1"/>
                </a:solidFill>
              </a:rPr>
              <a:t>La création d’emplois direct ou induit</a:t>
            </a:r>
            <a:endParaRPr lang="en-GB" dirty="0">
              <a:solidFill>
                <a:schemeClr val="bg1"/>
              </a:solidFill>
            </a:endParaRPr>
          </a:p>
        </p:txBody>
      </p:sp>
      <p:sp>
        <p:nvSpPr>
          <p:cNvPr id="5" name="Rectangle 4"/>
          <p:cNvSpPr/>
          <p:nvPr/>
        </p:nvSpPr>
        <p:spPr>
          <a:xfrm>
            <a:off x="5551511" y="1363748"/>
            <a:ext cx="1944216" cy="923330"/>
          </a:xfrm>
          <a:prstGeom prst="rect">
            <a:avLst/>
          </a:prstGeom>
          <a:solidFill>
            <a:srgbClr val="CCFF99"/>
          </a:solidFill>
        </p:spPr>
        <p:txBody>
          <a:bodyPr wrap="square" rtlCol="0">
            <a:spAutoFit/>
          </a:bodyPr>
          <a:lstStyle/>
          <a:p>
            <a:pPr algn="ctr"/>
            <a:r>
              <a:rPr lang="fr-FR" dirty="0">
                <a:solidFill>
                  <a:schemeClr val="bg1"/>
                </a:solidFill>
              </a:rPr>
              <a:t>augmentation des revenu locaux</a:t>
            </a:r>
            <a:endParaRPr lang="en-GB" dirty="0">
              <a:solidFill>
                <a:schemeClr val="bg1"/>
              </a:solidFill>
            </a:endParaRPr>
          </a:p>
        </p:txBody>
      </p:sp>
      <p:sp>
        <p:nvSpPr>
          <p:cNvPr id="6" name="Plus 5"/>
          <p:cNvSpPr/>
          <p:nvPr/>
        </p:nvSpPr>
        <p:spPr>
          <a:xfrm>
            <a:off x="3779912" y="1395016"/>
            <a:ext cx="914400" cy="914400"/>
          </a:xfrm>
          <a:prstGeom prst="mathPlus">
            <a:avLst/>
          </a:prstGeom>
          <a:solidFill>
            <a:srgbClr val="FF3300"/>
          </a:solidFill>
          <a:ln>
            <a:no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Accolade fermante 6"/>
          <p:cNvSpPr/>
          <p:nvPr/>
        </p:nvSpPr>
        <p:spPr>
          <a:xfrm rot="16200000" flipH="1">
            <a:off x="3577088" y="-671137"/>
            <a:ext cx="1080120" cy="6757158"/>
          </a:xfrm>
          <a:prstGeom prst="rightBrace">
            <a:avLst>
              <a:gd name="adj1" fmla="val 8333"/>
              <a:gd name="adj2" fmla="val 51475"/>
            </a:avLst>
          </a:prstGeom>
          <a:ln w="76200">
            <a:solidFill>
              <a:schemeClr val="tx1">
                <a:lumMod val="85000"/>
              </a:schemeClr>
            </a:solidFill>
          </a:ln>
        </p:spPr>
        <p:style>
          <a:lnRef idx="3">
            <a:schemeClr val="accent4"/>
          </a:lnRef>
          <a:fillRef idx="0">
            <a:schemeClr val="accent4"/>
          </a:fillRef>
          <a:effectRef idx="2">
            <a:schemeClr val="accent4"/>
          </a:effectRef>
          <a:fontRef idx="minor">
            <a:schemeClr val="tx1"/>
          </a:fontRef>
        </p:style>
        <p:txBody>
          <a:bodyPr rtlCol="0" anchor="ctr"/>
          <a:lstStyle/>
          <a:p>
            <a:pPr algn="ctr"/>
            <a:endParaRPr lang="en-GB"/>
          </a:p>
        </p:txBody>
      </p:sp>
      <p:sp>
        <p:nvSpPr>
          <p:cNvPr id="8" name="ZoneTexte 7"/>
          <p:cNvSpPr txBox="1"/>
          <p:nvPr/>
        </p:nvSpPr>
        <p:spPr>
          <a:xfrm>
            <a:off x="3091584" y="2924336"/>
            <a:ext cx="2291056" cy="646331"/>
          </a:xfrm>
          <a:prstGeom prst="rect">
            <a:avLst/>
          </a:prstGeom>
          <a:solidFill>
            <a:srgbClr val="FF3300"/>
          </a:solidFill>
        </p:spPr>
        <p:txBody>
          <a:bodyPr wrap="square" rtlCol="0">
            <a:spAutoFit/>
          </a:bodyPr>
          <a:lstStyle/>
          <a:p>
            <a:pPr algn="ctr"/>
            <a:r>
              <a:rPr lang="fr-FR" dirty="0" smtClean="0">
                <a:solidFill>
                  <a:schemeClr val="bg1"/>
                </a:solidFill>
              </a:rPr>
              <a:t>La croissance économique</a:t>
            </a:r>
            <a:endParaRPr lang="en-GB" dirty="0">
              <a:solidFill>
                <a:schemeClr val="bg1"/>
              </a:solidFill>
            </a:endParaRPr>
          </a:p>
        </p:txBody>
      </p:sp>
      <p:sp>
        <p:nvSpPr>
          <p:cNvPr id="9" name="Chevron 8"/>
          <p:cNvSpPr/>
          <p:nvPr/>
        </p:nvSpPr>
        <p:spPr>
          <a:xfrm rot="5400000">
            <a:off x="4977222" y="3572417"/>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Chevron 9"/>
          <p:cNvSpPr/>
          <p:nvPr/>
        </p:nvSpPr>
        <p:spPr>
          <a:xfrm rot="5400000">
            <a:off x="3736774" y="3588925"/>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hevron 10"/>
          <p:cNvSpPr/>
          <p:nvPr/>
        </p:nvSpPr>
        <p:spPr>
          <a:xfrm rot="5400000">
            <a:off x="3157276" y="3574532"/>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Chevron 11"/>
          <p:cNvSpPr/>
          <p:nvPr/>
        </p:nvSpPr>
        <p:spPr>
          <a:xfrm rot="5400000">
            <a:off x="4408858" y="3572417"/>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ZoneTexte 12"/>
          <p:cNvSpPr txBox="1"/>
          <p:nvPr/>
        </p:nvSpPr>
        <p:spPr>
          <a:xfrm>
            <a:off x="5551511" y="3613670"/>
            <a:ext cx="1274708" cy="369332"/>
          </a:xfrm>
          <a:prstGeom prst="rect">
            <a:avLst/>
          </a:prstGeom>
          <a:noFill/>
        </p:spPr>
        <p:txBody>
          <a:bodyPr wrap="none" rtlCol="0">
            <a:spAutoFit/>
          </a:bodyPr>
          <a:lstStyle/>
          <a:p>
            <a:r>
              <a:rPr lang="fr-FR" dirty="0" smtClean="0"/>
              <a:t>Appel d’air</a:t>
            </a:r>
            <a:endParaRPr lang="en-GB" dirty="0"/>
          </a:p>
        </p:txBody>
      </p:sp>
      <p:sp>
        <p:nvSpPr>
          <p:cNvPr id="14" name="ZoneTexte 13"/>
          <p:cNvSpPr txBox="1"/>
          <p:nvPr/>
        </p:nvSpPr>
        <p:spPr>
          <a:xfrm>
            <a:off x="2436912" y="4063924"/>
            <a:ext cx="3600400" cy="646331"/>
          </a:xfrm>
          <a:prstGeom prst="rect">
            <a:avLst/>
          </a:prstGeom>
          <a:solidFill>
            <a:srgbClr val="92D050"/>
          </a:solidFill>
        </p:spPr>
        <p:txBody>
          <a:bodyPr wrap="square" rtlCol="0">
            <a:spAutoFit/>
          </a:bodyPr>
          <a:lstStyle/>
          <a:p>
            <a:pPr algn="ctr"/>
            <a:r>
              <a:rPr lang="fr-FR" dirty="0" smtClean="0">
                <a:solidFill>
                  <a:schemeClr val="bg1"/>
                </a:solidFill>
              </a:rPr>
              <a:t>Apport migratoire de l’extérieur  + croissance naturelle</a:t>
            </a:r>
            <a:endParaRPr lang="en-GB" dirty="0">
              <a:solidFill>
                <a:schemeClr val="bg1"/>
              </a:solidFill>
            </a:endParaRPr>
          </a:p>
        </p:txBody>
      </p:sp>
      <p:sp>
        <p:nvSpPr>
          <p:cNvPr id="15" name="Égal 14"/>
          <p:cNvSpPr/>
          <p:nvPr/>
        </p:nvSpPr>
        <p:spPr>
          <a:xfrm>
            <a:off x="3779912" y="4653136"/>
            <a:ext cx="914400" cy="698376"/>
          </a:xfrm>
          <a:prstGeom prst="mathEqual">
            <a:avLst/>
          </a:prstGeom>
          <a:solidFill>
            <a:srgbClr val="FF3300"/>
          </a:solidFill>
          <a:ln>
            <a:no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ZoneTexte 15"/>
          <p:cNvSpPr txBox="1"/>
          <p:nvPr/>
        </p:nvSpPr>
        <p:spPr>
          <a:xfrm>
            <a:off x="1345873" y="5351512"/>
            <a:ext cx="5782477" cy="369332"/>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b="1" i="1" cap="all" dirty="0" smtClean="0">
                <a:ln w="0"/>
                <a:effectLst>
                  <a:reflection blurRad="12700" stA="50000" endPos="50000" dist="5000" dir="5400000" sy="-100000" rotWithShape="0"/>
                </a:effectLst>
              </a:rPr>
              <a:t>La croissance démographique de la ville</a:t>
            </a:r>
            <a:endParaRPr lang="en-GB" b="1" i="1" cap="all" dirty="0">
              <a:ln w="0"/>
              <a:effectLst>
                <a:reflection blurRad="12700" stA="50000" endPos="50000" dist="5000" dir="5400000" sy="-100000" rotWithShape="0"/>
              </a:effectLst>
            </a:endParaRPr>
          </a:p>
        </p:txBody>
      </p:sp>
      <p:sp>
        <p:nvSpPr>
          <p:cNvPr id="17" name="ZoneTexte 16"/>
          <p:cNvSpPr txBox="1"/>
          <p:nvPr/>
        </p:nvSpPr>
        <p:spPr>
          <a:xfrm>
            <a:off x="60189" y="6130619"/>
            <a:ext cx="6766029" cy="707886"/>
          </a:xfrm>
          <a:prstGeom prst="rect">
            <a:avLst/>
          </a:prstGeom>
          <a:solidFill>
            <a:srgbClr val="FFC000"/>
          </a:solidFill>
        </p:spPr>
        <p:txBody>
          <a:bodyPr wrap="square" rtlCol="0">
            <a:spAutoFit/>
          </a:bodyPr>
          <a:lstStyle/>
          <a:p>
            <a:r>
              <a:rPr lang="fr-FR" sz="2000" b="1" i="1" dirty="0" smtClean="0">
                <a:solidFill>
                  <a:schemeClr val="bg1"/>
                </a:solidFill>
                <a:latin typeface="Times New Roman" pitchFamily="18" charset="0"/>
                <a:cs typeface="Times New Roman" pitchFamily="18" charset="0"/>
              </a:rPr>
              <a:t>Par contre une décroissance économique entraîne un déclin démographique</a:t>
            </a:r>
            <a:endParaRPr lang="en-GB" sz="2000" b="1"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80569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48" y="0"/>
            <a:ext cx="9144000" cy="1015663"/>
          </a:xfrm>
          <a:prstGeom prst="rect">
            <a:avLst/>
          </a:prstGeom>
          <a:solidFill>
            <a:srgbClr val="FFFF00"/>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Couple en interaction:</a:t>
            </a: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la démographie / le logement</a:t>
            </a:r>
            <a:endParaRPr lang="en-GB"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ZoneTexte 2"/>
          <p:cNvSpPr txBox="1"/>
          <p:nvPr/>
        </p:nvSpPr>
        <p:spPr>
          <a:xfrm>
            <a:off x="2915816" y="1484784"/>
            <a:ext cx="2291056" cy="646331"/>
          </a:xfrm>
          <a:prstGeom prst="rect">
            <a:avLst/>
          </a:prstGeom>
          <a:solidFill>
            <a:srgbClr val="FFC000"/>
          </a:solidFill>
        </p:spPr>
        <p:txBody>
          <a:bodyPr wrap="square" rtlCol="0">
            <a:spAutoFit/>
          </a:bodyPr>
          <a:lstStyle/>
          <a:p>
            <a:pPr algn="ctr"/>
            <a:r>
              <a:rPr lang="fr-FR" dirty="0" smtClean="0">
                <a:solidFill>
                  <a:schemeClr val="bg1"/>
                </a:solidFill>
              </a:rPr>
              <a:t>La croissance démographique</a:t>
            </a:r>
            <a:endParaRPr lang="en-GB" dirty="0">
              <a:solidFill>
                <a:schemeClr val="bg1"/>
              </a:solidFill>
            </a:endParaRPr>
          </a:p>
        </p:txBody>
      </p:sp>
      <p:sp>
        <p:nvSpPr>
          <p:cNvPr id="4" name="Chevron 3"/>
          <p:cNvSpPr/>
          <p:nvPr/>
        </p:nvSpPr>
        <p:spPr>
          <a:xfrm rot="5400000">
            <a:off x="3561006" y="2149373"/>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 name="Chevron 5"/>
          <p:cNvSpPr/>
          <p:nvPr/>
        </p:nvSpPr>
        <p:spPr>
          <a:xfrm rot="5400000">
            <a:off x="4794248" y="2149373"/>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Chevron 6"/>
          <p:cNvSpPr/>
          <p:nvPr/>
        </p:nvSpPr>
        <p:spPr>
          <a:xfrm rot="5400000">
            <a:off x="2987824" y="2149373"/>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Chevron 7"/>
          <p:cNvSpPr/>
          <p:nvPr/>
        </p:nvSpPr>
        <p:spPr>
          <a:xfrm rot="5400000">
            <a:off x="4260522" y="2149373"/>
            <a:ext cx="340616" cy="484632"/>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9" name="ZoneTexte 8"/>
          <p:cNvSpPr txBox="1"/>
          <p:nvPr/>
        </p:nvSpPr>
        <p:spPr>
          <a:xfrm>
            <a:off x="2348" y="2659412"/>
            <a:ext cx="3398100" cy="646331"/>
          </a:xfrm>
          <a:prstGeom prst="rect">
            <a:avLst/>
          </a:prstGeom>
          <a:solidFill>
            <a:srgbClr val="92D050"/>
          </a:solidFill>
        </p:spPr>
        <p:txBody>
          <a:bodyPr wrap="square" rtlCol="0">
            <a:spAutoFit/>
          </a:bodyPr>
          <a:lstStyle/>
          <a:p>
            <a:pPr algn="ctr"/>
            <a:r>
              <a:rPr lang="fr-FR" dirty="0" smtClean="0">
                <a:solidFill>
                  <a:schemeClr val="bg1"/>
                </a:solidFill>
              </a:rPr>
              <a:t>Création de logements et d’équipements publics et privés</a:t>
            </a:r>
            <a:endParaRPr lang="en-GB" dirty="0">
              <a:solidFill>
                <a:schemeClr val="bg1"/>
              </a:solidFill>
            </a:endParaRPr>
          </a:p>
        </p:txBody>
      </p:sp>
      <p:sp>
        <p:nvSpPr>
          <p:cNvPr id="11" name="Pentagone 10"/>
          <p:cNvSpPr/>
          <p:nvPr/>
        </p:nvSpPr>
        <p:spPr>
          <a:xfrm rot="5400000">
            <a:off x="5475516" y="3198487"/>
            <a:ext cx="340616" cy="776042"/>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ZoneTexte 13"/>
          <p:cNvSpPr txBox="1"/>
          <p:nvPr/>
        </p:nvSpPr>
        <p:spPr>
          <a:xfrm>
            <a:off x="2411760" y="4192945"/>
            <a:ext cx="3744416" cy="646331"/>
          </a:xfrm>
          <a:prstGeom prst="rect">
            <a:avLst/>
          </a:prstGeom>
          <a:solidFill>
            <a:srgbClr val="FFC000"/>
          </a:solidFill>
        </p:spPr>
        <p:txBody>
          <a:bodyPr wrap="square" rtlCol="0">
            <a:spAutoFit/>
          </a:bodyPr>
          <a:lstStyle/>
          <a:p>
            <a:pPr algn="ctr"/>
            <a:r>
              <a:rPr lang="fr-FR" dirty="0" smtClean="0">
                <a:solidFill>
                  <a:schemeClr val="bg1"/>
                </a:solidFill>
              </a:rPr>
              <a:t>Besoins d’aménagement ou de réaménagement urbain</a:t>
            </a:r>
            <a:endParaRPr lang="en-GB" dirty="0">
              <a:solidFill>
                <a:schemeClr val="bg1"/>
              </a:solidFill>
            </a:endParaRPr>
          </a:p>
        </p:txBody>
      </p:sp>
      <p:sp>
        <p:nvSpPr>
          <p:cNvPr id="15" name="Pentagone 14"/>
          <p:cNvSpPr/>
          <p:nvPr/>
        </p:nvSpPr>
        <p:spPr>
          <a:xfrm rot="5400000">
            <a:off x="4157687" y="3210849"/>
            <a:ext cx="340616" cy="776042"/>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Pentagone 15"/>
          <p:cNvSpPr/>
          <p:nvPr/>
        </p:nvSpPr>
        <p:spPr>
          <a:xfrm rot="5400000">
            <a:off x="2930669" y="3216513"/>
            <a:ext cx="340616" cy="776042"/>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ZoneTexte 16"/>
          <p:cNvSpPr txBox="1"/>
          <p:nvPr/>
        </p:nvSpPr>
        <p:spPr>
          <a:xfrm>
            <a:off x="6084168" y="4192945"/>
            <a:ext cx="2749471" cy="369332"/>
          </a:xfrm>
          <a:prstGeom prst="rect">
            <a:avLst/>
          </a:prstGeom>
          <a:noFill/>
        </p:spPr>
        <p:txBody>
          <a:bodyPr wrap="none" rtlCol="0">
            <a:spAutoFit/>
          </a:bodyPr>
          <a:lstStyle/>
          <a:p>
            <a:r>
              <a:rPr lang="fr-FR" dirty="0" smtClean="0"/>
              <a:t>La tâche d’autorité locale</a:t>
            </a:r>
            <a:endParaRPr lang="en-GB" dirty="0"/>
          </a:p>
        </p:txBody>
      </p:sp>
      <p:sp>
        <p:nvSpPr>
          <p:cNvPr id="18" name="Plus 17"/>
          <p:cNvSpPr/>
          <p:nvPr/>
        </p:nvSpPr>
        <p:spPr>
          <a:xfrm>
            <a:off x="3314493" y="2544916"/>
            <a:ext cx="914400" cy="914400"/>
          </a:xfrm>
          <a:prstGeom prst="mathPlus">
            <a:avLst/>
          </a:prstGeom>
          <a:solidFill>
            <a:srgbClr val="FF3300"/>
          </a:solidFill>
          <a:ln>
            <a:no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ZoneTexte 18"/>
          <p:cNvSpPr txBox="1"/>
          <p:nvPr/>
        </p:nvSpPr>
        <p:spPr>
          <a:xfrm>
            <a:off x="4139952" y="2659410"/>
            <a:ext cx="2094085" cy="646331"/>
          </a:xfrm>
          <a:prstGeom prst="rect">
            <a:avLst/>
          </a:prstGeom>
          <a:solidFill>
            <a:srgbClr val="92D050"/>
          </a:solidFill>
        </p:spPr>
        <p:txBody>
          <a:bodyPr wrap="square" rtlCol="0">
            <a:spAutoFit/>
          </a:bodyPr>
          <a:lstStyle/>
          <a:p>
            <a:pPr algn="ctr"/>
            <a:r>
              <a:rPr lang="fr-FR" dirty="0" smtClean="0">
                <a:solidFill>
                  <a:schemeClr val="bg1"/>
                </a:solidFill>
              </a:rPr>
              <a:t>Le renouvellement du parc</a:t>
            </a:r>
            <a:endParaRPr lang="en-GB" dirty="0">
              <a:solidFill>
                <a:schemeClr val="bg1"/>
              </a:solidFill>
            </a:endParaRPr>
          </a:p>
        </p:txBody>
      </p:sp>
      <p:sp>
        <p:nvSpPr>
          <p:cNvPr id="20" name="ZoneTexte 19"/>
          <p:cNvSpPr txBox="1"/>
          <p:nvPr/>
        </p:nvSpPr>
        <p:spPr>
          <a:xfrm>
            <a:off x="6964355" y="2660531"/>
            <a:ext cx="2094085" cy="646331"/>
          </a:xfrm>
          <a:prstGeom prst="rect">
            <a:avLst/>
          </a:prstGeom>
          <a:solidFill>
            <a:srgbClr val="92D050"/>
          </a:solidFill>
        </p:spPr>
        <p:txBody>
          <a:bodyPr wrap="square" rtlCol="0">
            <a:spAutoFit/>
          </a:bodyPr>
          <a:lstStyle/>
          <a:p>
            <a:pPr algn="ctr"/>
            <a:r>
              <a:rPr lang="fr-FR" dirty="0" smtClean="0">
                <a:solidFill>
                  <a:schemeClr val="bg1"/>
                </a:solidFill>
              </a:rPr>
              <a:t>Augmentation de niveau de vie</a:t>
            </a:r>
            <a:endParaRPr lang="en-GB" dirty="0">
              <a:solidFill>
                <a:schemeClr val="bg1"/>
              </a:solidFill>
            </a:endParaRPr>
          </a:p>
        </p:txBody>
      </p:sp>
      <p:sp>
        <p:nvSpPr>
          <p:cNvPr id="21" name="Plus 20"/>
          <p:cNvSpPr/>
          <p:nvPr/>
        </p:nvSpPr>
        <p:spPr>
          <a:xfrm>
            <a:off x="6158671" y="2526496"/>
            <a:ext cx="914400" cy="914400"/>
          </a:xfrm>
          <a:prstGeom prst="mathPlus">
            <a:avLst/>
          </a:prstGeom>
          <a:solidFill>
            <a:srgbClr val="FF3300"/>
          </a:solidFill>
          <a:ln>
            <a:no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6240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9" y="189966"/>
            <a:ext cx="8208912" cy="83099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fr-FR" sz="2400" b="1" i="1" dirty="0" smtClean="0">
                <a:ln w="11430"/>
                <a:effectLst>
                  <a:outerShdw blurRad="50800" dist="39000" dir="5460000" algn="tl">
                    <a:srgbClr val="000000">
                      <a:alpha val="38000"/>
                    </a:srgbClr>
                  </a:outerShdw>
                </a:effectLst>
                <a:latin typeface="Garamond" pitchFamily="18" charset="0"/>
                <a:cs typeface="Times New Roman" pitchFamily="18" charset="0"/>
              </a:rPr>
              <a:t>L’aménagement urbain est un sous-système du système global qui est la ville.</a:t>
            </a:r>
            <a:endParaRPr lang="en-GB" sz="2400" b="1" i="1" dirty="0">
              <a:ln w="11430"/>
              <a:effectLst>
                <a:outerShdw blurRad="50800" dist="39000" dir="5460000" algn="tl">
                  <a:srgbClr val="000000">
                    <a:alpha val="38000"/>
                  </a:srgbClr>
                </a:outerShdw>
              </a:effectLst>
              <a:latin typeface="Garamond" pitchFamily="18" charset="0"/>
              <a:cs typeface="Times New Roman" pitchFamily="18" charset="0"/>
            </a:endParaRPr>
          </a:p>
        </p:txBody>
      </p:sp>
      <p:sp>
        <p:nvSpPr>
          <p:cNvPr id="3" name="ZoneTexte 2"/>
          <p:cNvSpPr txBox="1"/>
          <p:nvPr/>
        </p:nvSpPr>
        <p:spPr>
          <a:xfrm>
            <a:off x="0" y="1124744"/>
            <a:ext cx="9144000" cy="1569660"/>
          </a:xfrm>
          <a:prstGeom prst="rect">
            <a:avLst/>
          </a:prstGeom>
          <a:solidFill>
            <a:schemeClr val="tx2">
              <a:lumMod val="20000"/>
              <a:lumOff val="80000"/>
            </a:schemeClr>
          </a:solidFill>
        </p:spPr>
        <p:txBody>
          <a:bodyPr wrap="square" rtlCol="0">
            <a:spAutoFit/>
          </a:bodyPr>
          <a:lstStyle/>
          <a:p>
            <a:pPr algn="just"/>
            <a:r>
              <a:rPr lang="fr-FR" sz="2400" b="1" i="1" dirty="0" smtClean="0">
                <a:solidFill>
                  <a:schemeClr val="bg1"/>
                </a:solidFill>
                <a:effectLst>
                  <a:outerShdw blurRad="38100" dist="38100" dir="2700000" algn="tl">
                    <a:srgbClr val="000000">
                      <a:alpha val="43137"/>
                    </a:srgbClr>
                  </a:outerShdw>
                </a:effectLst>
                <a:latin typeface="Garamond" pitchFamily="18" charset="0"/>
                <a:cs typeface="Times New Roman" pitchFamily="18" charset="0"/>
              </a:rPr>
              <a:t>Un système </a:t>
            </a:r>
            <a:r>
              <a:rPr lang="fr-FR" sz="2400" i="1" dirty="0" smtClean="0">
                <a:solidFill>
                  <a:schemeClr val="bg1"/>
                </a:solidFill>
                <a:latin typeface="Garamond" pitchFamily="18" charset="0"/>
                <a:cs typeface="Times New Roman" pitchFamily="18" charset="0"/>
              </a:rPr>
              <a:t>est un tout qui peut être isolé par la pensée de son environnement et dont les parties sont reliées </a:t>
            </a:r>
            <a:r>
              <a:rPr lang="fr-FR" sz="2400" b="1" i="1" u="sng" dirty="0" smtClean="0">
                <a:solidFill>
                  <a:schemeClr val="bg1"/>
                </a:solidFill>
                <a:latin typeface="Garamond" pitchFamily="18" charset="0"/>
                <a:cs typeface="Times New Roman" pitchFamily="18" charset="0"/>
              </a:rPr>
              <a:t>dynamiquement</a:t>
            </a:r>
            <a:r>
              <a:rPr lang="fr-FR" sz="2400" i="1" dirty="0" smtClean="0">
                <a:solidFill>
                  <a:schemeClr val="bg1"/>
                </a:solidFill>
                <a:latin typeface="Garamond" pitchFamily="18" charset="0"/>
                <a:cs typeface="Times New Roman" pitchFamily="18" charset="0"/>
              </a:rPr>
              <a:t>, en </a:t>
            </a:r>
            <a:r>
              <a:rPr lang="fr-FR" sz="2400" b="1" i="1" u="sng" dirty="0" smtClean="0">
                <a:solidFill>
                  <a:schemeClr val="bg1"/>
                </a:solidFill>
                <a:latin typeface="Garamond" pitchFamily="18" charset="0"/>
                <a:cs typeface="Times New Roman" pitchFamily="18" charset="0"/>
              </a:rPr>
              <a:t>interaction</a:t>
            </a:r>
            <a:r>
              <a:rPr lang="fr-FR" sz="2400" i="1" dirty="0" smtClean="0">
                <a:solidFill>
                  <a:schemeClr val="bg1"/>
                </a:solidFill>
                <a:latin typeface="Garamond" pitchFamily="18" charset="0"/>
                <a:cs typeface="Times New Roman" pitchFamily="18" charset="0"/>
              </a:rPr>
              <a:t>. L’ensemble de la structure du système se modifie lorsque l’on intervient sur l’</a:t>
            </a:r>
            <a:r>
              <a:rPr lang="fr-FR" sz="2400" i="1" dirty="0">
                <a:solidFill>
                  <a:schemeClr val="bg1"/>
                </a:solidFill>
                <a:latin typeface="Garamond" pitchFamily="18" charset="0"/>
                <a:cs typeface="Times New Roman" pitchFamily="18" charset="0"/>
              </a:rPr>
              <a:t>é</a:t>
            </a:r>
            <a:r>
              <a:rPr lang="fr-FR" sz="2400" i="1" dirty="0" smtClean="0">
                <a:solidFill>
                  <a:schemeClr val="bg1"/>
                </a:solidFill>
                <a:latin typeface="Garamond" pitchFamily="18" charset="0"/>
                <a:cs typeface="Times New Roman" pitchFamily="18" charset="0"/>
              </a:rPr>
              <a:t>tat ou la position de l’un de ses composants.</a:t>
            </a:r>
            <a:endParaRPr lang="en-GB" sz="2400" i="1" dirty="0">
              <a:solidFill>
                <a:schemeClr val="bg1"/>
              </a:solidFill>
              <a:latin typeface="Garamond" pitchFamily="18" charset="0"/>
              <a:cs typeface="Times New Roman" pitchFamily="18" charset="0"/>
            </a:endParaRPr>
          </a:p>
        </p:txBody>
      </p:sp>
      <p:graphicFrame>
        <p:nvGraphicFramePr>
          <p:cNvPr id="4" name="Diagramme 3"/>
          <p:cNvGraphicFramePr/>
          <p:nvPr>
            <p:extLst>
              <p:ext uri="{D42A27DB-BD31-4B8C-83A1-F6EECF244321}">
                <p14:modId xmlns:p14="http://schemas.microsoft.com/office/powerpoint/2010/main" val="3278524968"/>
              </p:ext>
            </p:extLst>
          </p:nvPr>
        </p:nvGraphicFramePr>
        <p:xfrm>
          <a:off x="323529" y="2780928"/>
          <a:ext cx="8208911" cy="4077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5559620" y="3379027"/>
            <a:ext cx="1377300" cy="338554"/>
          </a:xfrm>
          <a:prstGeom prst="rect">
            <a:avLst/>
          </a:prstGeom>
          <a:noFill/>
        </p:spPr>
        <p:txBody>
          <a:bodyPr wrap="none" rtlCol="0">
            <a:spAutoFit/>
          </a:bodyPr>
          <a:lstStyle/>
          <a:p>
            <a:r>
              <a:rPr lang="fr-FR" sz="1600" i="1" dirty="0" smtClean="0">
                <a:latin typeface="Times New Roman" pitchFamily="18" charset="0"/>
                <a:cs typeface="Times New Roman" pitchFamily="18" charset="0"/>
              </a:rPr>
              <a:t>Une démarche</a:t>
            </a:r>
            <a:endParaRPr lang="en-GB" sz="1600" i="1" dirty="0">
              <a:latin typeface="Times New Roman" pitchFamily="18" charset="0"/>
              <a:cs typeface="Times New Roman" pitchFamily="18" charset="0"/>
            </a:endParaRPr>
          </a:p>
        </p:txBody>
      </p:sp>
    </p:spTree>
    <p:extLst>
      <p:ext uri="{BB962C8B-B14F-4D97-AF65-F5344CB8AC3E}">
        <p14:creationId xmlns:p14="http://schemas.microsoft.com/office/powerpoint/2010/main" val="3785519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348" y="0"/>
            <a:ext cx="9144000" cy="1015663"/>
          </a:xfrm>
          <a:prstGeom prst="rect">
            <a:avLst/>
          </a:prstGeom>
          <a:solidFill>
            <a:srgbClr val="FFFF00"/>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Couple en interaction:</a:t>
            </a: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Des  logement aux équipements aux foncier au plan</a:t>
            </a:r>
            <a:endParaRPr lang="en-GB"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ZoneTexte 4"/>
          <p:cNvSpPr txBox="1"/>
          <p:nvPr/>
        </p:nvSpPr>
        <p:spPr>
          <a:xfrm>
            <a:off x="318114" y="2114869"/>
            <a:ext cx="1584176" cy="830997"/>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Activités et  transferts</a:t>
            </a:r>
            <a:endParaRPr lang="en-GB" sz="2400" b="1" i="1" dirty="0">
              <a:latin typeface="Times New Roman" pitchFamily="18" charset="0"/>
              <a:cs typeface="Times New Roman" pitchFamily="18" charset="0"/>
            </a:endParaRPr>
          </a:p>
        </p:txBody>
      </p:sp>
      <p:sp>
        <p:nvSpPr>
          <p:cNvPr id="6" name="ZoneTexte 5"/>
          <p:cNvSpPr txBox="1"/>
          <p:nvPr/>
        </p:nvSpPr>
        <p:spPr>
          <a:xfrm>
            <a:off x="2371268" y="2299536"/>
            <a:ext cx="1584176" cy="461665"/>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habitants</a:t>
            </a:r>
            <a:endParaRPr lang="en-GB" sz="2400" b="1" i="1" dirty="0">
              <a:latin typeface="Times New Roman" pitchFamily="18" charset="0"/>
              <a:cs typeface="Times New Roman" pitchFamily="18" charset="0"/>
            </a:endParaRPr>
          </a:p>
        </p:txBody>
      </p:sp>
      <p:sp>
        <p:nvSpPr>
          <p:cNvPr id="7" name="ZoneTexte 6"/>
          <p:cNvSpPr txBox="1"/>
          <p:nvPr/>
        </p:nvSpPr>
        <p:spPr>
          <a:xfrm>
            <a:off x="4283968" y="2299537"/>
            <a:ext cx="1584176" cy="461665"/>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logements</a:t>
            </a:r>
            <a:endParaRPr lang="en-GB" sz="2400" b="1" i="1" dirty="0">
              <a:latin typeface="Times New Roman" pitchFamily="18" charset="0"/>
              <a:cs typeface="Times New Roman" pitchFamily="18" charset="0"/>
            </a:endParaRPr>
          </a:p>
        </p:txBody>
      </p:sp>
      <p:sp>
        <p:nvSpPr>
          <p:cNvPr id="8" name="ZoneTexte 7"/>
          <p:cNvSpPr txBox="1"/>
          <p:nvPr/>
        </p:nvSpPr>
        <p:spPr>
          <a:xfrm>
            <a:off x="6456451" y="2299537"/>
            <a:ext cx="1584176" cy="461665"/>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fonciers</a:t>
            </a:r>
            <a:endParaRPr lang="en-GB" sz="2400" b="1" i="1" dirty="0">
              <a:latin typeface="Times New Roman" pitchFamily="18" charset="0"/>
              <a:cs typeface="Times New Roman" pitchFamily="18" charset="0"/>
            </a:endParaRPr>
          </a:p>
        </p:txBody>
      </p:sp>
      <p:sp>
        <p:nvSpPr>
          <p:cNvPr id="9" name="ZoneTexte 8"/>
          <p:cNvSpPr txBox="1"/>
          <p:nvPr/>
        </p:nvSpPr>
        <p:spPr>
          <a:xfrm>
            <a:off x="6348439" y="3501007"/>
            <a:ext cx="1800200" cy="461665"/>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équipements</a:t>
            </a:r>
            <a:endParaRPr lang="en-GB" sz="2400" b="1" i="1" dirty="0">
              <a:latin typeface="Times New Roman" pitchFamily="18" charset="0"/>
              <a:cs typeface="Times New Roman" pitchFamily="18" charset="0"/>
            </a:endParaRPr>
          </a:p>
        </p:txBody>
      </p:sp>
      <p:sp>
        <p:nvSpPr>
          <p:cNvPr id="10" name="ZoneTexte 9"/>
          <p:cNvSpPr txBox="1"/>
          <p:nvPr/>
        </p:nvSpPr>
        <p:spPr>
          <a:xfrm>
            <a:off x="6246268" y="4550339"/>
            <a:ext cx="1980220" cy="830997"/>
          </a:xfrm>
          <a:prstGeom prst="rect">
            <a:avLst/>
          </a:prstGeom>
          <a:solidFill>
            <a:srgbClr val="92D050"/>
          </a:solidFill>
        </p:spPr>
        <p:txBody>
          <a:bodyPr wrap="square" rtlCol="0">
            <a:spAutoFit/>
          </a:bodyPr>
          <a:lstStyle/>
          <a:p>
            <a:pPr algn="ctr"/>
            <a:r>
              <a:rPr lang="fr-FR" sz="2400" b="1" i="1" dirty="0" smtClean="0">
                <a:latin typeface="Times New Roman" pitchFamily="18" charset="0"/>
                <a:cs typeface="Times New Roman" pitchFamily="18" charset="0"/>
              </a:rPr>
              <a:t>Plan d’urbanisme</a:t>
            </a:r>
            <a:endParaRPr lang="en-GB" sz="2400" b="1" i="1" dirty="0">
              <a:latin typeface="Times New Roman" pitchFamily="18" charset="0"/>
              <a:cs typeface="Times New Roman" pitchFamily="18" charset="0"/>
            </a:endParaRPr>
          </a:p>
        </p:txBody>
      </p:sp>
      <p:sp>
        <p:nvSpPr>
          <p:cNvPr id="11" name="Pentagone 10"/>
          <p:cNvSpPr/>
          <p:nvPr/>
        </p:nvSpPr>
        <p:spPr>
          <a:xfrm>
            <a:off x="1927157" y="2227375"/>
            <a:ext cx="391556" cy="605984"/>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Pentagone 11"/>
          <p:cNvSpPr/>
          <p:nvPr/>
        </p:nvSpPr>
        <p:spPr>
          <a:xfrm rot="5400000">
            <a:off x="7052761" y="3963085"/>
            <a:ext cx="391556" cy="605984"/>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Pentagone 12"/>
          <p:cNvSpPr/>
          <p:nvPr/>
        </p:nvSpPr>
        <p:spPr>
          <a:xfrm rot="5400000">
            <a:off x="7040600" y="2758688"/>
            <a:ext cx="391556" cy="605984"/>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Pentagone 13"/>
          <p:cNvSpPr/>
          <p:nvPr/>
        </p:nvSpPr>
        <p:spPr>
          <a:xfrm>
            <a:off x="3998730" y="2290622"/>
            <a:ext cx="239156" cy="45539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5" name="Pentagone 14"/>
          <p:cNvSpPr/>
          <p:nvPr/>
        </p:nvSpPr>
        <p:spPr>
          <a:xfrm>
            <a:off x="6036598" y="2308624"/>
            <a:ext cx="239156" cy="45539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21" name="Connecteur en angle 20"/>
          <p:cNvCxnSpPr/>
          <p:nvPr/>
        </p:nvCxnSpPr>
        <p:spPr>
          <a:xfrm>
            <a:off x="1110939" y="2945866"/>
            <a:ext cx="5135329" cy="785973"/>
          </a:xfrm>
          <a:prstGeom prst="bentConnector3">
            <a:avLst>
              <a:gd name="adj1" fmla="val 344"/>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7" name="Connecteur en angle 26"/>
          <p:cNvCxnSpPr/>
          <p:nvPr/>
        </p:nvCxnSpPr>
        <p:spPr>
          <a:xfrm>
            <a:off x="2987824" y="2764016"/>
            <a:ext cx="3258444" cy="809000"/>
          </a:xfrm>
          <a:prstGeom prst="bentConnector3">
            <a:avLst>
              <a:gd name="adj1" fmla="val 594"/>
            </a:avLst>
          </a:prstGeom>
          <a:ln>
            <a:tailEnd type="arrow"/>
          </a:ln>
        </p:spPr>
        <p:style>
          <a:lnRef idx="3">
            <a:schemeClr val="accent2"/>
          </a:lnRef>
          <a:fillRef idx="0">
            <a:schemeClr val="accent2"/>
          </a:fillRef>
          <a:effectRef idx="2">
            <a:schemeClr val="accent2"/>
          </a:effectRef>
          <a:fontRef idx="minor">
            <a:schemeClr val="tx1"/>
          </a:fontRef>
        </p:style>
      </p:cxnSp>
      <p:sp>
        <p:nvSpPr>
          <p:cNvPr id="32" name="ZoneTexte 31"/>
          <p:cNvSpPr txBox="1"/>
          <p:nvPr/>
        </p:nvSpPr>
        <p:spPr>
          <a:xfrm>
            <a:off x="2129214" y="3466867"/>
            <a:ext cx="1492716" cy="369332"/>
          </a:xfrm>
          <a:prstGeom prst="rect">
            <a:avLst/>
          </a:prstGeom>
          <a:noFill/>
        </p:spPr>
        <p:txBody>
          <a:bodyPr wrap="none" rtlCol="0">
            <a:spAutoFit/>
          </a:bodyPr>
          <a:lstStyle/>
          <a:p>
            <a:r>
              <a:rPr lang="fr-FR" dirty="0" smtClean="0"/>
              <a:t>contributions</a:t>
            </a:r>
            <a:endParaRPr lang="en-GB" dirty="0"/>
          </a:p>
        </p:txBody>
      </p:sp>
      <p:cxnSp>
        <p:nvCxnSpPr>
          <p:cNvPr id="38" name="Connecteur en angle 37"/>
          <p:cNvCxnSpPr>
            <a:stCxn id="8" idx="0"/>
          </p:cNvCxnSpPr>
          <p:nvPr/>
        </p:nvCxnSpPr>
        <p:spPr>
          <a:xfrm rot="16200000" flipV="1">
            <a:off x="3772363" y="-1176639"/>
            <a:ext cx="814753" cy="6137600"/>
          </a:xfrm>
          <a:prstGeom prst="bentConnector2">
            <a:avLst/>
          </a:prstGeom>
          <a:ln w="38100">
            <a:solidFill>
              <a:schemeClr val="tx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47" name="ZoneTexte 46"/>
          <p:cNvSpPr txBox="1"/>
          <p:nvPr/>
        </p:nvSpPr>
        <p:spPr>
          <a:xfrm>
            <a:off x="1233890" y="1115452"/>
            <a:ext cx="5580310" cy="369332"/>
          </a:xfrm>
          <a:prstGeom prst="rect">
            <a:avLst/>
          </a:prstGeom>
          <a:noFill/>
        </p:spPr>
        <p:txBody>
          <a:bodyPr wrap="none" rtlCol="0">
            <a:spAutoFit/>
          </a:bodyPr>
          <a:lstStyle/>
          <a:p>
            <a:r>
              <a:rPr lang="fr-FR" i="1" dirty="0" smtClean="0">
                <a:latin typeface="Times New Roman" pitchFamily="18" charset="0"/>
                <a:cs typeface="Times New Roman" pitchFamily="18" charset="0"/>
              </a:rPr>
              <a:t>Terrains aménagés, consommation des ressources foncière</a:t>
            </a:r>
            <a:endParaRPr lang="en-GB" i="1" dirty="0">
              <a:latin typeface="Times New Roman" pitchFamily="18" charset="0"/>
              <a:cs typeface="Times New Roman" pitchFamily="18" charset="0"/>
            </a:endParaRPr>
          </a:p>
        </p:txBody>
      </p:sp>
      <p:cxnSp>
        <p:nvCxnSpPr>
          <p:cNvPr id="50" name="Connecteur droit avec flèche 49"/>
          <p:cNvCxnSpPr/>
          <p:nvPr/>
        </p:nvCxnSpPr>
        <p:spPr>
          <a:xfrm>
            <a:off x="1115616" y="1484784"/>
            <a:ext cx="0" cy="4572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p:nvPr/>
        </p:nvCxnSpPr>
        <p:spPr>
          <a:xfrm>
            <a:off x="5076056" y="1460391"/>
            <a:ext cx="0" cy="654478"/>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54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èche courbée vers la droite 7"/>
          <p:cNvSpPr/>
          <p:nvPr/>
        </p:nvSpPr>
        <p:spPr>
          <a:xfrm rot="5054579">
            <a:off x="3042987" y="2670530"/>
            <a:ext cx="910587" cy="3105474"/>
          </a:xfrm>
          <a:prstGeom prst="curved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Flèche courbée vers la droite 6"/>
          <p:cNvSpPr/>
          <p:nvPr/>
        </p:nvSpPr>
        <p:spPr>
          <a:xfrm rot="16200000">
            <a:off x="3192956" y="4419585"/>
            <a:ext cx="1263236" cy="3257676"/>
          </a:xfrm>
          <a:prstGeom prst="curv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ZoneTexte 1"/>
          <p:cNvSpPr txBox="1"/>
          <p:nvPr/>
        </p:nvSpPr>
        <p:spPr>
          <a:xfrm>
            <a:off x="2348" y="0"/>
            <a:ext cx="9144000" cy="1015663"/>
          </a:xfrm>
          <a:prstGeom prst="rect">
            <a:avLst/>
          </a:prstGeom>
          <a:solidFill>
            <a:srgbClr val="FFFF00"/>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Couple en interaction:</a:t>
            </a:r>
          </a:p>
          <a:p>
            <a:r>
              <a:rPr lang="fr-FR" sz="2800" b="1"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Des  logement aux équipements aux foncier au plan</a:t>
            </a:r>
            <a:endParaRPr lang="en-GB" sz="28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ZoneTexte 2"/>
          <p:cNvSpPr txBox="1"/>
          <p:nvPr/>
        </p:nvSpPr>
        <p:spPr>
          <a:xfrm>
            <a:off x="323528" y="3645500"/>
            <a:ext cx="1584176" cy="400110"/>
          </a:xfrm>
          <a:prstGeom prst="rect">
            <a:avLst/>
          </a:prstGeom>
          <a:noFill/>
          <a:ln w="38100" cmpd="thinThick">
            <a:no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r>
              <a:rPr lang="fr-FR" sz="2000" b="1" cap="all" dirty="0" smtClean="0">
                <a:ln w="0"/>
                <a:solidFill>
                  <a:srgbClr val="FF3300"/>
                </a:solidFill>
                <a:effectLst>
                  <a:reflection blurRad="12700" stA="50000" endPos="50000" dist="5000" dir="5400000" sy="-100000" rotWithShape="0"/>
                </a:effectLst>
                <a:latin typeface="Times New Roman" pitchFamily="18" charset="0"/>
                <a:cs typeface="Times New Roman" pitchFamily="18" charset="0"/>
              </a:rPr>
              <a:t>exemple: </a:t>
            </a:r>
          </a:p>
        </p:txBody>
      </p:sp>
      <p:sp>
        <p:nvSpPr>
          <p:cNvPr id="4" name="ZoneTexte 3"/>
          <p:cNvSpPr txBox="1"/>
          <p:nvPr/>
        </p:nvSpPr>
        <p:spPr>
          <a:xfrm>
            <a:off x="1331640" y="1268760"/>
            <a:ext cx="5835345" cy="1938992"/>
          </a:xfrm>
          <a:prstGeom prst="rect">
            <a:avLst/>
          </a:prstGeom>
          <a:noFill/>
          <a:ln w="38100" cmpd="thinThick">
            <a:solidFill>
              <a:schemeClr val="tx2"/>
            </a:solid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r>
              <a:rPr lang="fr-FR" sz="2000" b="1" cap="all" dirty="0" smtClean="0">
                <a:ln w="0"/>
                <a:solidFill>
                  <a:srgbClr val="FF3300"/>
                </a:solidFill>
                <a:effectLst>
                  <a:reflection blurRad="12700" stA="50000" endPos="50000" dist="5000" dir="5400000" sy="-100000" rotWithShape="0"/>
                </a:effectLst>
                <a:latin typeface="Times New Roman" pitchFamily="18" charset="0"/>
                <a:cs typeface="Times New Roman" pitchFamily="18" charset="0"/>
              </a:rPr>
              <a:t>Remarque: </a:t>
            </a:r>
          </a:p>
          <a:p>
            <a:pPr algn="just"/>
            <a:r>
              <a:rPr lang="fr-FR" sz="2000" b="1" cap="all" dirty="0" smtClean="0">
                <a:ln w="0"/>
                <a:effectLst>
                  <a:reflection blurRad="12700" stA="50000" endPos="50000" dist="5000" dir="5400000" sy="-100000" rotWithShape="0"/>
                </a:effectLst>
                <a:latin typeface="Times New Roman" pitchFamily="18" charset="0"/>
                <a:cs typeface="Times New Roman" pitchFamily="18" charset="0"/>
              </a:rPr>
              <a:t>Les causalités ne sont pas aussi simples, aussi linéaires. Elles sont en partie circulaires en ce sens que les éléments induits sont aussi à leur tours inducteurs</a:t>
            </a:r>
            <a:endParaRPr lang="en-GB" sz="2000" b="1" cap="all" dirty="0">
              <a:ln w="0"/>
              <a:effectLst>
                <a:reflection blurRad="12700" stA="50000" endPos="50000" dist="5000" dir="5400000" sy="-100000" rotWithShape="0"/>
              </a:effectLst>
              <a:latin typeface="Times New Roman" pitchFamily="18" charset="0"/>
              <a:cs typeface="Times New Roman" pitchFamily="18" charset="0"/>
            </a:endParaRPr>
          </a:p>
        </p:txBody>
      </p:sp>
      <p:sp>
        <p:nvSpPr>
          <p:cNvPr id="5" name="ZoneTexte 4"/>
          <p:cNvSpPr txBox="1"/>
          <p:nvPr/>
        </p:nvSpPr>
        <p:spPr>
          <a:xfrm>
            <a:off x="700426" y="4792813"/>
            <a:ext cx="1999366" cy="923330"/>
          </a:xfrm>
          <a:prstGeom prst="rect">
            <a:avLst/>
          </a:prstGeom>
          <a:solidFill>
            <a:schemeClr val="tx1">
              <a:lumMod val="85000"/>
            </a:schemeClr>
          </a:solidFill>
          <a:ln w="38100" cmpd="thinThick">
            <a:no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lgn="just">
              <a:defRPr sz="2000" b="1" cap="all">
                <a:ln w="0"/>
                <a:solidFill>
                  <a:srgbClr val="FF3300"/>
                </a:solidFill>
                <a:effectLst>
                  <a:reflection blurRad="12700" stA="50000" endPos="50000" dist="5000" dir="5400000" sy="-100000" rotWithShape="0"/>
                </a:effectLst>
                <a:latin typeface="Times New Roman" pitchFamily="18" charset="0"/>
                <a:cs typeface="Times New Roman" pitchFamily="18" charset="0"/>
              </a:defRPr>
            </a:lvl1pPr>
          </a:lstStyle>
          <a:p>
            <a:r>
              <a:rPr lang="fr-FR" sz="1800" dirty="0"/>
              <a:t>Implantation d’une entreprise</a:t>
            </a:r>
            <a:endParaRPr lang="en-GB" sz="1800" dirty="0"/>
          </a:p>
        </p:txBody>
      </p:sp>
      <p:sp>
        <p:nvSpPr>
          <p:cNvPr id="6" name="ZoneTexte 5"/>
          <p:cNvSpPr txBox="1"/>
          <p:nvPr/>
        </p:nvSpPr>
        <p:spPr>
          <a:xfrm>
            <a:off x="4860032" y="4385338"/>
            <a:ext cx="1872208" cy="923330"/>
          </a:xfrm>
          <a:prstGeom prst="rect">
            <a:avLst/>
          </a:prstGeom>
          <a:solidFill>
            <a:schemeClr val="tx1">
              <a:lumMod val="85000"/>
            </a:schemeClr>
          </a:solidFill>
          <a:ln w="38100" cmpd="thinThick">
            <a:no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lgn="just">
              <a:defRPr sz="2000" b="1" cap="all">
                <a:ln w="0"/>
                <a:solidFill>
                  <a:srgbClr val="FF3300"/>
                </a:solidFill>
                <a:effectLst>
                  <a:reflection blurRad="12700" stA="50000" endPos="50000" dist="5000" dir="5400000" sy="-100000" rotWithShape="0"/>
                </a:effectLst>
                <a:latin typeface="Times New Roman" pitchFamily="18" charset="0"/>
                <a:cs typeface="Times New Roman" pitchFamily="18" charset="0"/>
              </a:defRPr>
            </a:lvl1pPr>
          </a:lstStyle>
          <a:p>
            <a:r>
              <a:rPr lang="fr-FR" sz="1800" dirty="0" smtClean="0"/>
              <a:t>Offre et Prix des logements</a:t>
            </a:r>
            <a:endParaRPr lang="en-GB" sz="1800" dirty="0"/>
          </a:p>
        </p:txBody>
      </p:sp>
      <p:sp>
        <p:nvSpPr>
          <p:cNvPr id="9" name="ZoneTexte 8"/>
          <p:cNvSpPr txBox="1"/>
          <p:nvPr/>
        </p:nvSpPr>
        <p:spPr>
          <a:xfrm>
            <a:off x="2292208" y="3997899"/>
            <a:ext cx="2807179" cy="369332"/>
          </a:xfrm>
          <a:prstGeom prst="rect">
            <a:avLst/>
          </a:prstGeom>
          <a:noFill/>
        </p:spPr>
        <p:txBody>
          <a:bodyPr wrap="none" rtlCol="0">
            <a:spAutoFit/>
          </a:bodyPr>
          <a:lstStyle/>
          <a:p>
            <a:r>
              <a:rPr lang="fr-FR" dirty="0" smtClean="0"/>
              <a:t>+ accueillir leur personnel</a:t>
            </a:r>
            <a:endParaRPr lang="en-GB" dirty="0"/>
          </a:p>
        </p:txBody>
      </p:sp>
      <p:sp>
        <p:nvSpPr>
          <p:cNvPr id="10" name="ZoneTexte 9"/>
          <p:cNvSpPr txBox="1"/>
          <p:nvPr/>
        </p:nvSpPr>
        <p:spPr>
          <a:xfrm>
            <a:off x="1779226" y="6020935"/>
            <a:ext cx="3833141" cy="646331"/>
          </a:xfrm>
          <a:prstGeom prst="rect">
            <a:avLst/>
          </a:prstGeom>
          <a:noFill/>
        </p:spPr>
        <p:txBody>
          <a:bodyPr wrap="square" rtlCol="0">
            <a:spAutoFit/>
          </a:bodyPr>
          <a:lstStyle/>
          <a:p>
            <a:r>
              <a:rPr lang="fr-FR" dirty="0" smtClean="0"/>
              <a:t>Augmenter les salaires ou Investir dans la construction de logements </a:t>
            </a:r>
            <a:endParaRPr lang="en-GB" dirty="0"/>
          </a:p>
        </p:txBody>
      </p:sp>
    </p:spTree>
    <p:extLst>
      <p:ext uri="{BB962C8B-B14F-4D97-AF65-F5344CB8AC3E}">
        <p14:creationId xmlns:p14="http://schemas.microsoft.com/office/powerpoint/2010/main" val="3537291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48" y="0"/>
            <a:ext cx="9144000" cy="1015663"/>
          </a:xfrm>
          <a:prstGeom prst="rect">
            <a:avLst/>
          </a:prstGeom>
          <a:solidFill>
            <a:srgbClr val="FFFF00"/>
          </a:solid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2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Le système urbain:</a:t>
            </a:r>
          </a:p>
          <a:p>
            <a:r>
              <a:rPr lang="fr-FR" sz="2800" i="1" spc="150" dirty="0" smtClean="0">
                <a:ln w="11430"/>
                <a:solidFill>
                  <a:srgbClr val="CC0000"/>
                </a:solidFill>
                <a:effectLst>
                  <a:outerShdw blurRad="38100" dist="38100" dir="2700000" algn="tl">
                    <a:srgbClr val="000000">
                      <a:alpha val="43137"/>
                    </a:srgbClr>
                  </a:outerShdw>
                  <a:reflection blurRad="6350" stA="55000" endA="300" endPos="45500" dir="5400000" sy="-100000" algn="bl" rotWithShape="0"/>
                </a:effectLst>
                <a:latin typeface="Times New Roman" pitchFamily="18" charset="0"/>
                <a:cs typeface="Times New Roman" pitchFamily="18" charset="0"/>
              </a:rPr>
              <a:t>Six domaines manipulées par cinq catégories d’acteurs</a:t>
            </a:r>
            <a:endParaRPr lang="en-GB" sz="28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Ellipse 2"/>
          <p:cNvSpPr/>
          <p:nvPr/>
        </p:nvSpPr>
        <p:spPr>
          <a:xfrm>
            <a:off x="3134188" y="1015663"/>
            <a:ext cx="1440160" cy="698376"/>
          </a:xfrm>
          <a:prstGeom prst="ellipse">
            <a:avLst/>
          </a:prstGeom>
          <a:solidFill>
            <a:srgbClr val="FFC000"/>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i="1" dirty="0" smtClean="0">
                <a:solidFill>
                  <a:schemeClr val="bg1"/>
                </a:solidFill>
                <a:latin typeface="Times New Roman" pitchFamily="18" charset="0"/>
                <a:cs typeface="Times New Roman" pitchFamily="18" charset="0"/>
              </a:rPr>
              <a:t>FONCIER</a:t>
            </a:r>
            <a:endParaRPr lang="en-GB" sz="1400" b="1" i="1" dirty="0">
              <a:solidFill>
                <a:schemeClr val="bg1"/>
              </a:solidFill>
              <a:latin typeface="Times New Roman" pitchFamily="18" charset="0"/>
              <a:cs typeface="Times New Roman" pitchFamily="18" charset="0"/>
            </a:endParaRPr>
          </a:p>
        </p:txBody>
      </p:sp>
      <p:sp>
        <p:nvSpPr>
          <p:cNvPr id="4" name="Ellipse 3"/>
          <p:cNvSpPr/>
          <p:nvPr/>
        </p:nvSpPr>
        <p:spPr>
          <a:xfrm>
            <a:off x="3491880" y="5013176"/>
            <a:ext cx="1837264" cy="698376"/>
          </a:xfrm>
          <a:prstGeom prst="ellipse">
            <a:avLst/>
          </a:prstGeom>
          <a:solidFill>
            <a:srgbClr val="92D050"/>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i="1" dirty="0" smtClean="0">
                <a:solidFill>
                  <a:schemeClr val="bg1"/>
                </a:solidFill>
                <a:latin typeface="Times New Roman" pitchFamily="18" charset="0"/>
                <a:cs typeface="Times New Roman" pitchFamily="18" charset="0"/>
              </a:rPr>
              <a:t>POPULATION</a:t>
            </a:r>
            <a:endParaRPr lang="en-GB" sz="1200" b="1" i="1" dirty="0">
              <a:solidFill>
                <a:schemeClr val="bg1"/>
              </a:solidFill>
              <a:latin typeface="Times New Roman" pitchFamily="18" charset="0"/>
              <a:cs typeface="Times New Roman" pitchFamily="18" charset="0"/>
            </a:endParaRPr>
          </a:p>
        </p:txBody>
      </p:sp>
      <p:sp>
        <p:nvSpPr>
          <p:cNvPr id="5" name="Ellipse 4"/>
          <p:cNvSpPr/>
          <p:nvPr/>
        </p:nvSpPr>
        <p:spPr>
          <a:xfrm>
            <a:off x="5509959" y="4087924"/>
            <a:ext cx="1728192" cy="698376"/>
          </a:xfrm>
          <a:prstGeom prst="ellipse">
            <a:avLst/>
          </a:prstGeom>
          <a:solidFill>
            <a:srgbClr val="99FF99"/>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i="1" dirty="0">
                <a:solidFill>
                  <a:schemeClr val="bg1"/>
                </a:solidFill>
                <a:latin typeface="Times New Roman" pitchFamily="18" charset="0"/>
                <a:cs typeface="Times New Roman" pitchFamily="18" charset="0"/>
              </a:rPr>
              <a:t>LOGEMENTS</a:t>
            </a:r>
            <a:endParaRPr lang="en-GB" sz="1200" b="1" i="1" dirty="0">
              <a:solidFill>
                <a:schemeClr val="bg1"/>
              </a:solidFill>
              <a:latin typeface="Times New Roman" pitchFamily="18" charset="0"/>
              <a:cs typeface="Times New Roman" pitchFamily="18" charset="0"/>
            </a:endParaRPr>
          </a:p>
        </p:txBody>
      </p:sp>
      <p:sp>
        <p:nvSpPr>
          <p:cNvPr id="6" name="Ellipse 5"/>
          <p:cNvSpPr/>
          <p:nvPr/>
        </p:nvSpPr>
        <p:spPr>
          <a:xfrm>
            <a:off x="1137282" y="4015916"/>
            <a:ext cx="1996906" cy="842392"/>
          </a:xfrm>
          <a:prstGeom prst="ellipse">
            <a:avLst/>
          </a:prstGeom>
          <a:solidFill>
            <a:schemeClr val="bg2">
              <a:lumMod val="50000"/>
              <a:lumOff val="50000"/>
            </a:schemeClr>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i="1" dirty="0">
                <a:solidFill>
                  <a:schemeClr val="bg1"/>
                </a:solidFill>
                <a:latin typeface="Times New Roman" pitchFamily="18" charset="0"/>
                <a:cs typeface="Times New Roman" pitchFamily="18" charset="0"/>
              </a:rPr>
              <a:t>ACTIVITES </a:t>
            </a:r>
          </a:p>
          <a:p>
            <a:pPr algn="ctr"/>
            <a:r>
              <a:rPr lang="fr-FR" sz="1400" b="1" i="1" dirty="0">
                <a:solidFill>
                  <a:schemeClr val="bg1"/>
                </a:solidFill>
                <a:latin typeface="Times New Roman" pitchFamily="18" charset="0"/>
                <a:cs typeface="Times New Roman" pitchFamily="18" charset="0"/>
              </a:rPr>
              <a:t>TRANSFERTS</a:t>
            </a:r>
            <a:endParaRPr lang="en-GB" sz="1400" b="1" i="1" dirty="0">
              <a:solidFill>
                <a:schemeClr val="bg1"/>
              </a:solidFill>
              <a:latin typeface="Times New Roman" pitchFamily="18" charset="0"/>
              <a:cs typeface="Times New Roman" pitchFamily="18" charset="0"/>
            </a:endParaRPr>
          </a:p>
        </p:txBody>
      </p:sp>
      <p:sp>
        <p:nvSpPr>
          <p:cNvPr id="7" name="Ellipse 6"/>
          <p:cNvSpPr/>
          <p:nvPr/>
        </p:nvSpPr>
        <p:spPr>
          <a:xfrm>
            <a:off x="5076056" y="1985783"/>
            <a:ext cx="1872208" cy="807334"/>
          </a:xfrm>
          <a:prstGeom prst="ellipse">
            <a:avLst/>
          </a:prstGeom>
          <a:solidFill>
            <a:srgbClr val="FFC000"/>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i="1" dirty="0" smtClean="0">
                <a:solidFill>
                  <a:schemeClr val="bg1"/>
                </a:solidFill>
                <a:latin typeface="Times New Roman" pitchFamily="18" charset="0"/>
                <a:cs typeface="Times New Roman" pitchFamily="18" charset="0"/>
              </a:rPr>
              <a:t>EQUIPEMENTS</a:t>
            </a:r>
            <a:endParaRPr lang="en-GB" sz="1200" b="1" i="1" dirty="0">
              <a:solidFill>
                <a:schemeClr val="bg1"/>
              </a:solidFill>
              <a:latin typeface="Times New Roman" pitchFamily="18" charset="0"/>
              <a:cs typeface="Times New Roman" pitchFamily="18" charset="0"/>
            </a:endParaRPr>
          </a:p>
        </p:txBody>
      </p:sp>
      <p:sp>
        <p:nvSpPr>
          <p:cNvPr id="8" name="Ellipse 7"/>
          <p:cNvSpPr/>
          <p:nvPr/>
        </p:nvSpPr>
        <p:spPr>
          <a:xfrm>
            <a:off x="1308171" y="2096102"/>
            <a:ext cx="1440160" cy="698376"/>
          </a:xfrm>
          <a:prstGeom prst="ellipse">
            <a:avLst/>
          </a:prstGeom>
          <a:solidFill>
            <a:srgbClr val="FFC000"/>
          </a:solidFill>
          <a:effectLst>
            <a:outerShdw blurRad="50800" dist="38100" dir="2700000" algn="tl" rotWithShape="0">
              <a:prstClr val="black">
                <a:alpha val="40000"/>
              </a:prstClr>
            </a:outerShd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i="1" dirty="0">
                <a:solidFill>
                  <a:schemeClr val="bg1"/>
                </a:solidFill>
                <a:latin typeface="Times New Roman" pitchFamily="18" charset="0"/>
                <a:cs typeface="Times New Roman" pitchFamily="18" charset="0"/>
              </a:rPr>
              <a:t>DROIT DES SOLS</a:t>
            </a:r>
            <a:endParaRPr lang="en-GB" sz="1400" b="1" i="1" dirty="0">
              <a:solidFill>
                <a:schemeClr val="bg1"/>
              </a:solidFill>
              <a:latin typeface="Times New Roman" pitchFamily="18" charset="0"/>
              <a:cs typeface="Times New Roman" pitchFamily="18" charset="0"/>
            </a:endParaRPr>
          </a:p>
        </p:txBody>
      </p:sp>
      <p:sp>
        <p:nvSpPr>
          <p:cNvPr id="9" name="ZoneTexte 8"/>
          <p:cNvSpPr txBox="1"/>
          <p:nvPr/>
        </p:nvSpPr>
        <p:spPr>
          <a:xfrm>
            <a:off x="2748331" y="3005289"/>
            <a:ext cx="2187458" cy="369332"/>
          </a:xfrm>
          <a:prstGeom prst="rect">
            <a:avLst/>
          </a:prstGeom>
          <a:noFill/>
          <a:ln w="28575">
            <a:solidFill>
              <a:srgbClr val="FF0000"/>
            </a:solidFill>
          </a:ln>
        </p:spPr>
        <p:txBody>
          <a:bodyPr wrap="none" rtlCol="0">
            <a:spAutoFit/>
          </a:bodyPr>
          <a:lstStyle/>
          <a:p>
            <a:r>
              <a:rPr lang="fr-FR" i="1" dirty="0" smtClean="0">
                <a:latin typeface="Times New Roman" pitchFamily="18" charset="0"/>
                <a:cs typeface="Times New Roman" pitchFamily="18" charset="0"/>
              </a:rPr>
              <a:t>AUTORITE LOCALE</a:t>
            </a:r>
            <a:endParaRPr lang="en-GB" i="1" dirty="0">
              <a:latin typeface="Times New Roman" pitchFamily="18" charset="0"/>
              <a:cs typeface="Times New Roman" pitchFamily="18" charset="0"/>
            </a:endParaRPr>
          </a:p>
        </p:txBody>
      </p:sp>
      <p:sp>
        <p:nvSpPr>
          <p:cNvPr id="10" name="ZoneTexte 9"/>
          <p:cNvSpPr txBox="1"/>
          <p:nvPr/>
        </p:nvSpPr>
        <p:spPr>
          <a:xfrm>
            <a:off x="5296581" y="1180185"/>
            <a:ext cx="1860317" cy="369332"/>
          </a:xfrm>
          <a:prstGeom prst="rect">
            <a:avLst/>
          </a:prstGeom>
          <a:noFill/>
          <a:ln w="28575">
            <a:solidFill>
              <a:srgbClr val="FF0000"/>
            </a:solidFill>
          </a:ln>
        </p:spPr>
        <p:txBody>
          <a:bodyPr wrap="none" rtlCol="0">
            <a:spAutoFit/>
          </a:bodyPr>
          <a:lstStyle/>
          <a:p>
            <a:r>
              <a:rPr lang="fr-FR" i="1" dirty="0" smtClean="0">
                <a:latin typeface="Times New Roman" pitchFamily="18" charset="0"/>
                <a:cs typeface="Times New Roman" pitchFamily="18" charset="0"/>
              </a:rPr>
              <a:t>PROPRIETAIRES</a:t>
            </a:r>
            <a:endParaRPr lang="en-GB" i="1" dirty="0">
              <a:latin typeface="Times New Roman" pitchFamily="18" charset="0"/>
              <a:cs typeface="Times New Roman" pitchFamily="18" charset="0"/>
            </a:endParaRPr>
          </a:p>
        </p:txBody>
      </p:sp>
      <p:sp>
        <p:nvSpPr>
          <p:cNvPr id="11" name="ZoneTexte 10"/>
          <p:cNvSpPr txBox="1"/>
          <p:nvPr/>
        </p:nvSpPr>
        <p:spPr>
          <a:xfrm>
            <a:off x="7544460" y="4252446"/>
            <a:ext cx="1599540" cy="369332"/>
          </a:xfrm>
          <a:prstGeom prst="rect">
            <a:avLst/>
          </a:prstGeom>
          <a:noFill/>
          <a:ln w="28575">
            <a:solidFill>
              <a:srgbClr val="FF0000"/>
            </a:solidFill>
          </a:ln>
        </p:spPr>
        <p:txBody>
          <a:bodyPr wrap="none" rtlCol="0">
            <a:spAutoFit/>
          </a:bodyPr>
          <a:lstStyle/>
          <a:p>
            <a:r>
              <a:rPr lang="fr-FR" i="1" dirty="0" smtClean="0">
                <a:latin typeface="Times New Roman" pitchFamily="18" charset="0"/>
                <a:cs typeface="Times New Roman" pitchFamily="18" charset="0"/>
              </a:rPr>
              <a:t>OPERATEURS</a:t>
            </a:r>
            <a:endParaRPr lang="en-GB" i="1" dirty="0">
              <a:latin typeface="Times New Roman" pitchFamily="18" charset="0"/>
              <a:cs typeface="Times New Roman" pitchFamily="18" charset="0"/>
            </a:endParaRPr>
          </a:p>
        </p:txBody>
      </p:sp>
      <p:sp>
        <p:nvSpPr>
          <p:cNvPr id="12" name="ZoneTexte 11"/>
          <p:cNvSpPr txBox="1"/>
          <p:nvPr/>
        </p:nvSpPr>
        <p:spPr>
          <a:xfrm>
            <a:off x="3713063" y="6021288"/>
            <a:ext cx="1360181" cy="369332"/>
          </a:xfrm>
          <a:prstGeom prst="rect">
            <a:avLst/>
          </a:prstGeom>
          <a:noFill/>
          <a:ln w="28575">
            <a:solidFill>
              <a:srgbClr val="FF0000"/>
            </a:solidFill>
          </a:ln>
        </p:spPr>
        <p:txBody>
          <a:bodyPr wrap="none" rtlCol="0">
            <a:spAutoFit/>
          </a:bodyPr>
          <a:lstStyle/>
          <a:p>
            <a:r>
              <a:rPr lang="fr-FR" i="1" dirty="0" smtClean="0">
                <a:latin typeface="Times New Roman" pitchFamily="18" charset="0"/>
                <a:cs typeface="Times New Roman" pitchFamily="18" charset="0"/>
              </a:rPr>
              <a:t>HABITANTS</a:t>
            </a:r>
            <a:endParaRPr lang="en-GB" i="1" dirty="0">
              <a:latin typeface="Times New Roman" pitchFamily="18" charset="0"/>
              <a:cs typeface="Times New Roman" pitchFamily="18" charset="0"/>
            </a:endParaRPr>
          </a:p>
        </p:txBody>
      </p:sp>
      <p:sp>
        <p:nvSpPr>
          <p:cNvPr id="13" name="ZoneTexte 12"/>
          <p:cNvSpPr txBox="1"/>
          <p:nvPr/>
        </p:nvSpPr>
        <p:spPr>
          <a:xfrm>
            <a:off x="1325256" y="5362364"/>
            <a:ext cx="1620957" cy="646331"/>
          </a:xfrm>
          <a:prstGeom prst="rect">
            <a:avLst/>
          </a:prstGeom>
          <a:noFill/>
          <a:ln w="28575">
            <a:solidFill>
              <a:srgbClr val="FF0000"/>
            </a:solidFill>
          </a:ln>
        </p:spPr>
        <p:txBody>
          <a:bodyPr wrap="none" rtlCol="0">
            <a:spAutoFit/>
          </a:bodyPr>
          <a:lstStyle/>
          <a:p>
            <a:r>
              <a:rPr lang="fr-FR" i="1" dirty="0" smtClean="0">
                <a:latin typeface="Times New Roman" pitchFamily="18" charset="0"/>
                <a:cs typeface="Times New Roman" pitchFamily="18" charset="0"/>
              </a:rPr>
              <a:t>ENTREPRISES</a:t>
            </a:r>
          </a:p>
          <a:p>
            <a:pPr algn="ctr"/>
            <a:r>
              <a:rPr lang="fr-FR" i="1" dirty="0" smtClean="0">
                <a:latin typeface="Times New Roman" pitchFamily="18" charset="0"/>
                <a:cs typeface="Times New Roman" pitchFamily="18" charset="0"/>
              </a:rPr>
              <a:t>ETAT</a:t>
            </a:r>
            <a:endParaRPr lang="en-GB" i="1" dirty="0">
              <a:latin typeface="Times New Roman" pitchFamily="18" charset="0"/>
              <a:cs typeface="Times New Roman" pitchFamily="18" charset="0"/>
            </a:endParaRPr>
          </a:p>
        </p:txBody>
      </p:sp>
      <p:cxnSp>
        <p:nvCxnSpPr>
          <p:cNvPr id="15" name="Connecteur droit avec flèche 14"/>
          <p:cNvCxnSpPr>
            <a:stCxn id="9" idx="0"/>
          </p:cNvCxnSpPr>
          <p:nvPr/>
        </p:nvCxnSpPr>
        <p:spPr>
          <a:xfrm flipV="1">
            <a:off x="3842060" y="1714040"/>
            <a:ext cx="0" cy="1291249"/>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19" name="Connecteur droit avec flèche 18"/>
          <p:cNvCxnSpPr>
            <a:stCxn id="9" idx="1"/>
          </p:cNvCxnSpPr>
          <p:nvPr/>
        </p:nvCxnSpPr>
        <p:spPr>
          <a:xfrm flipH="1" flipV="1">
            <a:off x="2028251" y="2794478"/>
            <a:ext cx="720080" cy="395477"/>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20" name="Connecteur droit avec flèche 19"/>
          <p:cNvCxnSpPr>
            <a:stCxn id="9" idx="3"/>
            <a:endCxn id="7" idx="4"/>
          </p:cNvCxnSpPr>
          <p:nvPr/>
        </p:nvCxnSpPr>
        <p:spPr>
          <a:xfrm flipV="1">
            <a:off x="4935789" y="2793117"/>
            <a:ext cx="1076371" cy="396838"/>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4" name="Connecteur droit avec flèche 33"/>
          <p:cNvCxnSpPr>
            <a:endCxn id="4" idx="4"/>
          </p:cNvCxnSpPr>
          <p:nvPr/>
        </p:nvCxnSpPr>
        <p:spPr>
          <a:xfrm flipV="1">
            <a:off x="4393153" y="5711552"/>
            <a:ext cx="17359" cy="296438"/>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36" name="Connecteur droit avec flèche 35"/>
          <p:cNvCxnSpPr>
            <a:endCxn id="6" idx="4"/>
          </p:cNvCxnSpPr>
          <p:nvPr/>
        </p:nvCxnSpPr>
        <p:spPr>
          <a:xfrm flipV="1">
            <a:off x="2135735" y="4858308"/>
            <a:ext cx="0" cy="479838"/>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40" name="Connecteur droit avec flèche 39"/>
          <p:cNvCxnSpPr>
            <a:stCxn id="11" idx="1"/>
            <a:endCxn id="5" idx="6"/>
          </p:cNvCxnSpPr>
          <p:nvPr/>
        </p:nvCxnSpPr>
        <p:spPr>
          <a:xfrm flipH="1">
            <a:off x="7238151" y="4437112"/>
            <a:ext cx="306309" cy="0"/>
          </a:xfrm>
          <a:prstGeom prst="straightConnector1">
            <a:avLst/>
          </a:prstGeom>
          <a:ln w="38100">
            <a:tailEnd type="arrow"/>
          </a:ln>
        </p:spPr>
        <p:style>
          <a:lnRef idx="3">
            <a:schemeClr val="accent2"/>
          </a:lnRef>
          <a:fillRef idx="0">
            <a:schemeClr val="accent2"/>
          </a:fillRef>
          <a:effectRef idx="2">
            <a:schemeClr val="accent2"/>
          </a:effectRef>
          <a:fontRef idx="minor">
            <a:schemeClr val="tx1"/>
          </a:fontRef>
        </p:style>
      </p:cxnSp>
      <p:cxnSp>
        <p:nvCxnSpPr>
          <p:cNvPr id="45" name="Connecteur droit 44"/>
          <p:cNvCxnSpPr/>
          <p:nvPr/>
        </p:nvCxnSpPr>
        <p:spPr>
          <a:xfrm>
            <a:off x="2946213" y="4621778"/>
            <a:ext cx="766850" cy="503691"/>
          </a:xfrm>
          <a:prstGeom prst="line">
            <a:avLst/>
          </a:prstGeom>
        </p:spPr>
        <p:style>
          <a:lnRef idx="3">
            <a:schemeClr val="accent1"/>
          </a:lnRef>
          <a:fillRef idx="0">
            <a:schemeClr val="accent1"/>
          </a:fillRef>
          <a:effectRef idx="2">
            <a:schemeClr val="accent1"/>
          </a:effectRef>
          <a:fontRef idx="minor">
            <a:schemeClr val="tx1"/>
          </a:fontRef>
        </p:style>
      </p:cxnSp>
      <p:cxnSp>
        <p:nvCxnSpPr>
          <p:cNvPr id="48" name="Connecteur droit 47"/>
          <p:cNvCxnSpPr>
            <a:endCxn id="5" idx="4"/>
          </p:cNvCxnSpPr>
          <p:nvPr/>
        </p:nvCxnSpPr>
        <p:spPr>
          <a:xfrm flipV="1">
            <a:off x="5296581" y="4786300"/>
            <a:ext cx="1077474" cy="544376"/>
          </a:xfrm>
          <a:prstGeom prst="line">
            <a:avLst/>
          </a:prstGeom>
        </p:spPr>
        <p:style>
          <a:lnRef idx="3">
            <a:schemeClr val="accent1"/>
          </a:lnRef>
          <a:fillRef idx="0">
            <a:schemeClr val="accent1"/>
          </a:fillRef>
          <a:effectRef idx="2">
            <a:schemeClr val="accent1"/>
          </a:effectRef>
          <a:fontRef idx="minor">
            <a:schemeClr val="tx1"/>
          </a:fontRef>
        </p:style>
      </p:cxnSp>
      <p:cxnSp>
        <p:nvCxnSpPr>
          <p:cNvPr id="54" name="Connecteur droit 53"/>
          <p:cNvCxnSpPr>
            <a:endCxn id="5" idx="2"/>
          </p:cNvCxnSpPr>
          <p:nvPr/>
        </p:nvCxnSpPr>
        <p:spPr>
          <a:xfrm>
            <a:off x="3134188" y="4437112"/>
            <a:ext cx="2375771" cy="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5" name="Connecteur droit 54"/>
          <p:cNvCxnSpPr>
            <a:stCxn id="8" idx="0"/>
            <a:endCxn id="3" idx="3"/>
          </p:cNvCxnSpPr>
          <p:nvPr/>
        </p:nvCxnSpPr>
        <p:spPr>
          <a:xfrm flipV="1">
            <a:off x="2028251" y="1611764"/>
            <a:ext cx="1316844" cy="484338"/>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9" name="Connecteur droit 58"/>
          <p:cNvCxnSpPr>
            <a:stCxn id="7" idx="1"/>
            <a:endCxn id="3" idx="5"/>
          </p:cNvCxnSpPr>
          <p:nvPr/>
        </p:nvCxnSpPr>
        <p:spPr>
          <a:xfrm flipH="1" flipV="1">
            <a:off x="4363441" y="1611764"/>
            <a:ext cx="986794" cy="49225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097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e 37"/>
          <p:cNvGrpSpPr/>
          <p:nvPr/>
        </p:nvGrpSpPr>
        <p:grpSpPr>
          <a:xfrm rot="10800000">
            <a:off x="4067942" y="2987383"/>
            <a:ext cx="1512169" cy="285440"/>
            <a:chOff x="827584" y="2060849"/>
            <a:chExt cx="3636404" cy="588116"/>
          </a:xfrm>
        </p:grpSpPr>
        <p:cxnSp>
          <p:nvCxnSpPr>
            <p:cNvPr id="39" name="Connecteur en angle 38"/>
            <p:cNvCxnSpPr/>
            <p:nvPr/>
          </p:nvCxnSpPr>
          <p:spPr>
            <a:xfrm rot="10800000">
              <a:off x="827584" y="2060849"/>
              <a:ext cx="3636404" cy="588116"/>
            </a:xfrm>
            <a:prstGeom prst="bentConnector3">
              <a:avLst>
                <a:gd name="adj1" fmla="val 417"/>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827584" y="2060849"/>
              <a:ext cx="0" cy="588114"/>
            </a:xfrm>
            <a:prstGeom prst="straightConnector1">
              <a:avLst/>
            </a:prstGeom>
            <a:ln w="38100">
              <a:solidFill>
                <a:srgbClr val="00B050"/>
              </a:solidFill>
              <a:tailEnd type="arrow"/>
            </a:ln>
          </p:spPr>
          <p:style>
            <a:lnRef idx="3">
              <a:schemeClr val="accent5"/>
            </a:lnRef>
            <a:fillRef idx="0">
              <a:schemeClr val="accent5"/>
            </a:fillRef>
            <a:effectRef idx="2">
              <a:schemeClr val="accent5"/>
            </a:effectRef>
            <a:fontRef idx="minor">
              <a:schemeClr val="tx1"/>
            </a:fontRef>
          </p:style>
        </p:cxnSp>
      </p:grpSp>
      <p:sp>
        <p:nvSpPr>
          <p:cNvPr id="2" name="ZoneTexte 1"/>
          <p:cNvSpPr txBox="1"/>
          <p:nvPr/>
        </p:nvSpPr>
        <p:spPr>
          <a:xfrm>
            <a:off x="0" y="1196752"/>
            <a:ext cx="9144000" cy="830997"/>
          </a:xfrm>
          <a:prstGeom prst="rect">
            <a:avLst/>
          </a:prstGeom>
          <a:noFill/>
        </p:spPr>
        <p:txBody>
          <a:bodyPr wrap="square" rtlCol="0">
            <a:spAutoFit/>
          </a:bodyPr>
          <a:lstStyle/>
          <a:p>
            <a:pPr algn="ctr"/>
            <a:r>
              <a:rPr lang="fr-FR" sz="2400" b="1" i="1" dirty="0" smtClean="0">
                <a:effectLst>
                  <a:outerShdw blurRad="38100" dist="38100" dir="2700000" algn="tl">
                    <a:srgbClr val="000000">
                      <a:alpha val="43137"/>
                    </a:srgbClr>
                  </a:outerShdw>
                </a:effectLst>
                <a:latin typeface="Times New Roman" pitchFamily="18" charset="0"/>
                <a:cs typeface="Times New Roman" pitchFamily="18" charset="0"/>
              </a:rPr>
              <a:t>Le modèle reprend la structure du système de l’aménagement urbain; les interactions principales suivent le schéma de causalités suivant. </a:t>
            </a:r>
            <a:endParaRPr lang="en-GB"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ZoneTexte 2"/>
          <p:cNvSpPr txBox="1"/>
          <p:nvPr/>
        </p:nvSpPr>
        <p:spPr>
          <a:xfrm>
            <a:off x="-3141" y="2649873"/>
            <a:ext cx="1208985" cy="400110"/>
          </a:xfrm>
          <a:prstGeom prst="rect">
            <a:avLst/>
          </a:prstGeom>
          <a:solidFill>
            <a:srgbClr val="FFC000"/>
          </a:solidFill>
        </p:spPr>
        <p:txBody>
          <a:bodyPr wrap="none" rtlCol="0">
            <a:spAutoFit/>
          </a:bodyPr>
          <a:lstStyle/>
          <a:p>
            <a:r>
              <a:rPr lang="fr-FR" sz="2000" b="1" i="1" dirty="0" smtClean="0"/>
              <a:t>activités</a:t>
            </a:r>
            <a:endParaRPr lang="en-GB" sz="2000" b="1" i="1" dirty="0"/>
          </a:p>
        </p:txBody>
      </p:sp>
      <p:sp>
        <p:nvSpPr>
          <p:cNvPr id="4" name="ZoneTexte 3"/>
          <p:cNvSpPr txBox="1"/>
          <p:nvPr/>
        </p:nvSpPr>
        <p:spPr>
          <a:xfrm>
            <a:off x="1645430" y="2649873"/>
            <a:ext cx="1324402" cy="400110"/>
          </a:xfrm>
          <a:prstGeom prst="rect">
            <a:avLst/>
          </a:prstGeom>
          <a:solidFill>
            <a:srgbClr val="FFC000"/>
          </a:solidFill>
        </p:spPr>
        <p:txBody>
          <a:bodyPr wrap="none" rtlCol="0">
            <a:spAutoFit/>
          </a:bodyPr>
          <a:lstStyle>
            <a:defPPr>
              <a:defRPr lang="en-US"/>
            </a:defPPr>
            <a:lvl1pPr>
              <a:defRPr sz="2000" b="1" i="1"/>
            </a:lvl1pPr>
          </a:lstStyle>
          <a:p>
            <a:r>
              <a:rPr lang="fr-FR" dirty="0"/>
              <a:t>habitants</a:t>
            </a:r>
            <a:endParaRPr lang="en-GB" dirty="0"/>
          </a:p>
        </p:txBody>
      </p:sp>
      <p:sp>
        <p:nvSpPr>
          <p:cNvPr id="5" name="ZoneTexte 4"/>
          <p:cNvSpPr txBox="1"/>
          <p:nvPr/>
        </p:nvSpPr>
        <p:spPr>
          <a:xfrm>
            <a:off x="3419872" y="2649873"/>
            <a:ext cx="1467068" cy="400110"/>
          </a:xfrm>
          <a:prstGeom prst="rect">
            <a:avLst/>
          </a:prstGeom>
          <a:solidFill>
            <a:srgbClr val="FFC000"/>
          </a:solidFill>
        </p:spPr>
        <p:txBody>
          <a:bodyPr wrap="none" rtlCol="0">
            <a:spAutoFit/>
          </a:bodyPr>
          <a:lstStyle>
            <a:defPPr>
              <a:defRPr lang="en-US"/>
            </a:defPPr>
            <a:lvl1pPr>
              <a:defRPr sz="2000" b="1" i="1"/>
            </a:lvl1pPr>
          </a:lstStyle>
          <a:p>
            <a:r>
              <a:rPr lang="fr-FR" dirty="0"/>
              <a:t>logements</a:t>
            </a:r>
            <a:endParaRPr lang="en-GB" dirty="0"/>
          </a:p>
        </p:txBody>
      </p:sp>
      <p:sp>
        <p:nvSpPr>
          <p:cNvPr id="6" name="ZoneTexte 5"/>
          <p:cNvSpPr txBox="1"/>
          <p:nvPr/>
        </p:nvSpPr>
        <p:spPr>
          <a:xfrm>
            <a:off x="5333133" y="2648963"/>
            <a:ext cx="1039067" cy="400110"/>
          </a:xfrm>
          <a:prstGeom prst="rect">
            <a:avLst/>
          </a:prstGeom>
          <a:solidFill>
            <a:srgbClr val="FFC000"/>
          </a:solidFill>
        </p:spPr>
        <p:txBody>
          <a:bodyPr wrap="none" rtlCol="0">
            <a:spAutoFit/>
          </a:bodyPr>
          <a:lstStyle>
            <a:defPPr>
              <a:defRPr lang="en-US"/>
            </a:defPPr>
            <a:lvl1pPr>
              <a:defRPr sz="2000" b="1" i="1"/>
            </a:lvl1pPr>
          </a:lstStyle>
          <a:p>
            <a:r>
              <a:rPr lang="fr-FR" dirty="0"/>
              <a:t>foncier</a:t>
            </a:r>
            <a:endParaRPr lang="en-GB" dirty="0"/>
          </a:p>
        </p:txBody>
      </p:sp>
      <p:sp>
        <p:nvSpPr>
          <p:cNvPr id="7" name="ZoneTexte 6"/>
          <p:cNvSpPr txBox="1"/>
          <p:nvPr/>
        </p:nvSpPr>
        <p:spPr>
          <a:xfrm>
            <a:off x="6909626" y="2648963"/>
            <a:ext cx="1766830" cy="400110"/>
          </a:xfrm>
          <a:prstGeom prst="rect">
            <a:avLst/>
          </a:prstGeom>
          <a:solidFill>
            <a:srgbClr val="FFC000"/>
          </a:solidFill>
        </p:spPr>
        <p:txBody>
          <a:bodyPr wrap="none" rtlCol="0">
            <a:spAutoFit/>
          </a:bodyPr>
          <a:lstStyle>
            <a:defPPr>
              <a:defRPr lang="en-US"/>
            </a:defPPr>
            <a:lvl1pPr>
              <a:defRPr sz="2000" b="1" i="1"/>
            </a:lvl1pPr>
          </a:lstStyle>
          <a:p>
            <a:r>
              <a:rPr lang="fr-FR" dirty="0"/>
              <a:t>équipements</a:t>
            </a:r>
            <a:endParaRPr lang="en-GB" dirty="0"/>
          </a:p>
        </p:txBody>
      </p:sp>
      <p:sp>
        <p:nvSpPr>
          <p:cNvPr id="8" name="ZoneTexte 7"/>
          <p:cNvSpPr txBox="1"/>
          <p:nvPr/>
        </p:nvSpPr>
        <p:spPr>
          <a:xfrm>
            <a:off x="2803942" y="4512022"/>
            <a:ext cx="2700743" cy="1077218"/>
          </a:xfrm>
          <a:prstGeom prst="rect">
            <a:avLst/>
          </a:prstGeom>
          <a:solidFill>
            <a:srgbClr val="FF0000"/>
          </a:solidFill>
        </p:spPr>
        <p:txBody>
          <a:bodyPr wrap="square" rtlCol="0">
            <a:spAutoFit/>
          </a:bodyPr>
          <a:lstStyle>
            <a:defPPr>
              <a:defRPr lang="en-US"/>
            </a:defPPr>
            <a:lvl1pPr>
              <a:defRPr sz="2000" b="1" i="1"/>
            </a:lvl1pPr>
          </a:lstStyle>
          <a:p>
            <a:pPr algn="ctr"/>
            <a:r>
              <a:rPr lang="fr-FR" sz="3200" dirty="0">
                <a:effectLst>
                  <a:outerShdw blurRad="38100" dist="38100" dir="2700000" algn="tl">
                    <a:srgbClr val="000000">
                      <a:alpha val="43137"/>
                    </a:srgbClr>
                  </a:outerShdw>
                </a:effectLst>
                <a:latin typeface="Times New Roman" pitchFamily="18" charset="0"/>
                <a:cs typeface="Times New Roman" pitchFamily="18" charset="0"/>
              </a:rPr>
              <a:t>Plan d’urbanisme</a:t>
            </a:r>
            <a:endParaRPr lang="en-GB"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Chevron 8"/>
          <p:cNvSpPr/>
          <p:nvPr/>
        </p:nvSpPr>
        <p:spPr>
          <a:xfrm>
            <a:off x="1244481" y="2677183"/>
            <a:ext cx="375191" cy="347042"/>
          </a:xfrm>
          <a:prstGeom prst="chevron">
            <a:avLst/>
          </a:prstGeom>
          <a:solidFill>
            <a:srgbClr val="FF0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Chevron 9"/>
          <p:cNvSpPr/>
          <p:nvPr/>
        </p:nvSpPr>
        <p:spPr>
          <a:xfrm>
            <a:off x="3044681" y="2675668"/>
            <a:ext cx="375191" cy="347042"/>
          </a:xfrm>
          <a:prstGeom prst="chevron">
            <a:avLst/>
          </a:prstGeom>
          <a:solidFill>
            <a:srgbClr val="FF0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hevron 10"/>
          <p:cNvSpPr/>
          <p:nvPr/>
        </p:nvSpPr>
        <p:spPr>
          <a:xfrm>
            <a:off x="4916889" y="2648963"/>
            <a:ext cx="375191" cy="347042"/>
          </a:xfrm>
          <a:prstGeom prst="chevron">
            <a:avLst/>
          </a:prstGeom>
          <a:solidFill>
            <a:srgbClr val="FF0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2" name="Chevron 11"/>
          <p:cNvSpPr/>
          <p:nvPr/>
        </p:nvSpPr>
        <p:spPr>
          <a:xfrm>
            <a:off x="6429057" y="2648963"/>
            <a:ext cx="375191" cy="347042"/>
          </a:xfrm>
          <a:prstGeom prst="chevron">
            <a:avLst/>
          </a:prstGeom>
          <a:solidFill>
            <a:srgbClr val="FF0000"/>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Flèche droite rayée 12"/>
          <p:cNvSpPr/>
          <p:nvPr/>
        </p:nvSpPr>
        <p:spPr>
          <a:xfrm rot="5400000">
            <a:off x="3965809" y="2790533"/>
            <a:ext cx="375191" cy="2741047"/>
          </a:xfrm>
          <a:prstGeom prst="stripedRightArrow">
            <a:avLst/>
          </a:prstGeom>
          <a:solidFill>
            <a:schemeClr val="tx2">
              <a:lumMod val="60000"/>
              <a:lumOff val="40000"/>
            </a:schemeClr>
          </a:solidFill>
          <a:effectLst>
            <a:reflection blurRad="6350" stA="50000" endA="300" endPos="55500" dist="508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ZoneTexte 13"/>
          <p:cNvSpPr txBox="1"/>
          <p:nvPr/>
        </p:nvSpPr>
        <p:spPr>
          <a:xfrm>
            <a:off x="1102416" y="5589240"/>
            <a:ext cx="5688632" cy="646331"/>
          </a:xfrm>
          <a:prstGeom prst="rect">
            <a:avLst/>
          </a:prstGeom>
          <a:noFill/>
        </p:spPr>
        <p:txBody>
          <a:bodyPr wrap="square" rtlCol="0">
            <a:spAutoFit/>
          </a:bodyPr>
          <a:lstStyle/>
          <a:p>
            <a:r>
              <a:rPr lang="fr-FR" dirty="0" smtClean="0"/>
              <a:t>Les interactions entre les différents éléments composant le système font des boucles de rétroaction</a:t>
            </a:r>
            <a:endParaRPr lang="en-GB" dirty="0"/>
          </a:p>
        </p:txBody>
      </p:sp>
      <p:grpSp>
        <p:nvGrpSpPr>
          <p:cNvPr id="28" name="Groupe 27"/>
          <p:cNvGrpSpPr/>
          <p:nvPr/>
        </p:nvGrpSpPr>
        <p:grpSpPr>
          <a:xfrm>
            <a:off x="827584" y="2060849"/>
            <a:ext cx="3636404" cy="588116"/>
            <a:chOff x="827584" y="2060849"/>
            <a:chExt cx="3636404" cy="588116"/>
          </a:xfrm>
        </p:grpSpPr>
        <p:cxnSp>
          <p:nvCxnSpPr>
            <p:cNvPr id="20" name="Connecteur en angle 19"/>
            <p:cNvCxnSpPr/>
            <p:nvPr/>
          </p:nvCxnSpPr>
          <p:spPr>
            <a:xfrm rot="10800000">
              <a:off x="827584" y="2060849"/>
              <a:ext cx="3636404" cy="588116"/>
            </a:xfrm>
            <a:prstGeom prst="bentConnector3">
              <a:avLst>
                <a:gd name="adj1" fmla="val 417"/>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827584" y="2060849"/>
              <a:ext cx="0" cy="588114"/>
            </a:xfrm>
            <a:prstGeom prst="straightConnector1">
              <a:avLst/>
            </a:prstGeom>
            <a:ln w="38100">
              <a:solidFill>
                <a:srgbClr val="FF3300"/>
              </a:solidFill>
              <a:tailEnd type="arrow"/>
            </a:ln>
          </p:spPr>
          <p:style>
            <a:lnRef idx="3">
              <a:schemeClr val="accent5"/>
            </a:lnRef>
            <a:fillRef idx="0">
              <a:schemeClr val="accent5"/>
            </a:fillRef>
            <a:effectRef idx="2">
              <a:schemeClr val="accent5"/>
            </a:effectRef>
            <a:fontRef idx="minor">
              <a:schemeClr val="tx1"/>
            </a:fontRef>
          </p:style>
        </p:cxnSp>
      </p:grpSp>
      <p:grpSp>
        <p:nvGrpSpPr>
          <p:cNvPr id="29" name="Groupe 28"/>
          <p:cNvGrpSpPr/>
          <p:nvPr/>
        </p:nvGrpSpPr>
        <p:grpSpPr>
          <a:xfrm>
            <a:off x="1043608" y="2354906"/>
            <a:ext cx="4900427" cy="320762"/>
            <a:chOff x="827584" y="2060849"/>
            <a:chExt cx="3636404" cy="588116"/>
          </a:xfrm>
        </p:grpSpPr>
        <p:cxnSp>
          <p:nvCxnSpPr>
            <p:cNvPr id="30" name="Connecteur en angle 29"/>
            <p:cNvCxnSpPr/>
            <p:nvPr/>
          </p:nvCxnSpPr>
          <p:spPr>
            <a:xfrm rot="10800000">
              <a:off x="827584" y="2060849"/>
              <a:ext cx="3636404" cy="588116"/>
            </a:xfrm>
            <a:prstGeom prst="bentConnector3">
              <a:avLst>
                <a:gd name="adj1" fmla="val 417"/>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827584" y="2060849"/>
              <a:ext cx="0" cy="588114"/>
            </a:xfrm>
            <a:prstGeom prst="straightConnector1">
              <a:avLst/>
            </a:prstGeom>
            <a:ln w="38100">
              <a:solidFill>
                <a:srgbClr val="0070C0"/>
              </a:solidFill>
              <a:tailEnd type="arrow"/>
            </a:ln>
          </p:spPr>
          <p:style>
            <a:lnRef idx="3">
              <a:schemeClr val="accent5"/>
            </a:lnRef>
            <a:fillRef idx="0">
              <a:schemeClr val="accent5"/>
            </a:fillRef>
            <a:effectRef idx="2">
              <a:schemeClr val="accent5"/>
            </a:effectRef>
            <a:fontRef idx="minor">
              <a:schemeClr val="tx1"/>
            </a:fontRef>
          </p:style>
        </p:cxnSp>
      </p:grpSp>
      <p:grpSp>
        <p:nvGrpSpPr>
          <p:cNvPr id="32" name="Groupe 31"/>
          <p:cNvGrpSpPr/>
          <p:nvPr/>
        </p:nvGrpSpPr>
        <p:grpSpPr>
          <a:xfrm rot="10800000">
            <a:off x="827584" y="3066078"/>
            <a:ext cx="3636404" cy="294059"/>
            <a:chOff x="827584" y="2060849"/>
            <a:chExt cx="3636404" cy="588116"/>
          </a:xfrm>
        </p:grpSpPr>
        <p:cxnSp>
          <p:nvCxnSpPr>
            <p:cNvPr id="33" name="Connecteur en angle 32"/>
            <p:cNvCxnSpPr/>
            <p:nvPr/>
          </p:nvCxnSpPr>
          <p:spPr>
            <a:xfrm rot="10800000">
              <a:off x="827584" y="2060849"/>
              <a:ext cx="3636404" cy="588116"/>
            </a:xfrm>
            <a:prstGeom prst="bentConnector3">
              <a:avLst>
                <a:gd name="adj1" fmla="val 417"/>
              </a:avLst>
            </a:prstGeom>
            <a:ln w="38100">
              <a:solidFill>
                <a:srgbClr val="FF3300"/>
              </a:solidFill>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a:off x="827584" y="2060849"/>
              <a:ext cx="0" cy="588114"/>
            </a:xfrm>
            <a:prstGeom prst="straightConnector1">
              <a:avLst/>
            </a:prstGeom>
            <a:ln w="38100">
              <a:solidFill>
                <a:srgbClr val="FF3300"/>
              </a:solidFill>
              <a:tailEnd type="arrow"/>
            </a:ln>
          </p:spPr>
          <p:style>
            <a:lnRef idx="3">
              <a:schemeClr val="accent5"/>
            </a:lnRef>
            <a:fillRef idx="0">
              <a:schemeClr val="accent5"/>
            </a:fillRef>
            <a:effectRef idx="2">
              <a:schemeClr val="accent5"/>
            </a:effectRef>
            <a:fontRef idx="minor">
              <a:schemeClr val="tx1"/>
            </a:fontRef>
          </p:style>
        </p:cxnSp>
      </p:grpSp>
      <p:grpSp>
        <p:nvGrpSpPr>
          <p:cNvPr id="35" name="Groupe 34"/>
          <p:cNvGrpSpPr/>
          <p:nvPr/>
        </p:nvGrpSpPr>
        <p:grpSpPr>
          <a:xfrm rot="10800000">
            <a:off x="2483766" y="3042293"/>
            <a:ext cx="4482751" cy="564093"/>
            <a:chOff x="827584" y="2060849"/>
            <a:chExt cx="3636404" cy="588116"/>
          </a:xfrm>
        </p:grpSpPr>
        <p:cxnSp>
          <p:nvCxnSpPr>
            <p:cNvPr id="36" name="Connecteur en angle 35"/>
            <p:cNvCxnSpPr/>
            <p:nvPr/>
          </p:nvCxnSpPr>
          <p:spPr>
            <a:xfrm rot="10800000">
              <a:off x="827584" y="2060849"/>
              <a:ext cx="3636404" cy="588116"/>
            </a:xfrm>
            <a:prstGeom prst="bentConnector3">
              <a:avLst>
                <a:gd name="adj1" fmla="val 417"/>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Connecteur droit avec flèche 36"/>
            <p:cNvCxnSpPr/>
            <p:nvPr/>
          </p:nvCxnSpPr>
          <p:spPr>
            <a:xfrm>
              <a:off x="827584" y="2060849"/>
              <a:ext cx="0" cy="588114"/>
            </a:xfrm>
            <a:prstGeom prst="straightConnector1">
              <a:avLst/>
            </a:prstGeom>
            <a:ln w="38100">
              <a:solidFill>
                <a:srgbClr val="00B050"/>
              </a:solidFill>
              <a:tailEnd type="arrow"/>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4051047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073" y="1957421"/>
            <a:ext cx="1419481" cy="519351"/>
          </a:xfrm>
          <a:prstGeom prst="flowChartConnector">
            <a:avLst/>
          </a:prstGeom>
          <a:noFill/>
          <a:ln w="38100" cmpd="thinThick">
            <a:solidFill>
              <a:schemeClr val="tx2"/>
            </a:solid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r>
              <a:rPr lang="fr-FR" b="1" cap="all" dirty="0" err="1" smtClean="0">
                <a:ln w="0"/>
                <a:solidFill>
                  <a:srgbClr val="FF3300"/>
                </a:solidFill>
                <a:effectLst>
                  <a:reflection blurRad="12700" stA="50000" endPos="50000" dist="5000" dir="5400000" sy="-100000" rotWithShape="0"/>
                </a:effectLst>
                <a:latin typeface="Garamond" pitchFamily="18" charset="0"/>
                <a:cs typeface="Times New Roman" pitchFamily="18" charset="0"/>
              </a:rPr>
              <a:t>Urbax</a:t>
            </a:r>
            <a:endParaRPr lang="fr-FR" b="1" cap="all" dirty="0" smtClean="0">
              <a:ln w="0"/>
              <a:solidFill>
                <a:srgbClr val="FF3300"/>
              </a:solidFill>
              <a:effectLst>
                <a:reflection blurRad="12700" stA="50000" endPos="50000" dist="5000" dir="5400000" sy="-100000" rotWithShape="0"/>
              </a:effectLst>
              <a:latin typeface="Garamond" pitchFamily="18" charset="0"/>
              <a:cs typeface="Times New Roman" pitchFamily="18" charset="0"/>
            </a:endParaRPr>
          </a:p>
        </p:txBody>
      </p:sp>
      <p:sp>
        <p:nvSpPr>
          <p:cNvPr id="3" name="ZoneTexte 2"/>
          <p:cNvSpPr txBox="1"/>
          <p:nvPr/>
        </p:nvSpPr>
        <p:spPr>
          <a:xfrm>
            <a:off x="1837382" y="1168876"/>
            <a:ext cx="1659429" cy="369332"/>
          </a:xfrm>
          <a:prstGeom prst="rect">
            <a:avLst/>
          </a:prstGeom>
          <a:noFill/>
        </p:spPr>
        <p:txBody>
          <a:bodyPr wrap="none" rtlCol="0">
            <a:spAutoFit/>
          </a:bodyPr>
          <a:lstStyle/>
          <a:p>
            <a:r>
              <a:rPr lang="fr-FR" dirty="0" smtClean="0"/>
              <a:t>Meneur de jeu</a:t>
            </a:r>
            <a:endParaRPr lang="en-GB" dirty="0"/>
          </a:p>
        </p:txBody>
      </p:sp>
      <p:sp>
        <p:nvSpPr>
          <p:cNvPr id="4" name="ZoneTexte 3"/>
          <p:cNvSpPr txBox="1"/>
          <p:nvPr/>
        </p:nvSpPr>
        <p:spPr>
          <a:xfrm>
            <a:off x="1067101" y="2772998"/>
            <a:ext cx="2723823" cy="369332"/>
          </a:xfrm>
          <a:prstGeom prst="rect">
            <a:avLst/>
          </a:prstGeom>
          <a:noFill/>
        </p:spPr>
        <p:txBody>
          <a:bodyPr wrap="none" rtlCol="0">
            <a:spAutoFit/>
          </a:bodyPr>
          <a:lstStyle/>
          <a:p>
            <a:r>
              <a:rPr lang="fr-FR" dirty="0" smtClean="0"/>
              <a:t>Programme informatique</a:t>
            </a:r>
            <a:endParaRPr lang="en-GB" dirty="0"/>
          </a:p>
        </p:txBody>
      </p:sp>
      <p:sp>
        <p:nvSpPr>
          <p:cNvPr id="5" name="Parenthèse fermante 4"/>
          <p:cNvSpPr/>
          <p:nvPr/>
        </p:nvSpPr>
        <p:spPr>
          <a:xfrm>
            <a:off x="3635896" y="1168876"/>
            <a:ext cx="204687" cy="1973454"/>
          </a:xfrm>
          <a:prstGeom prst="rightBracket">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GB"/>
          </a:p>
        </p:txBody>
      </p:sp>
      <p:sp>
        <p:nvSpPr>
          <p:cNvPr id="6" name="ZoneTexte 5"/>
          <p:cNvSpPr txBox="1"/>
          <p:nvPr/>
        </p:nvSpPr>
        <p:spPr>
          <a:xfrm>
            <a:off x="4060958" y="842490"/>
            <a:ext cx="4399474" cy="369332"/>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b="1" cap="all" dirty="0" smtClean="0">
                <a:ln w="0"/>
                <a:solidFill>
                  <a:srgbClr val="FF3300"/>
                </a:solidFill>
                <a:effectLst>
                  <a:reflection blurRad="12700" stA="50000" endPos="50000" dist="5000" dir="5400000" sy="-100000" rotWithShape="0"/>
                </a:effectLst>
              </a:rPr>
              <a:t>Simulation des rôles (joueurs) </a:t>
            </a:r>
            <a:endParaRPr lang="en-GB" b="1" cap="all" dirty="0">
              <a:ln w="0"/>
              <a:solidFill>
                <a:srgbClr val="FF3300"/>
              </a:solidFill>
              <a:effectLst>
                <a:reflection blurRad="12700" stA="50000" endPos="50000" dist="5000" dir="5400000" sy="-100000" rotWithShape="0"/>
              </a:effectLst>
            </a:endParaRPr>
          </a:p>
        </p:txBody>
      </p:sp>
      <p:sp>
        <p:nvSpPr>
          <p:cNvPr id="7" name="ZoneTexte 6"/>
          <p:cNvSpPr txBox="1"/>
          <p:nvPr/>
        </p:nvSpPr>
        <p:spPr>
          <a:xfrm>
            <a:off x="4023861" y="1307082"/>
            <a:ext cx="4436571" cy="1477328"/>
          </a:xfrm>
          <a:prstGeom prst="rect">
            <a:avLst/>
          </a:prstGeom>
          <a:noFill/>
        </p:spPr>
        <p:txBody>
          <a:bodyPr wrap="square" rtlCol="0">
            <a:spAutoFit/>
          </a:bodyPr>
          <a:lstStyle/>
          <a:p>
            <a:pPr marL="285750" indent="-285750">
              <a:buFont typeface="Wingdings" pitchFamily="2" charset="2"/>
              <a:buChar char="§"/>
            </a:pPr>
            <a:r>
              <a:rPr lang="fr-FR" dirty="0" smtClean="0"/>
              <a:t>Collectivité locale</a:t>
            </a:r>
          </a:p>
          <a:p>
            <a:pPr marL="285750" indent="-285750">
              <a:buFont typeface="Wingdings" pitchFamily="2" charset="2"/>
              <a:buChar char="§"/>
            </a:pPr>
            <a:r>
              <a:rPr lang="fr-FR" dirty="0" smtClean="0"/>
              <a:t>Opérateurs ( promoteurs; aménageurs; bailleurs sociaux)</a:t>
            </a:r>
          </a:p>
          <a:p>
            <a:pPr marL="285750" indent="-285750">
              <a:buFont typeface="Wingdings" pitchFamily="2" charset="2"/>
              <a:buChar char="§"/>
            </a:pPr>
            <a:r>
              <a:rPr lang="fr-FR" dirty="0" smtClean="0"/>
              <a:t>Industriels</a:t>
            </a:r>
          </a:p>
          <a:p>
            <a:pPr marL="285750" indent="-285750">
              <a:buFont typeface="Wingdings" pitchFamily="2" charset="2"/>
              <a:buChar char="§"/>
            </a:pPr>
            <a:r>
              <a:rPr lang="fr-FR" dirty="0" smtClean="0"/>
              <a:t>Grands propriétaires.</a:t>
            </a:r>
            <a:endParaRPr lang="en-GB" dirty="0"/>
          </a:p>
        </p:txBody>
      </p:sp>
      <p:grpSp>
        <p:nvGrpSpPr>
          <p:cNvPr id="20" name="Groupe 19"/>
          <p:cNvGrpSpPr/>
          <p:nvPr/>
        </p:nvGrpSpPr>
        <p:grpSpPr>
          <a:xfrm>
            <a:off x="3707850" y="3329118"/>
            <a:ext cx="1728295" cy="978408"/>
            <a:chOff x="3707850" y="3329118"/>
            <a:chExt cx="1728295" cy="978408"/>
          </a:xfrm>
        </p:grpSpPr>
        <p:sp>
          <p:nvSpPr>
            <p:cNvPr id="8" name="Pentagone 7"/>
            <p:cNvSpPr/>
            <p:nvPr/>
          </p:nvSpPr>
          <p:spPr>
            <a:xfrm rot="5400000">
              <a:off x="4082794" y="2954174"/>
              <a:ext cx="978408" cy="1728295"/>
            </a:xfrm>
            <a:prstGeom prst="homePlate">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ZoneTexte 8"/>
            <p:cNvSpPr txBox="1"/>
            <p:nvPr/>
          </p:nvSpPr>
          <p:spPr>
            <a:xfrm>
              <a:off x="3780000" y="3448988"/>
              <a:ext cx="1584088"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defPPr>
                <a:defRPr lang="en-US"/>
              </a:defPPr>
              <a:lvl1pPr>
                <a:defRPr b="1" cap="all">
                  <a:ln w="0"/>
                  <a:solidFill>
                    <a:srgbClr val="FF3300"/>
                  </a:solidFill>
                  <a:effectLst>
                    <a:reflection blurRad="12700" stA="50000" endPos="50000" dist="5000" dir="5400000" sy="-100000" rotWithShape="0"/>
                  </a:effectLst>
                </a:defRPr>
              </a:lvl1pPr>
            </a:lstStyle>
            <a:p>
              <a:r>
                <a:rPr lang="fr-FR" sz="2000" i="1" dirty="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rPr>
                <a:t>objectifs</a:t>
              </a:r>
              <a:endParaRPr lang="en-GB" sz="2000" i="1" dirty="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endParaRPr>
            </a:p>
          </p:txBody>
        </p:sp>
      </p:grpSp>
      <p:sp>
        <p:nvSpPr>
          <p:cNvPr id="10" name="ZoneTexte 9"/>
          <p:cNvSpPr txBox="1"/>
          <p:nvPr/>
        </p:nvSpPr>
        <p:spPr>
          <a:xfrm>
            <a:off x="0" y="4442336"/>
            <a:ext cx="9143999" cy="1938992"/>
          </a:xfrm>
          <a:prstGeom prst="rect">
            <a:avLst/>
          </a:prstGeom>
          <a:solidFill>
            <a:srgbClr val="CCFF99"/>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285750" indent="-285750">
              <a:buFont typeface="Arial" pitchFamily="34" charset="0"/>
              <a:buChar char="•"/>
            </a:pPr>
            <a:r>
              <a:rPr lang="fr-FR" sz="2000" b="1" i="1" cap="all" dirty="0" smtClean="0">
                <a:ln w="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rPr>
              <a:t>Comprendre les logiques propres et les stratégies des acteurs</a:t>
            </a:r>
          </a:p>
          <a:p>
            <a:pPr marL="285750" indent="-285750">
              <a:buFont typeface="Arial" pitchFamily="34" charset="0"/>
              <a:buChar char="•"/>
            </a:pPr>
            <a:r>
              <a:rPr lang="fr-FR" sz="2000" b="1" i="1" cap="all" dirty="0" smtClean="0">
                <a:ln w="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rPr>
              <a:t>Comprendre le système de l’aménagement urbain et ses interactions complexes;</a:t>
            </a:r>
          </a:p>
          <a:p>
            <a:pPr marL="285750" indent="-285750">
              <a:buFont typeface="Arial" pitchFamily="34" charset="0"/>
              <a:buChar char="•"/>
            </a:pPr>
            <a:r>
              <a:rPr lang="fr-FR" sz="2000" b="1" i="1" cap="all" dirty="0" smtClean="0">
                <a:ln w="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rPr>
              <a:t>Savoir choisir et utiliser les outils d’aménagement et les méthodes en fonction du contexte.</a:t>
            </a:r>
            <a:endParaRPr lang="en-GB" sz="2000" b="1" i="1" cap="all" dirty="0">
              <a:ln w="0"/>
              <a:solidFill>
                <a:schemeClr val="bg1"/>
              </a:solidFill>
              <a:effectLst>
                <a:outerShdw blurRad="38100" dist="38100" dir="2700000" algn="tl">
                  <a:srgbClr val="000000">
                    <a:alpha val="43137"/>
                  </a:srgbClr>
                </a:outerShdw>
                <a:reflection blurRad="12700" stA="50000" endPos="50000" dist="5000" dir="5400000" sy="-100000" rotWithShape="0"/>
              </a:effectLst>
              <a:latin typeface="Times New Roman" pitchFamily="18" charset="0"/>
              <a:cs typeface="Times New Roman" pitchFamily="18" charset="0"/>
            </a:endParaRPr>
          </a:p>
        </p:txBody>
      </p:sp>
      <p:sp>
        <p:nvSpPr>
          <p:cNvPr id="11" name="Rectangle 10"/>
          <p:cNvSpPr/>
          <p:nvPr/>
        </p:nvSpPr>
        <p:spPr>
          <a:xfrm>
            <a:off x="1404444" y="2032431"/>
            <a:ext cx="1861600" cy="369332"/>
          </a:xfrm>
          <a:prstGeom prst="rect">
            <a:avLst/>
          </a:prstGeom>
        </p:spPr>
        <p:txBody>
          <a:bodyPr wrap="none">
            <a:spAutoFit/>
          </a:bodyPr>
          <a:lstStyle/>
          <a:p>
            <a:r>
              <a:rPr lang="fr-F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Garamond" pitchFamily="18" charset="0"/>
                <a:cs typeface="Times New Roman" pitchFamily="18" charset="0"/>
              </a:rPr>
              <a:t>est une simulation </a:t>
            </a:r>
            <a:endParaRPr lang="en-GB"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13" name="Connecteur droit avec flèche 12"/>
          <p:cNvCxnSpPr/>
          <p:nvPr/>
        </p:nvCxnSpPr>
        <p:spPr>
          <a:xfrm flipV="1">
            <a:off x="1441187" y="1538208"/>
            <a:ext cx="396195" cy="48490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Connecteur droit avec flèche 15"/>
          <p:cNvCxnSpPr/>
          <p:nvPr/>
        </p:nvCxnSpPr>
        <p:spPr>
          <a:xfrm>
            <a:off x="1403648" y="2474312"/>
            <a:ext cx="433734" cy="29868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9" name="ZoneTexte 18"/>
          <p:cNvSpPr txBox="1"/>
          <p:nvPr/>
        </p:nvSpPr>
        <p:spPr>
          <a:xfrm>
            <a:off x="56175" y="107340"/>
            <a:ext cx="2771913" cy="461665"/>
          </a:xfrm>
          <a:prstGeom prst="rect">
            <a:avLst/>
          </a:prstGeom>
          <a:noFill/>
        </p:spPr>
        <p:txBody>
          <a:bodyPr wrap="none" rtlCol="0">
            <a:spAutoFit/>
          </a:bodyPr>
          <a:lstStyle/>
          <a:p>
            <a:r>
              <a:rPr lang="fr-FR" sz="2400" b="1" i="1" dirty="0" smtClean="0">
                <a:ln w="12700">
                  <a:solidFill>
                    <a:schemeClr val="tx2">
                      <a:satMod val="155000"/>
                    </a:schemeClr>
                  </a:solidFill>
                  <a:prstDash val="solid"/>
                </a:ln>
                <a:solidFill>
                  <a:srgbClr val="FF3300"/>
                </a:solidFill>
                <a:effectLst>
                  <a:outerShdw blurRad="41275" dist="20320" dir="1800000" algn="tl" rotWithShape="0">
                    <a:srgbClr val="000000">
                      <a:alpha val="40000"/>
                    </a:srgbClr>
                  </a:outerShdw>
                </a:effectLst>
                <a:latin typeface="Garamond" pitchFamily="18" charset="0"/>
              </a:rPr>
              <a:t>La simulation </a:t>
            </a:r>
            <a:r>
              <a:rPr lang="fr-FR" sz="2400" b="1" i="1" dirty="0" err="1" smtClean="0">
                <a:ln w="12700">
                  <a:solidFill>
                    <a:schemeClr val="tx2">
                      <a:satMod val="155000"/>
                    </a:schemeClr>
                  </a:solidFill>
                  <a:prstDash val="solid"/>
                </a:ln>
                <a:solidFill>
                  <a:srgbClr val="FF3300"/>
                </a:solidFill>
                <a:effectLst>
                  <a:outerShdw blurRad="41275" dist="20320" dir="1800000" algn="tl" rotWithShape="0">
                    <a:srgbClr val="000000">
                      <a:alpha val="40000"/>
                    </a:srgbClr>
                  </a:outerShdw>
                </a:effectLst>
                <a:latin typeface="Garamond" pitchFamily="18" charset="0"/>
              </a:rPr>
              <a:t>Ubax</a:t>
            </a:r>
            <a:endParaRPr lang="en-GB" sz="2400" b="1" i="1" dirty="0">
              <a:ln w="12700">
                <a:solidFill>
                  <a:schemeClr val="tx2">
                    <a:satMod val="155000"/>
                  </a:schemeClr>
                </a:solidFill>
                <a:prstDash val="solid"/>
              </a:ln>
              <a:solidFill>
                <a:srgbClr val="FF3300"/>
              </a:solidFill>
              <a:effectLst>
                <a:outerShdw blurRad="41275" dist="20320" dir="1800000" algn="tl" rotWithShape="0">
                  <a:srgbClr val="000000">
                    <a:alpha val="40000"/>
                  </a:srgbClr>
                </a:outerShdw>
              </a:effectLst>
              <a:latin typeface="Garamond" pitchFamily="18" charset="0"/>
            </a:endParaRPr>
          </a:p>
        </p:txBody>
      </p:sp>
    </p:spTree>
    <p:extLst>
      <p:ext uri="{BB962C8B-B14F-4D97-AF65-F5344CB8AC3E}">
        <p14:creationId xmlns:p14="http://schemas.microsoft.com/office/powerpoint/2010/main" val="23609424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67744" y="1412776"/>
            <a:ext cx="4115229" cy="3970318"/>
          </a:xfrm>
          <a:prstGeom prst="rect">
            <a:avLst/>
          </a:prstGeom>
          <a:noFill/>
        </p:spPr>
        <p:txBody>
          <a:bodyPr wrap="none" rtlCol="0">
            <a:spAutoFit/>
            <a:scene3d>
              <a:camera prst="perspectiveRight"/>
              <a:lightRig rig="threePt" dir="t"/>
            </a:scene3d>
          </a:bodyPr>
          <a:lstStyle/>
          <a:p>
            <a:pPr marL="457200" indent="-457200">
              <a:buFont typeface="Wingdings" pitchFamily="2" charset="2"/>
              <a:buChar char="§"/>
            </a:pPr>
            <a:r>
              <a:rPr lang="fr-FR" sz="2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Le maire </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Investisseurs</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Promoteur</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Population</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Propriétaire rendis</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Journaliste</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Banquier financement</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Groupes de pressions</a:t>
            </a:r>
          </a:p>
          <a:p>
            <a:pPr marL="457200" indent="-457200">
              <a:buFont typeface="Wingdings" pitchFamily="2" charset="2"/>
              <a:buChar char="§"/>
            </a:pPr>
            <a:r>
              <a:rPr lang="fr-FR" sz="2800" b="1" i="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Associations </a:t>
            </a:r>
            <a:r>
              <a:rPr lang="fr-FR" sz="2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ONG</a:t>
            </a:r>
          </a:p>
        </p:txBody>
      </p:sp>
    </p:spTree>
    <p:extLst>
      <p:ext uri="{BB962C8B-B14F-4D97-AF65-F5344CB8AC3E}">
        <p14:creationId xmlns:p14="http://schemas.microsoft.com/office/powerpoint/2010/main" val="3261186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569081428"/>
              </p:ext>
            </p:extLst>
          </p:nvPr>
        </p:nvGraphicFramePr>
        <p:xfrm>
          <a:off x="323528" y="332656"/>
          <a:ext cx="5184576"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4716016" y="467380"/>
            <a:ext cx="3384837" cy="461665"/>
          </a:xfrm>
          <a:prstGeom prst="rect">
            <a:avLst/>
          </a:prstGeom>
          <a:noFill/>
        </p:spPr>
        <p:txBody>
          <a:bodyPr wrap="none" rtlCol="0">
            <a:spAutoFit/>
          </a:bodyPr>
          <a:lstStyle/>
          <a:p>
            <a:r>
              <a:rPr lang="fr-FR" sz="2400" i="1" dirty="0" smtClean="0">
                <a:latin typeface="Garamond" pitchFamily="18" charset="0"/>
              </a:rPr>
              <a:t>Le génie urbain, la construction</a:t>
            </a:r>
            <a:endParaRPr lang="en-GB" sz="2400" i="1" dirty="0">
              <a:latin typeface="Garamond" pitchFamily="18" charset="0"/>
            </a:endParaRPr>
          </a:p>
        </p:txBody>
      </p:sp>
      <p:sp>
        <p:nvSpPr>
          <p:cNvPr id="4" name="ZoneTexte 3"/>
          <p:cNvSpPr txBox="1"/>
          <p:nvPr/>
        </p:nvSpPr>
        <p:spPr>
          <a:xfrm>
            <a:off x="4716016" y="1268760"/>
            <a:ext cx="4200445" cy="461665"/>
          </a:xfrm>
          <a:prstGeom prst="rect">
            <a:avLst/>
          </a:prstGeom>
          <a:noFill/>
        </p:spPr>
        <p:txBody>
          <a:bodyPr wrap="none" rtlCol="0">
            <a:spAutoFit/>
          </a:bodyPr>
          <a:lstStyle/>
          <a:p>
            <a:r>
              <a:rPr lang="fr-FR" sz="2400" i="1" dirty="0" smtClean="0">
                <a:latin typeface="Garamond" pitchFamily="18" charset="0"/>
              </a:rPr>
              <a:t>La composition urbaine et l’architecture</a:t>
            </a:r>
            <a:endParaRPr lang="en-GB" sz="2400" i="1" dirty="0">
              <a:latin typeface="Garamond" pitchFamily="18" charset="0"/>
            </a:endParaRPr>
          </a:p>
        </p:txBody>
      </p:sp>
      <p:sp>
        <p:nvSpPr>
          <p:cNvPr id="5" name="ZoneTexte 4"/>
          <p:cNvSpPr txBox="1"/>
          <p:nvPr/>
        </p:nvSpPr>
        <p:spPr>
          <a:xfrm>
            <a:off x="4716016" y="2175247"/>
            <a:ext cx="2048638" cy="461665"/>
          </a:xfrm>
          <a:prstGeom prst="rect">
            <a:avLst/>
          </a:prstGeom>
          <a:noFill/>
        </p:spPr>
        <p:txBody>
          <a:bodyPr wrap="none" rtlCol="0">
            <a:spAutoFit/>
          </a:bodyPr>
          <a:lstStyle/>
          <a:p>
            <a:r>
              <a:rPr lang="fr-FR" sz="2400" i="1" dirty="0" smtClean="0">
                <a:latin typeface="Garamond" pitchFamily="18" charset="0"/>
              </a:rPr>
              <a:t>Les procédures,…</a:t>
            </a:r>
            <a:endParaRPr lang="en-GB" sz="2400" i="1" dirty="0">
              <a:latin typeface="Garamond" pitchFamily="18" charset="0"/>
            </a:endParaRPr>
          </a:p>
        </p:txBody>
      </p:sp>
      <p:sp>
        <p:nvSpPr>
          <p:cNvPr id="6" name="ZoneTexte 5"/>
          <p:cNvSpPr txBox="1"/>
          <p:nvPr/>
        </p:nvSpPr>
        <p:spPr>
          <a:xfrm>
            <a:off x="4716016" y="3068960"/>
            <a:ext cx="1380506" cy="461665"/>
          </a:xfrm>
          <a:prstGeom prst="rect">
            <a:avLst/>
          </a:prstGeom>
          <a:noFill/>
        </p:spPr>
        <p:txBody>
          <a:bodyPr wrap="none" rtlCol="0">
            <a:spAutoFit/>
          </a:bodyPr>
          <a:lstStyle/>
          <a:p>
            <a:r>
              <a:rPr lang="fr-FR" sz="2400" i="1" dirty="0" smtClean="0">
                <a:latin typeface="Garamond" pitchFamily="18" charset="0"/>
              </a:rPr>
              <a:t>Les emplois</a:t>
            </a:r>
            <a:endParaRPr lang="en-GB" sz="2400" i="1" dirty="0">
              <a:latin typeface="Garamond" pitchFamily="18" charset="0"/>
            </a:endParaRPr>
          </a:p>
        </p:txBody>
      </p:sp>
      <p:sp>
        <p:nvSpPr>
          <p:cNvPr id="7" name="ZoneTexte 6"/>
          <p:cNvSpPr txBox="1"/>
          <p:nvPr/>
        </p:nvSpPr>
        <p:spPr>
          <a:xfrm>
            <a:off x="4716016" y="3903439"/>
            <a:ext cx="2985433" cy="461665"/>
          </a:xfrm>
          <a:prstGeom prst="rect">
            <a:avLst/>
          </a:prstGeom>
          <a:noFill/>
        </p:spPr>
        <p:txBody>
          <a:bodyPr wrap="none" rtlCol="0">
            <a:spAutoFit/>
          </a:bodyPr>
          <a:lstStyle/>
          <a:p>
            <a:r>
              <a:rPr lang="fr-FR" sz="2400" i="1" dirty="0" smtClean="0">
                <a:latin typeface="Garamond" pitchFamily="18" charset="0"/>
              </a:rPr>
              <a:t>Les financements, les bilans</a:t>
            </a:r>
            <a:endParaRPr lang="en-GB" sz="2400" i="1" dirty="0">
              <a:latin typeface="Garamond" pitchFamily="18" charset="0"/>
            </a:endParaRPr>
          </a:p>
        </p:txBody>
      </p:sp>
      <p:sp>
        <p:nvSpPr>
          <p:cNvPr id="8" name="ZoneTexte 7"/>
          <p:cNvSpPr txBox="1"/>
          <p:nvPr/>
        </p:nvSpPr>
        <p:spPr>
          <a:xfrm>
            <a:off x="4716016" y="4797152"/>
            <a:ext cx="3231462" cy="461665"/>
          </a:xfrm>
          <a:prstGeom prst="rect">
            <a:avLst/>
          </a:prstGeom>
          <a:noFill/>
        </p:spPr>
        <p:txBody>
          <a:bodyPr wrap="none" rtlCol="0">
            <a:spAutoFit/>
          </a:bodyPr>
          <a:lstStyle/>
          <a:p>
            <a:r>
              <a:rPr lang="fr-FR" sz="2400" i="1" dirty="0" smtClean="0">
                <a:latin typeface="Garamond" pitchFamily="18" charset="0"/>
              </a:rPr>
              <a:t>Écosystème, plantes, animaux</a:t>
            </a:r>
            <a:endParaRPr lang="en-GB" sz="2400" i="1" dirty="0">
              <a:latin typeface="Garamond" pitchFamily="18" charset="0"/>
            </a:endParaRPr>
          </a:p>
        </p:txBody>
      </p:sp>
      <p:sp>
        <p:nvSpPr>
          <p:cNvPr id="9" name="ZoneTexte 8"/>
          <p:cNvSpPr txBox="1"/>
          <p:nvPr/>
        </p:nvSpPr>
        <p:spPr>
          <a:xfrm>
            <a:off x="216024" y="5589240"/>
            <a:ext cx="8820472" cy="954107"/>
          </a:xfrm>
          <a:prstGeom prst="rect">
            <a:avLst/>
          </a:prstGeom>
          <a:solidFill>
            <a:srgbClr val="FFC000"/>
          </a:solidFill>
        </p:spPr>
        <p:txBody>
          <a:bodyPr wrap="square" rtlCol="0">
            <a:spAutoFit/>
          </a:bodyPr>
          <a:lstStyle/>
          <a:p>
            <a:pPr algn="just"/>
            <a:r>
              <a:rPr lang="fr-FR" sz="2800" i="1" dirty="0" smtClean="0">
                <a:solidFill>
                  <a:schemeClr val="bg1"/>
                </a:solidFill>
                <a:effectLst>
                  <a:outerShdw blurRad="38100" dist="38100" dir="2700000" algn="tl">
                    <a:srgbClr val="000000">
                      <a:alpha val="43137"/>
                    </a:srgbClr>
                  </a:outerShdw>
                </a:effectLst>
                <a:latin typeface="Garamond" pitchFamily="18" charset="0"/>
              </a:rPr>
              <a:t>L’analyse systémique est une méthode qui convient pour décrire les phénomènes complexes avec de multiples éléments et interdépendances</a:t>
            </a:r>
            <a:endParaRPr lang="en-GB" sz="2800" i="1" dirty="0">
              <a:solidFill>
                <a:schemeClr val="bg1"/>
              </a:solidFill>
              <a:effectLst>
                <a:outerShdw blurRad="38100" dist="38100" dir="2700000" algn="tl">
                  <a:srgbClr val="000000">
                    <a:alpha val="43137"/>
                  </a:srgbClr>
                </a:outerShdw>
              </a:effectLst>
              <a:latin typeface="Garamond" pitchFamily="18" charset="0"/>
            </a:endParaRPr>
          </a:p>
        </p:txBody>
      </p:sp>
    </p:spTree>
    <p:extLst>
      <p:ext uri="{BB962C8B-B14F-4D97-AF65-F5344CB8AC3E}">
        <p14:creationId xmlns:p14="http://schemas.microsoft.com/office/powerpoint/2010/main" val="2673326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870"/>
            <a:ext cx="4674678" cy="523220"/>
          </a:xfrm>
          <a:prstGeom prst="rect">
            <a:avLst/>
          </a:prstGeom>
          <a:solidFill>
            <a:srgbClr val="FFC000"/>
          </a:solidFill>
        </p:spPr>
        <p:txBody>
          <a:bodyPr wrap="none" rtlCol="0">
            <a:spAutoFit/>
          </a:bodyPr>
          <a:lstStyle/>
          <a:p>
            <a:r>
              <a:rPr lang="fr-FR" sz="2800" b="1" i="1" u="sng" dirty="0" smtClean="0">
                <a:solidFill>
                  <a:schemeClr val="bg1"/>
                </a:solidFill>
                <a:latin typeface="Times New Roman" pitchFamily="18" charset="0"/>
                <a:cs typeface="Times New Roman" pitchFamily="18" charset="0"/>
              </a:rPr>
              <a:t>La finalité du système urbain</a:t>
            </a:r>
            <a:endParaRPr lang="en-GB" sz="2800" b="1" i="1" u="sng" dirty="0">
              <a:solidFill>
                <a:schemeClr val="bg1"/>
              </a:solidFill>
              <a:latin typeface="Times New Roman" pitchFamily="18" charset="0"/>
              <a:cs typeface="Times New Roman" pitchFamily="18" charset="0"/>
            </a:endParaRPr>
          </a:p>
        </p:txBody>
      </p:sp>
      <p:sp>
        <p:nvSpPr>
          <p:cNvPr id="3" name="ZoneTexte 2"/>
          <p:cNvSpPr txBox="1"/>
          <p:nvPr/>
        </p:nvSpPr>
        <p:spPr>
          <a:xfrm>
            <a:off x="-1" y="1124744"/>
            <a:ext cx="9143999" cy="1569660"/>
          </a:xfrm>
          <a:prstGeom prst="rect">
            <a:avLst/>
          </a:prstGeom>
          <a:solidFill>
            <a:schemeClr val="tx2">
              <a:lumMod val="20000"/>
              <a:lumOff val="80000"/>
            </a:schemeClr>
          </a:solidFill>
        </p:spPr>
        <p:txBody>
          <a:bodyPr wrap="square" rtlCol="0">
            <a:spAutoFit/>
          </a:bodyPr>
          <a:lstStyle/>
          <a:p>
            <a:pPr algn="just"/>
            <a:r>
              <a:rPr lang="fr-FR" sz="2400" b="1" i="1" dirty="0" smtClean="0">
                <a:solidFill>
                  <a:schemeClr val="bg1"/>
                </a:solidFill>
                <a:effectLst>
                  <a:outerShdw blurRad="38100" dist="38100" dir="2700000" algn="tl">
                    <a:srgbClr val="000000">
                      <a:alpha val="43137"/>
                    </a:srgbClr>
                  </a:outerShdw>
                </a:effectLst>
                <a:latin typeface="Garamond" pitchFamily="18" charset="0"/>
                <a:cs typeface="Times New Roman" pitchFamily="18" charset="0"/>
              </a:rPr>
              <a:t>La finalité d’un système vivant est d’assurer sa survie face aux perturbations venues de son environnement extérieur. De ce fait il essaye de maintenir sa stabilité morphologique  et fonctionnelle envers ces perturbations.</a:t>
            </a:r>
            <a:endParaRPr lang="en-GB" sz="2400" i="1" dirty="0">
              <a:solidFill>
                <a:schemeClr val="bg1"/>
              </a:solidFill>
              <a:latin typeface="Garamond" pitchFamily="18" charset="0"/>
              <a:cs typeface="Times New Roman" pitchFamily="18" charset="0"/>
            </a:endParaRPr>
          </a:p>
        </p:txBody>
      </p:sp>
      <p:sp>
        <p:nvSpPr>
          <p:cNvPr id="4" name="ZoneTexte 3"/>
          <p:cNvSpPr txBox="1"/>
          <p:nvPr/>
        </p:nvSpPr>
        <p:spPr>
          <a:xfrm>
            <a:off x="-1" y="3916213"/>
            <a:ext cx="9144001" cy="1384995"/>
          </a:xfrm>
          <a:prstGeom prst="rect">
            <a:avLst/>
          </a:prstGeom>
          <a:solidFill>
            <a:srgbClr val="FFC000"/>
          </a:solidFill>
        </p:spPr>
        <p:txBody>
          <a:bodyPr wrap="square" rtlCol="0">
            <a:spAutoFit/>
          </a:bodyPr>
          <a:lstStyle/>
          <a:p>
            <a:pPr algn="just"/>
            <a:r>
              <a:rPr lang="fr-FR" sz="2800"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Exigences: le système se transforme en agissant sur les variables de structures (aspect qualitatif) et les variables de performances (les aspects quantitatifs).</a:t>
            </a:r>
            <a:endParaRPr lang="en-GB" sz="2800"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Flèche droite rayée 4"/>
          <p:cNvSpPr/>
          <p:nvPr/>
        </p:nvSpPr>
        <p:spPr>
          <a:xfrm rot="5400000">
            <a:off x="3944500" y="2040276"/>
            <a:ext cx="978408" cy="2459712"/>
          </a:xfrm>
          <a:prstGeom prst="stripedRightArrow">
            <a:avLst/>
          </a:prstGeom>
          <a:solidFill>
            <a:srgbClr val="FFC000"/>
          </a:solidFill>
          <a:ln>
            <a:noFill/>
          </a:ln>
          <a:effectLst>
            <a:reflection blurRad="6350" stA="52000" endA="300" endPos="35000" dir="5400000" sy="-100000" algn="bl" rotWithShape="0"/>
            <a:softEdge rad="3175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ZoneTexte 5"/>
          <p:cNvSpPr txBox="1"/>
          <p:nvPr/>
        </p:nvSpPr>
        <p:spPr>
          <a:xfrm>
            <a:off x="3011680" y="3085466"/>
            <a:ext cx="2844048" cy="523220"/>
          </a:xfrm>
          <a:prstGeom prst="rect">
            <a:avLst/>
          </a:prstGeom>
          <a:noFill/>
        </p:spPr>
        <p:txBody>
          <a:bodyPr wrap="none" rtlCol="0">
            <a:spAutoFit/>
          </a:bodyPr>
          <a:lstStyle/>
          <a:p>
            <a:r>
              <a:rPr lang="fr-FR" sz="2800" b="1" i="1" dirty="0" smtClean="0">
                <a:latin typeface="Times New Roman" pitchFamily="18" charset="0"/>
                <a:cs typeface="Times New Roman" pitchFamily="18" charset="0"/>
              </a:rPr>
              <a:t>Des circonstances</a:t>
            </a:r>
            <a:endParaRPr lang="en-GB" sz="2800" b="1" i="1" dirty="0">
              <a:latin typeface="Times New Roman" pitchFamily="18" charset="0"/>
              <a:cs typeface="Times New Roman" pitchFamily="18" charset="0"/>
            </a:endParaRPr>
          </a:p>
        </p:txBody>
      </p:sp>
      <p:sp>
        <p:nvSpPr>
          <p:cNvPr id="7" name="Égal 6"/>
          <p:cNvSpPr/>
          <p:nvPr/>
        </p:nvSpPr>
        <p:spPr>
          <a:xfrm>
            <a:off x="3340360" y="5356786"/>
            <a:ext cx="2186688" cy="914400"/>
          </a:xfrm>
          <a:prstGeom prst="mathEqual">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ZoneTexte 7"/>
          <p:cNvSpPr txBox="1"/>
          <p:nvPr/>
        </p:nvSpPr>
        <p:spPr>
          <a:xfrm>
            <a:off x="1423905" y="6165303"/>
            <a:ext cx="6019597" cy="646331"/>
          </a:xfrm>
          <a:prstGeom prst="rect">
            <a:avLst/>
          </a:prstGeom>
          <a:noFill/>
          <a:ln>
            <a:noFill/>
          </a:ln>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3600" b="1" i="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Adaptation à l’environnement </a:t>
            </a:r>
            <a:endParaRPr lang="en-GB" sz="36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93201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par>
                                <p:cTn id="23" presetID="19" presetClass="emph" presetSubtype="0" repeatCount="indefinite" fill="hold" grpId="0" nodeType="withEffect">
                                  <p:stCondLst>
                                    <p:cond delay="0"/>
                                  </p:stCondLst>
                                  <p:endCondLst>
                                    <p:cond evt="onNext" delay="0">
                                      <p:tgtEl>
                                        <p:sldTgt/>
                                      </p:tgtEl>
                                    </p:cond>
                                  </p:endCondLst>
                                  <p:childTnLst>
                                    <p:animClr clrSpc="rgb" dir="cw">
                                      <p:cBhvr override="childStyle">
                                        <p:cTn id="24" dur="500" fill="hold"/>
                                        <p:tgtEl>
                                          <p:spTgt spid="8"/>
                                        </p:tgtEl>
                                        <p:attrNameLst>
                                          <p:attrName>style.color</p:attrName>
                                        </p:attrNameLst>
                                      </p:cBhvr>
                                      <p:to>
                                        <a:schemeClr val="accent2"/>
                                      </p:to>
                                    </p:animClr>
                                    <p:animClr clrSpc="rgb" dir="cw">
                                      <p:cBhvr>
                                        <p:cTn id="25" dur="500" fill="hold"/>
                                        <p:tgtEl>
                                          <p:spTgt spid="8"/>
                                        </p:tgtEl>
                                        <p:attrNameLst>
                                          <p:attrName>fillcolor</p:attrName>
                                        </p:attrNameLst>
                                      </p:cBhvr>
                                      <p:to>
                                        <a:schemeClr val="accent2"/>
                                      </p:to>
                                    </p:animClr>
                                    <p:set>
                                      <p:cBhvr>
                                        <p:cTn id="26" dur="500" fill="hold"/>
                                        <p:tgtEl>
                                          <p:spTgt spid="8"/>
                                        </p:tgtEl>
                                        <p:attrNameLst>
                                          <p:attrName>fill.type</p:attrName>
                                        </p:attrNameLst>
                                      </p:cBhvr>
                                      <p:to>
                                        <p:strVal val="solid"/>
                                      </p:to>
                                    </p:set>
                                    <p:set>
                                      <p:cBhvr>
                                        <p:cTn id="27" dur="500" fill="hold"/>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2329484" cy="523220"/>
          </a:xfrm>
          <a:prstGeom prst="rect">
            <a:avLst/>
          </a:prstGeom>
          <a:solidFill>
            <a:srgbClr val="FFC000"/>
          </a:solidFill>
        </p:spPr>
        <p:txBody>
          <a:bodyPr wrap="none" rtlCol="0">
            <a:spAutoFit/>
          </a:bodyPr>
          <a:lstStyle/>
          <a:p>
            <a:r>
              <a:rPr lang="fr-FR" sz="2800" i="1" dirty="0" smtClean="0">
                <a:solidFill>
                  <a:schemeClr val="bg1"/>
                </a:solidFill>
                <a:latin typeface="Times New Roman" pitchFamily="18" charset="0"/>
                <a:cs typeface="Times New Roman" pitchFamily="18" charset="0"/>
              </a:rPr>
              <a:t>La régulation:</a:t>
            </a:r>
            <a:endParaRPr lang="en-GB" sz="2800" i="1" dirty="0">
              <a:solidFill>
                <a:schemeClr val="bg1"/>
              </a:solidFill>
              <a:latin typeface="Times New Roman" pitchFamily="18" charset="0"/>
              <a:cs typeface="Times New Roman" pitchFamily="18" charset="0"/>
            </a:endParaRPr>
          </a:p>
        </p:txBody>
      </p:sp>
      <p:sp>
        <p:nvSpPr>
          <p:cNvPr id="3" name="ZoneTexte 2"/>
          <p:cNvSpPr txBox="1"/>
          <p:nvPr/>
        </p:nvSpPr>
        <p:spPr>
          <a:xfrm>
            <a:off x="-2127" y="1145236"/>
            <a:ext cx="9144001" cy="1815882"/>
          </a:xfrm>
          <a:prstGeom prst="rect">
            <a:avLst/>
          </a:prstGeom>
          <a:solidFill>
            <a:srgbClr val="FFC000"/>
          </a:solidFill>
        </p:spPr>
        <p:txBody>
          <a:bodyPr wrap="square" rtlCol="0">
            <a:spAutoFit/>
          </a:bodyPr>
          <a:lstStyle/>
          <a:p>
            <a:pPr algn="just"/>
            <a:r>
              <a:rPr lang="fr-FR" sz="2800"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Cette caractéristique du système vivant comme « centre de commande » qui agit sur ses éléments afin d’assurer une double fonction, maintenir la stabilité interne du système et de s’adapter en permanence aux variations de son environnement </a:t>
            </a:r>
            <a:endParaRPr lang="en-GB" sz="2800"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ZoneTexte 3"/>
          <p:cNvSpPr txBox="1"/>
          <p:nvPr/>
        </p:nvSpPr>
        <p:spPr>
          <a:xfrm>
            <a:off x="0" y="3086377"/>
            <a:ext cx="9144001" cy="830997"/>
          </a:xfrm>
          <a:prstGeom prst="rect">
            <a:avLst/>
          </a:prstGeom>
          <a:noFill/>
        </p:spPr>
        <p:txBody>
          <a:bodyPr wrap="square" rtlCol="0">
            <a:spAutoFit/>
          </a:bodyPr>
          <a:lstStyle/>
          <a:p>
            <a:pPr algn="just"/>
            <a:r>
              <a:rPr lang="fr-FR" sz="2400" i="1" dirty="0" smtClean="0">
                <a:effectLst>
                  <a:outerShdw blurRad="38100" dist="38100" dir="2700000" algn="tl">
                    <a:srgbClr val="000000">
                      <a:alpha val="43137"/>
                    </a:srgbClr>
                  </a:outerShdw>
                </a:effectLst>
                <a:latin typeface="Garamond" pitchFamily="18" charset="0"/>
                <a:cs typeface="Times New Roman" pitchFamily="18" charset="0"/>
              </a:rPr>
              <a:t>Pour un écosystème (système naturelle), il </a:t>
            </a:r>
            <a:r>
              <a:rPr lang="fr-FR" sz="2400" b="1" i="1" u="sng" dirty="0" smtClean="0">
                <a:effectLst>
                  <a:outerShdw blurRad="38100" dist="38100" dir="2700000" algn="tl">
                    <a:srgbClr val="000000">
                      <a:alpha val="43137"/>
                    </a:srgbClr>
                  </a:outerShdw>
                </a:effectLst>
                <a:latin typeface="Garamond" pitchFamily="18" charset="0"/>
                <a:cs typeface="Times New Roman" pitchFamily="18" charset="0"/>
              </a:rPr>
              <a:t>s’autorégule</a:t>
            </a:r>
            <a:r>
              <a:rPr lang="fr-FR" sz="2400" i="1" dirty="0" smtClean="0">
                <a:effectLst>
                  <a:outerShdw blurRad="38100" dist="38100" dir="2700000" algn="tl">
                    <a:srgbClr val="000000">
                      <a:alpha val="43137"/>
                    </a:srgbClr>
                  </a:outerShdw>
                </a:effectLst>
                <a:latin typeface="Garamond" pitchFamily="18" charset="0"/>
                <a:cs typeface="Times New Roman" pitchFamily="18" charset="0"/>
              </a:rPr>
              <a:t> spontanément par l’équilibre de ses composants; l’exemple de prédateurs et proies est très signifiant.</a:t>
            </a:r>
            <a:endParaRPr lang="en-GB" sz="2400" i="1" dirty="0">
              <a:effectLst>
                <a:outerShdw blurRad="38100" dist="38100" dir="2700000" algn="tl">
                  <a:srgbClr val="000000">
                    <a:alpha val="43137"/>
                  </a:srgbClr>
                </a:outerShdw>
              </a:effectLst>
              <a:latin typeface="Garamond" pitchFamily="18" charset="0"/>
              <a:cs typeface="Times New Roman" pitchFamily="18" charset="0"/>
            </a:endParaRPr>
          </a:p>
        </p:txBody>
      </p:sp>
      <p:sp>
        <p:nvSpPr>
          <p:cNvPr id="5" name="ZoneTexte 4"/>
          <p:cNvSpPr txBox="1"/>
          <p:nvPr/>
        </p:nvSpPr>
        <p:spPr>
          <a:xfrm>
            <a:off x="39502" y="4854351"/>
            <a:ext cx="9144001" cy="1200329"/>
          </a:xfrm>
          <a:prstGeom prst="rect">
            <a:avLst/>
          </a:prstGeom>
          <a:solidFill>
            <a:srgbClr val="CCFF99"/>
          </a:solidFill>
        </p:spPr>
        <p:txBody>
          <a:bodyPr wrap="square" rtlCol="0">
            <a:spAutoFit/>
          </a:bodyPr>
          <a:lstStyle/>
          <a:p>
            <a:pPr algn="just"/>
            <a:r>
              <a:rPr lang="fr-FR" sz="2400" i="1" dirty="0" smtClean="0">
                <a:solidFill>
                  <a:schemeClr val="bg1"/>
                </a:solidFill>
                <a:effectLst>
                  <a:outerShdw blurRad="38100" dist="38100" dir="2700000" algn="tl">
                    <a:srgbClr val="000000">
                      <a:alpha val="43137"/>
                    </a:srgbClr>
                  </a:outerShdw>
                </a:effectLst>
                <a:latin typeface="Garamond" pitchFamily="18" charset="0"/>
                <a:cs typeface="Times New Roman" pitchFamily="18" charset="0"/>
              </a:rPr>
              <a:t>Contrairement au écosystème, le système urbain est </a:t>
            </a:r>
            <a:r>
              <a:rPr lang="fr-FR" sz="2400" b="1" i="1" u="sng" dirty="0" smtClean="0">
                <a:solidFill>
                  <a:schemeClr val="bg1"/>
                </a:solidFill>
                <a:effectLst>
                  <a:outerShdw blurRad="38100" dist="38100" dir="2700000" algn="tl">
                    <a:srgbClr val="000000">
                      <a:alpha val="43137"/>
                    </a:srgbClr>
                  </a:outerShdw>
                </a:effectLst>
                <a:latin typeface="Garamond" pitchFamily="18" charset="0"/>
                <a:cs typeface="Times New Roman" pitchFamily="18" charset="0"/>
              </a:rPr>
              <a:t>régulé par un centre de commandement</a:t>
            </a:r>
            <a:r>
              <a:rPr lang="fr-FR" sz="2400" i="1" dirty="0" smtClean="0">
                <a:solidFill>
                  <a:schemeClr val="bg1"/>
                </a:solidFill>
                <a:effectLst>
                  <a:outerShdw blurRad="38100" dist="38100" dir="2700000" algn="tl">
                    <a:srgbClr val="000000">
                      <a:alpha val="43137"/>
                    </a:srgbClr>
                  </a:outerShdw>
                </a:effectLst>
                <a:latin typeface="Garamond" pitchFamily="18" charset="0"/>
                <a:cs typeface="Times New Roman" pitchFamily="18" charset="0"/>
              </a:rPr>
              <a:t>  constitué par un groupe social  dominant ou par une alliance de groupes sociaux.</a:t>
            </a:r>
            <a:endParaRPr lang="en-GB" sz="2400" i="1" dirty="0">
              <a:solidFill>
                <a:schemeClr val="bg1"/>
              </a:solidFill>
              <a:effectLst>
                <a:outerShdw blurRad="38100" dist="38100" dir="2700000" algn="tl">
                  <a:srgbClr val="000000">
                    <a:alpha val="43137"/>
                  </a:srgbClr>
                </a:outerShdw>
              </a:effectLst>
              <a:latin typeface="Garamond" pitchFamily="18" charset="0"/>
              <a:cs typeface="Times New Roman" pitchFamily="18" charset="0"/>
            </a:endParaRPr>
          </a:p>
        </p:txBody>
      </p:sp>
      <p:sp>
        <p:nvSpPr>
          <p:cNvPr id="6" name="Différent de 5"/>
          <p:cNvSpPr/>
          <p:nvPr/>
        </p:nvSpPr>
        <p:spPr>
          <a:xfrm>
            <a:off x="3537100" y="3943814"/>
            <a:ext cx="2148804" cy="914400"/>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70964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Effect transition="in" filter="fade">
                                      <p:cBhvr>
                                        <p:cTn id="14" dur="1000"/>
                                        <p:tgtEl>
                                          <p:spTgt spid="3"/>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000" fill="hold"/>
                                        <p:tgtEl>
                                          <p:spTgt spid="6"/>
                                        </p:tgtEl>
                                        <p:attrNameLst>
                                          <p:attrName>ppt_w</p:attrName>
                                        </p:attrNameLst>
                                      </p:cBhvr>
                                      <p:tavLst>
                                        <p:tav tm="0">
                                          <p:val>
                                            <p:fltVal val="0"/>
                                          </p:val>
                                        </p:tav>
                                        <p:tav tm="100000">
                                          <p:val>
                                            <p:strVal val="#ppt_w"/>
                                          </p:val>
                                        </p:tav>
                                      </p:tavLst>
                                    </p:anim>
                                    <p:anim calcmode="lin" valueType="num">
                                      <p:cBhvr>
                                        <p:cTn id="23" dur="1000" fill="hold"/>
                                        <p:tgtEl>
                                          <p:spTgt spid="6"/>
                                        </p:tgtEl>
                                        <p:attrNameLst>
                                          <p:attrName>ppt_h</p:attrName>
                                        </p:attrNameLst>
                                      </p:cBhvr>
                                      <p:tavLst>
                                        <p:tav tm="0">
                                          <p:val>
                                            <p:fltVal val="0"/>
                                          </p:val>
                                        </p:tav>
                                        <p:tav tm="100000">
                                          <p:val>
                                            <p:strVal val="#ppt_h"/>
                                          </p:val>
                                        </p:tav>
                                      </p:tavLst>
                                    </p:anim>
                                    <p:animEffect transition="in" filter="fade">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0" presetClass="emph" presetSubtype="0" repeatCount="indefinite" fill="hold" grpId="0" nodeType="clickEffect">
                                  <p:stCondLst>
                                    <p:cond delay="0"/>
                                  </p:stCondLst>
                                  <p:endCondLst>
                                    <p:cond evt="onNext" delay="0">
                                      <p:tgtEl>
                                        <p:sldTgt/>
                                      </p:tgtEl>
                                    </p:cond>
                                  </p:endCondLst>
                                  <p:childTnLst>
                                    <p:animClr clrSpc="hsl" dir="cw">
                                      <p:cBhvr override="childStyle">
                                        <p:cTn id="28" dur="500" fill="hold"/>
                                        <p:tgtEl>
                                          <p:spTgt spid="5"/>
                                        </p:tgtEl>
                                        <p:attrNameLst>
                                          <p:attrName>style.color</p:attrName>
                                        </p:attrNameLst>
                                      </p:cBhvr>
                                      <p:by>
                                        <p:hsl h="0" s="12549" l="25098"/>
                                      </p:by>
                                    </p:animClr>
                                    <p:animClr clrSpc="hsl" dir="cw">
                                      <p:cBhvr>
                                        <p:cTn id="29" dur="500" fill="hold"/>
                                        <p:tgtEl>
                                          <p:spTgt spid="5"/>
                                        </p:tgtEl>
                                        <p:attrNameLst>
                                          <p:attrName>fillcolor</p:attrName>
                                        </p:attrNameLst>
                                      </p:cBhvr>
                                      <p:by>
                                        <p:hsl h="0" s="12549" l="25098"/>
                                      </p:by>
                                    </p:animClr>
                                    <p:animClr clrSpc="hsl" dir="cw">
                                      <p:cBhvr>
                                        <p:cTn id="30" dur="500" fill="hold"/>
                                        <p:tgtEl>
                                          <p:spTgt spid="5"/>
                                        </p:tgtEl>
                                        <p:attrNameLst>
                                          <p:attrName>stroke.color</p:attrName>
                                        </p:attrNameLst>
                                      </p:cBhvr>
                                      <p:by>
                                        <p:hsl h="0" s="12549" l="25098"/>
                                      </p:by>
                                    </p:animClr>
                                    <p:set>
                                      <p:cBhvr>
                                        <p:cTn id="31"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689626894"/>
              </p:ext>
            </p:extLst>
          </p:nvPr>
        </p:nvGraphicFramePr>
        <p:xfrm>
          <a:off x="-180528" y="10116"/>
          <a:ext cx="9144000" cy="4519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rot="288075">
            <a:off x="5142658" y="1887215"/>
            <a:ext cx="2885726" cy="461665"/>
          </a:xfrm>
          <a:prstGeom prst="rect">
            <a:avLst/>
          </a:prstGeom>
          <a:noFill/>
        </p:spPr>
        <p:txBody>
          <a:bodyPr wrap="none" rtlCol="0">
            <a:spAutoFit/>
            <a:scene3d>
              <a:camera prst="isometricOffAxis1Right"/>
              <a:lightRig rig="threePt" dir="t"/>
            </a:scene3d>
          </a:bodyPr>
          <a:lstStyle/>
          <a:p>
            <a:r>
              <a:rPr lang="fr-FR" sz="2400" b="1" i="1" dirty="0" smtClean="0">
                <a:effectLst>
                  <a:outerShdw blurRad="38100" dist="38100" dir="2700000" algn="tl">
                    <a:srgbClr val="000000">
                      <a:alpha val="43137"/>
                    </a:srgbClr>
                  </a:outerShdw>
                </a:effectLst>
                <a:latin typeface="Times New Roman" pitchFamily="18" charset="0"/>
                <a:cs typeface="Times New Roman" pitchFamily="18" charset="0"/>
              </a:rPr>
              <a:t>Assume la régulation</a:t>
            </a:r>
            <a:endParaRPr lang="en-GB"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ZoneTexte 3"/>
          <p:cNvSpPr txBox="1"/>
          <p:nvPr/>
        </p:nvSpPr>
        <p:spPr>
          <a:xfrm rot="288075">
            <a:off x="5375651" y="668638"/>
            <a:ext cx="2315057" cy="461665"/>
          </a:xfrm>
          <a:prstGeom prst="rect">
            <a:avLst/>
          </a:prstGeom>
          <a:noFill/>
        </p:spPr>
        <p:txBody>
          <a:bodyPr wrap="none" rtlCol="0">
            <a:spAutoFit/>
            <a:scene3d>
              <a:camera prst="isometricOffAxis1Right"/>
              <a:lightRig rig="threePt" dir="t"/>
            </a:scene3d>
          </a:bodyPr>
          <a:lstStyle/>
          <a:p>
            <a:r>
              <a:rPr lang="fr-FR" sz="2400" b="1" i="1" dirty="0" smtClean="0">
                <a:effectLst>
                  <a:outerShdw blurRad="38100" dist="38100" dir="2700000" algn="tl">
                    <a:srgbClr val="000000">
                      <a:alpha val="43137"/>
                    </a:srgbClr>
                  </a:outerShdw>
                </a:effectLst>
                <a:latin typeface="Times New Roman" pitchFamily="18" charset="0"/>
                <a:cs typeface="Times New Roman" pitchFamily="18" charset="0"/>
              </a:rPr>
              <a:t>Groupes </a:t>
            </a:r>
            <a:r>
              <a:rPr lang="fr-FR" sz="2400" b="1" i="1" dirty="0" smtClean="0">
                <a:effectLst>
                  <a:outerShdw blurRad="38100" dist="38100" dir="2700000" algn="tl">
                    <a:srgbClr val="000000">
                      <a:alpha val="43137"/>
                    </a:srgbClr>
                  </a:outerShdw>
                </a:effectLst>
                <a:latin typeface="Times New Roman" pitchFamily="18" charset="0"/>
                <a:cs typeface="Times New Roman" pitchFamily="18" charset="0"/>
              </a:rPr>
              <a:t>sociaux</a:t>
            </a:r>
            <a:endParaRPr lang="en-GB" sz="24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ZoneTexte 4"/>
          <p:cNvSpPr txBox="1"/>
          <p:nvPr/>
        </p:nvSpPr>
        <p:spPr>
          <a:xfrm>
            <a:off x="2763929" y="2999854"/>
            <a:ext cx="3611886" cy="1077218"/>
          </a:xfrm>
          <a:prstGeom prst="rect">
            <a:avLst/>
          </a:prstGeom>
          <a:noFill/>
        </p:spPr>
        <p:txBody>
          <a:bodyPr wrap="none" rtlCol="0">
            <a:spAutoFit/>
            <a:scene3d>
              <a:camera prst="perspectiveContrastingRightFacing"/>
              <a:lightRig rig="threePt" dir="t"/>
            </a:scene3d>
          </a:bodyPr>
          <a:lstStyle/>
          <a:p>
            <a:pPr algn="ctr"/>
            <a:r>
              <a:rPr lang="fr-FR" sz="3200" b="1" u="sng" dirty="0" smtClean="0">
                <a:latin typeface="Garamond" pitchFamily="18" charset="0"/>
              </a:rPr>
              <a:t>Régulation </a:t>
            </a:r>
          </a:p>
          <a:p>
            <a:pPr algn="ctr"/>
            <a:r>
              <a:rPr lang="fr-FR" sz="3200" b="1" dirty="0" smtClean="0">
                <a:latin typeface="Garamond" pitchFamily="18" charset="0"/>
              </a:rPr>
              <a:t>à travers 05 facteurs</a:t>
            </a:r>
            <a:endParaRPr lang="en-GB" sz="3200" b="1" dirty="0">
              <a:latin typeface="Garamond" pitchFamily="18" charset="0"/>
            </a:endParaRPr>
          </a:p>
        </p:txBody>
      </p:sp>
      <p:sp>
        <p:nvSpPr>
          <p:cNvPr id="6" name="ZoneTexte 5"/>
          <p:cNvSpPr txBox="1"/>
          <p:nvPr/>
        </p:nvSpPr>
        <p:spPr>
          <a:xfrm>
            <a:off x="2783761" y="4005064"/>
            <a:ext cx="6396751" cy="2246769"/>
          </a:xfrm>
          <a:prstGeom prst="rect">
            <a:avLst/>
          </a:prstGeom>
          <a:noFill/>
        </p:spPr>
        <p:txBody>
          <a:bodyPr wrap="none" rtlCol="0">
            <a:spAutoFit/>
            <a:scene3d>
              <a:camera prst="perspectiveContrastingRightFacing"/>
              <a:lightRig rig="threePt" dir="t"/>
            </a:scene3d>
          </a:bodyPr>
          <a:lstStyle/>
          <a:p>
            <a:pPr marL="285750" indent="-285750">
              <a:buFontTx/>
              <a:buChar char="-"/>
            </a:pPr>
            <a:r>
              <a:rPr lang="fr-FR" sz="2800" i="1" dirty="0" smtClean="0">
                <a:latin typeface="Garamond" pitchFamily="18" charset="0"/>
              </a:rPr>
              <a:t>La disponibilité de l’espace</a:t>
            </a:r>
          </a:p>
          <a:p>
            <a:pPr marL="285750" indent="-285750">
              <a:buFontTx/>
              <a:buChar char="-"/>
            </a:pPr>
            <a:r>
              <a:rPr lang="fr-FR" sz="2800" i="1" dirty="0" smtClean="0">
                <a:latin typeface="Garamond" pitchFamily="18" charset="0"/>
              </a:rPr>
              <a:t>L’évolution démographique</a:t>
            </a:r>
          </a:p>
          <a:p>
            <a:pPr marL="285750" indent="-285750">
              <a:buFontTx/>
              <a:buChar char="-"/>
            </a:pPr>
            <a:r>
              <a:rPr lang="fr-FR" sz="2800" i="1" dirty="0" smtClean="0">
                <a:latin typeface="Garamond" pitchFamily="18" charset="0"/>
              </a:rPr>
              <a:t>L’économie et l’emplois</a:t>
            </a:r>
          </a:p>
          <a:p>
            <a:pPr marL="285750" indent="-285750">
              <a:buFontTx/>
              <a:buChar char="-"/>
            </a:pPr>
            <a:r>
              <a:rPr lang="fr-FR" sz="2800" i="1" dirty="0" smtClean="0">
                <a:latin typeface="Garamond" pitchFamily="18" charset="0"/>
              </a:rPr>
              <a:t>Le niveau d’équipement</a:t>
            </a:r>
          </a:p>
          <a:p>
            <a:pPr marL="285750" indent="-285750">
              <a:buFontTx/>
              <a:buChar char="-"/>
            </a:pPr>
            <a:r>
              <a:rPr lang="fr-FR" sz="2800" i="1" dirty="0" smtClean="0">
                <a:latin typeface="Garamond" pitchFamily="18" charset="0"/>
              </a:rPr>
              <a:t>La nécessité ou non d’une restructuration urbaine </a:t>
            </a:r>
            <a:endParaRPr lang="en-GB" sz="2800" i="1" dirty="0">
              <a:latin typeface="Garamond" pitchFamily="18" charset="0"/>
            </a:endParaRPr>
          </a:p>
        </p:txBody>
      </p:sp>
      <p:sp>
        <p:nvSpPr>
          <p:cNvPr id="7" name="ZoneTexte 6"/>
          <p:cNvSpPr txBox="1"/>
          <p:nvPr/>
        </p:nvSpPr>
        <p:spPr>
          <a:xfrm>
            <a:off x="-2128" y="0"/>
            <a:ext cx="9144001" cy="523220"/>
          </a:xfrm>
          <a:prstGeom prst="rect">
            <a:avLst/>
          </a:prstGeom>
          <a:noFill/>
          <a:ln>
            <a:noFill/>
          </a:ln>
        </p:spPr>
        <p:txBody>
          <a:bodyPr wrap="square" rtlCol="0">
            <a:spAutoFit/>
          </a:bodyPr>
          <a:lstStyle/>
          <a:p>
            <a:pPr algn="just"/>
            <a:r>
              <a:rPr lang="fr-FR" sz="2800" b="1" i="1" dirty="0" smtClean="0">
                <a:effectLst>
                  <a:outerShdw blurRad="38100" dist="38100" dir="2700000" algn="tl">
                    <a:srgbClr val="000000">
                      <a:alpha val="43137"/>
                    </a:srgbClr>
                  </a:outerShdw>
                </a:effectLst>
                <a:latin typeface="Times New Roman" pitchFamily="18" charset="0"/>
                <a:cs typeface="Times New Roman" pitchFamily="18" charset="0"/>
              </a:rPr>
              <a:t>la régulation du système d’aménagement urbain </a:t>
            </a:r>
            <a:endParaRPr lang="en-GB" sz="28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306369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76562"/>
            <a:ext cx="9144000" cy="1838801"/>
          </a:xfrm>
          <a:prstGeom prst="downArrowCallout">
            <a:avLst>
              <a:gd name="adj1" fmla="val 106393"/>
              <a:gd name="adj2" fmla="val 82641"/>
              <a:gd name="adj3" fmla="val 25000"/>
              <a:gd name="adj4" fmla="val 64977"/>
            </a:avLst>
          </a:prstGeom>
          <a:solidFill>
            <a:schemeClr val="accent5">
              <a:lumMod val="75000"/>
            </a:schemeClr>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La luxuriance de l’espace + un poids politique déterminant des propriétaires fonciers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4" name="ZoneTexte 3"/>
          <p:cNvSpPr txBox="1"/>
          <p:nvPr/>
        </p:nvSpPr>
        <p:spPr>
          <a:xfrm>
            <a:off x="3639014" y="2498543"/>
            <a:ext cx="1854995"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Poussent à</a:t>
            </a:r>
            <a:endParaRPr lang="en-GB" sz="2000" b="1" cap="all" dirty="0">
              <a:ln w="0"/>
              <a:effectLst>
                <a:reflection blurRad="12700" stA="50000" endPos="50000" dist="5000" dir="5400000" sy="-100000" rotWithShape="0"/>
              </a:effectLst>
            </a:endParaRPr>
          </a:p>
        </p:txBody>
      </p:sp>
      <p:sp>
        <p:nvSpPr>
          <p:cNvPr id="5" name="ZoneTexte 4"/>
          <p:cNvSpPr txBox="1"/>
          <p:nvPr/>
        </p:nvSpPr>
        <p:spPr>
          <a:xfrm>
            <a:off x="719759" y="2996952"/>
            <a:ext cx="7704481" cy="523220"/>
          </a:xfrm>
          <a:prstGeom prst="rect">
            <a:avLst/>
          </a:prstGeom>
          <a:noFill/>
        </p:spPr>
        <p:txBody>
          <a:bodyPr wrap="non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fr-FR" sz="2800" b="1" i="1" u="sng" cap="all" dirty="0" smtClean="0">
                <a:ln/>
                <a:effectLst>
                  <a:reflection blurRad="10000" stA="55000" endPos="48000" dist="500" dir="5400000" sy="-100000" algn="bl" rotWithShape="0"/>
                </a:effectLst>
                <a:latin typeface="Garamond" pitchFamily="18" charset="0"/>
              </a:rPr>
              <a:t>L’expansion = plus-values foncières</a:t>
            </a:r>
            <a:endParaRPr lang="en-GB" sz="2800" b="1" i="1" u="sng" cap="all" dirty="0">
              <a:ln/>
              <a:effectLst>
                <a:reflection blurRad="10000" stA="55000" endPos="48000" dist="500" dir="5400000" sy="-100000" algn="bl" rotWithShape="0"/>
              </a:effectLst>
              <a:latin typeface="Garamond" pitchFamily="18" charset="0"/>
            </a:endParaRPr>
          </a:p>
        </p:txBody>
      </p:sp>
      <p:cxnSp>
        <p:nvCxnSpPr>
          <p:cNvPr id="7" name="Connecteur droit 6"/>
          <p:cNvCxnSpPr/>
          <p:nvPr/>
        </p:nvCxnSpPr>
        <p:spPr>
          <a:xfrm>
            <a:off x="0" y="3789040"/>
            <a:ext cx="9144000" cy="0"/>
          </a:xfrm>
          <a:prstGeom prst="line">
            <a:avLst/>
          </a:prstGeom>
          <a:ln w="57150">
            <a:solidFill>
              <a:srgbClr val="FF3300"/>
            </a:solidFill>
            <a:prstDash val="sysDash"/>
          </a:ln>
        </p:spPr>
        <p:style>
          <a:lnRef idx="1">
            <a:schemeClr val="accent1"/>
          </a:lnRef>
          <a:fillRef idx="0">
            <a:schemeClr val="accent1"/>
          </a:fillRef>
          <a:effectRef idx="0">
            <a:schemeClr val="accent1"/>
          </a:effectRef>
          <a:fontRef idx="minor">
            <a:schemeClr val="tx1"/>
          </a:fontRef>
        </p:style>
      </p:cxnSp>
      <p:sp>
        <p:nvSpPr>
          <p:cNvPr id="9" name="Différent de 8"/>
          <p:cNvSpPr/>
          <p:nvPr/>
        </p:nvSpPr>
        <p:spPr>
          <a:xfrm>
            <a:off x="3502731" y="3796388"/>
            <a:ext cx="2138536" cy="914400"/>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ZoneTexte 9"/>
          <p:cNvSpPr txBox="1"/>
          <p:nvPr/>
        </p:nvSpPr>
        <p:spPr>
          <a:xfrm>
            <a:off x="-5488" y="4722193"/>
            <a:ext cx="9144000" cy="1414463"/>
          </a:xfrm>
          <a:prstGeom prst="downArrowCallout">
            <a:avLst>
              <a:gd name="adj1" fmla="val 106393"/>
              <a:gd name="adj2" fmla="val 82641"/>
              <a:gd name="adj3" fmla="val 25000"/>
              <a:gd name="adj4" fmla="val 64977"/>
            </a:avLst>
          </a:prstGeom>
          <a:solidFill>
            <a:srgbClr val="00B050"/>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Contraintes géographiques ou administratives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11" name="ZoneTexte 10"/>
          <p:cNvSpPr txBox="1"/>
          <p:nvPr/>
        </p:nvSpPr>
        <p:spPr>
          <a:xfrm>
            <a:off x="3720198" y="5693687"/>
            <a:ext cx="1854995"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Poussent à</a:t>
            </a:r>
            <a:endParaRPr lang="en-GB" sz="2000" b="1" cap="all" dirty="0">
              <a:ln w="0"/>
              <a:effectLst>
                <a:reflection blurRad="12700" stA="50000" endPos="50000" dist="5000" dir="5400000" sy="-100000" rotWithShape="0"/>
              </a:effectLst>
            </a:endParaRPr>
          </a:p>
        </p:txBody>
      </p:sp>
      <p:sp>
        <p:nvSpPr>
          <p:cNvPr id="12" name="ZoneTexte 11"/>
          <p:cNvSpPr txBox="1"/>
          <p:nvPr/>
        </p:nvSpPr>
        <p:spPr>
          <a:xfrm>
            <a:off x="-5488" y="6133432"/>
            <a:ext cx="9143999" cy="707886"/>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2000" b="1" i="1" u="sng" cap="all" dirty="0" smtClean="0">
                <a:ln/>
                <a:effectLst>
                  <a:reflection blurRad="10000" stA="55000" endPos="48000" dist="500" dir="5400000" sy="-100000" algn="bl" rotWithShape="0"/>
                </a:effectLst>
                <a:latin typeface="Garamond" pitchFamily="18" charset="0"/>
              </a:rPr>
              <a:t>La volonté de stabiliser la population afin d’éviter le phénomène de saturation ou d’engorgement </a:t>
            </a:r>
            <a:endParaRPr lang="en-GB" sz="2000" b="1" i="1" u="sng" cap="all" dirty="0">
              <a:ln/>
              <a:effectLst>
                <a:reflection blurRad="10000" stA="55000" endPos="48000" dist="500" dir="5400000" sy="-100000" algn="bl" rotWithShape="0"/>
              </a:effectLst>
              <a:latin typeface="Garamond" pitchFamily="18" charset="0"/>
            </a:endParaRPr>
          </a:p>
        </p:txBody>
      </p:sp>
      <p:sp>
        <p:nvSpPr>
          <p:cNvPr id="13" name="ZoneTexte 12"/>
          <p:cNvSpPr txBox="1"/>
          <p:nvPr/>
        </p:nvSpPr>
        <p:spPr>
          <a:xfrm>
            <a:off x="-299" y="0"/>
            <a:ext cx="9144000" cy="1077218"/>
          </a:xfrm>
          <a:prstGeom prst="rect">
            <a:avLst/>
          </a:prstGeom>
          <a:solidFill>
            <a:srgbClr val="FFC000"/>
          </a:solidFill>
        </p:spPr>
        <p:txBody>
          <a:bodyPr wrap="square" rtlCol="0">
            <a:spAutoFit/>
          </a:bodyPr>
          <a:lstStyle/>
          <a:p>
            <a:r>
              <a:rPr lang="fr-FR" sz="2000" i="1" dirty="0" smtClean="0">
                <a:solidFill>
                  <a:schemeClr val="bg1"/>
                </a:solidFill>
                <a:latin typeface="Times New Roman" pitchFamily="18" charset="0"/>
                <a:cs typeface="Times New Roman" pitchFamily="18" charset="0"/>
              </a:rPr>
              <a:t>L’attitude de l’autorité locale, expansionniste ou prudente est la résultante de cinq logique:</a:t>
            </a:r>
          </a:p>
          <a:p>
            <a:pPr algn="ctr"/>
            <a:r>
              <a:rPr lang="fr-FR" sz="2400" i="1" dirty="0" smtClean="0">
                <a:solidFill>
                  <a:schemeClr val="bg1"/>
                </a:solidFill>
                <a:latin typeface="Times New Roman" pitchFamily="18" charset="0"/>
                <a:cs typeface="Times New Roman" pitchFamily="18" charset="0"/>
              </a:rPr>
              <a:t>L’espace</a:t>
            </a:r>
            <a:endParaRPr lang="en-GB" sz="24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2561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Effect transition="in" filter="fade">
                                      <p:cBhvr>
                                        <p:cTn id="9"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89441"/>
            <a:ext cx="9144000" cy="1838801"/>
          </a:xfrm>
          <a:prstGeom prst="downArrowCallout">
            <a:avLst>
              <a:gd name="adj1" fmla="val 106393"/>
              <a:gd name="adj2" fmla="val 82641"/>
              <a:gd name="adj3" fmla="val 25000"/>
              <a:gd name="adj4" fmla="val 64977"/>
            </a:avLst>
          </a:prstGeom>
          <a:solidFill>
            <a:schemeClr val="accent5">
              <a:lumMod val="75000"/>
            </a:schemeClr>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Évolution démographique : production d’un afflux de population</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4" name="ZoneTexte 3"/>
          <p:cNvSpPr txBox="1"/>
          <p:nvPr/>
        </p:nvSpPr>
        <p:spPr>
          <a:xfrm>
            <a:off x="3639013" y="2298488"/>
            <a:ext cx="1854995"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Poussent à</a:t>
            </a:r>
            <a:endParaRPr lang="en-GB" sz="2000" b="1" cap="all" dirty="0">
              <a:ln w="0"/>
              <a:effectLst>
                <a:reflection blurRad="12700" stA="50000" endPos="50000" dist="5000" dir="5400000" sy="-100000" rotWithShape="0"/>
              </a:effectLst>
            </a:endParaRPr>
          </a:p>
        </p:txBody>
      </p:sp>
      <p:sp>
        <p:nvSpPr>
          <p:cNvPr id="5" name="ZoneTexte 4"/>
          <p:cNvSpPr txBox="1"/>
          <p:nvPr/>
        </p:nvSpPr>
        <p:spPr>
          <a:xfrm>
            <a:off x="107829" y="2996952"/>
            <a:ext cx="8928342" cy="461665"/>
          </a:xfrm>
          <a:prstGeom prst="rect">
            <a:avLst/>
          </a:prstGeom>
          <a:noFill/>
        </p:spPr>
        <p:txBody>
          <a:bodyPr wrap="non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fr-FR" sz="2400" b="1" i="1" u="sng" cap="all" dirty="0" smtClean="0">
                <a:ln/>
                <a:effectLst>
                  <a:reflection blurRad="10000" stA="55000" endPos="48000" dist="500" dir="5400000" sy="-100000" algn="bl" rotWithShape="0"/>
                </a:effectLst>
                <a:latin typeface="Garamond" pitchFamily="18" charset="0"/>
              </a:rPr>
              <a:t>Absorption  en premier lieu ensuite l’expansion</a:t>
            </a:r>
            <a:endParaRPr lang="en-GB" sz="2400" b="1" i="1" u="sng" cap="all" dirty="0">
              <a:ln/>
              <a:effectLst>
                <a:reflection blurRad="10000" stA="55000" endPos="48000" dist="500" dir="5400000" sy="-100000" algn="bl" rotWithShape="0"/>
              </a:effectLst>
              <a:latin typeface="Garamond" pitchFamily="18" charset="0"/>
            </a:endParaRPr>
          </a:p>
        </p:txBody>
      </p:sp>
      <p:cxnSp>
        <p:nvCxnSpPr>
          <p:cNvPr id="6" name="Connecteur droit 5"/>
          <p:cNvCxnSpPr/>
          <p:nvPr/>
        </p:nvCxnSpPr>
        <p:spPr>
          <a:xfrm>
            <a:off x="0" y="3582976"/>
            <a:ext cx="9144000" cy="0"/>
          </a:xfrm>
          <a:prstGeom prst="line">
            <a:avLst/>
          </a:prstGeom>
          <a:ln w="57150">
            <a:solidFill>
              <a:srgbClr val="FF3300"/>
            </a:solidFill>
            <a:prstDash val="sysDash"/>
          </a:ln>
        </p:spPr>
        <p:style>
          <a:lnRef idx="1">
            <a:schemeClr val="accent1"/>
          </a:lnRef>
          <a:fillRef idx="0">
            <a:schemeClr val="accent1"/>
          </a:fillRef>
          <a:effectRef idx="0">
            <a:schemeClr val="accent1"/>
          </a:effectRef>
          <a:fontRef idx="minor">
            <a:schemeClr val="tx1"/>
          </a:fontRef>
        </p:style>
      </p:cxnSp>
      <p:sp>
        <p:nvSpPr>
          <p:cNvPr id="7" name="Différent de 6"/>
          <p:cNvSpPr/>
          <p:nvPr/>
        </p:nvSpPr>
        <p:spPr>
          <a:xfrm>
            <a:off x="3502731" y="3577445"/>
            <a:ext cx="2138536" cy="914400"/>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ZoneTexte 7"/>
          <p:cNvSpPr txBox="1"/>
          <p:nvPr/>
        </p:nvSpPr>
        <p:spPr>
          <a:xfrm>
            <a:off x="-5488" y="4413097"/>
            <a:ext cx="9144000" cy="1838801"/>
          </a:xfrm>
          <a:prstGeom prst="downArrowCallout">
            <a:avLst>
              <a:gd name="adj1" fmla="val 106393"/>
              <a:gd name="adj2" fmla="val 82641"/>
              <a:gd name="adj3" fmla="val 25000"/>
              <a:gd name="adj4" fmla="val 64977"/>
            </a:avLst>
          </a:prstGeom>
          <a:solidFill>
            <a:srgbClr val="00B050"/>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Déclin démographique Ecoles vides, commerces anémies , recettes fiscales en diminution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9" name="ZoneTexte 8"/>
          <p:cNvSpPr txBox="1"/>
          <p:nvPr/>
        </p:nvSpPr>
        <p:spPr>
          <a:xfrm>
            <a:off x="3881867" y="5693687"/>
            <a:ext cx="1369286"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incitent</a:t>
            </a:r>
            <a:endParaRPr lang="en-GB" sz="2000" b="1" cap="all" dirty="0">
              <a:ln w="0"/>
              <a:effectLst>
                <a:reflection blurRad="12700" stA="50000" endPos="50000" dist="5000" dir="5400000" sy="-100000" rotWithShape="0"/>
              </a:effectLst>
            </a:endParaRPr>
          </a:p>
        </p:txBody>
      </p:sp>
      <p:sp>
        <p:nvSpPr>
          <p:cNvPr id="10" name="ZoneTexte 9"/>
          <p:cNvSpPr txBox="1"/>
          <p:nvPr/>
        </p:nvSpPr>
        <p:spPr>
          <a:xfrm>
            <a:off x="-5488" y="6223748"/>
            <a:ext cx="9143999" cy="707886"/>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2000" b="1" i="1" u="sng" cap="all" dirty="0" smtClean="0">
                <a:ln/>
                <a:effectLst>
                  <a:reflection blurRad="10000" stA="55000" endPos="48000" dist="500" dir="5400000" sy="-100000" algn="bl" rotWithShape="0"/>
                </a:effectLst>
                <a:latin typeface="Garamond" pitchFamily="18" charset="0"/>
              </a:rPr>
              <a:t>L’autorité locale : promouvoir de nouveaux développement</a:t>
            </a:r>
            <a:endParaRPr lang="en-GB" sz="2000" b="1" i="1" u="sng" cap="all" dirty="0">
              <a:ln/>
              <a:effectLst>
                <a:reflection blurRad="10000" stA="55000" endPos="48000" dist="500" dir="5400000" sy="-100000" algn="bl" rotWithShape="0"/>
              </a:effectLst>
              <a:latin typeface="Garamond" pitchFamily="18" charset="0"/>
            </a:endParaRPr>
          </a:p>
        </p:txBody>
      </p:sp>
      <p:sp>
        <p:nvSpPr>
          <p:cNvPr id="11" name="ZoneTexte 10"/>
          <p:cNvSpPr txBox="1"/>
          <p:nvPr/>
        </p:nvSpPr>
        <p:spPr>
          <a:xfrm>
            <a:off x="-5490" y="0"/>
            <a:ext cx="9144000" cy="1077218"/>
          </a:xfrm>
          <a:prstGeom prst="rect">
            <a:avLst/>
          </a:prstGeom>
          <a:solidFill>
            <a:srgbClr val="FFC000"/>
          </a:solidFill>
        </p:spPr>
        <p:txBody>
          <a:bodyPr wrap="square" rtlCol="0">
            <a:spAutoFit/>
          </a:bodyPr>
          <a:lstStyle/>
          <a:p>
            <a:r>
              <a:rPr lang="fr-FR" sz="2000" i="1" dirty="0" smtClean="0">
                <a:solidFill>
                  <a:schemeClr val="bg1"/>
                </a:solidFill>
                <a:latin typeface="Times New Roman" pitchFamily="18" charset="0"/>
                <a:cs typeface="Times New Roman" pitchFamily="18" charset="0"/>
              </a:rPr>
              <a:t>L’attitude de l’autorité locale, expansionniste ou prudente est la résultante de cinq logique:</a:t>
            </a:r>
          </a:p>
          <a:p>
            <a:pPr algn="ctr"/>
            <a:r>
              <a:rPr lang="fr-FR" sz="2400" i="1" dirty="0" smtClean="0">
                <a:solidFill>
                  <a:schemeClr val="bg1"/>
                </a:solidFill>
                <a:latin typeface="Times New Roman" pitchFamily="18" charset="0"/>
                <a:cs typeface="Times New Roman" pitchFamily="18" charset="0"/>
              </a:rPr>
              <a:t>La démographie</a:t>
            </a:r>
            <a:endParaRPr lang="en-GB" sz="24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5867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0" y="1089441"/>
            <a:ext cx="9144000" cy="1838801"/>
          </a:xfrm>
          <a:prstGeom prst="downArrowCallout">
            <a:avLst>
              <a:gd name="adj1" fmla="val 106393"/>
              <a:gd name="adj2" fmla="val 82641"/>
              <a:gd name="adj3" fmla="val 25000"/>
              <a:gd name="adj4" fmla="val 64977"/>
            </a:avLst>
          </a:prstGeom>
          <a:solidFill>
            <a:schemeClr val="accent5">
              <a:lumMod val="75000"/>
            </a:schemeClr>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La Préoccupation primordiale de l’autorité  est la recherche d’un équilibre entre habitat-emploi</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13" name="ZoneTexte 12"/>
          <p:cNvSpPr txBox="1"/>
          <p:nvPr/>
        </p:nvSpPr>
        <p:spPr>
          <a:xfrm>
            <a:off x="3639013" y="2298488"/>
            <a:ext cx="1598515"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Poussent</a:t>
            </a:r>
            <a:endParaRPr lang="en-GB" sz="2000" b="1" cap="all" dirty="0">
              <a:ln w="0"/>
              <a:effectLst>
                <a:reflection blurRad="12700" stA="50000" endPos="50000" dist="5000" dir="5400000" sy="-100000" rotWithShape="0"/>
              </a:effectLst>
            </a:endParaRPr>
          </a:p>
        </p:txBody>
      </p:sp>
      <p:sp>
        <p:nvSpPr>
          <p:cNvPr id="14" name="ZoneTexte 13"/>
          <p:cNvSpPr txBox="1"/>
          <p:nvPr/>
        </p:nvSpPr>
        <p:spPr>
          <a:xfrm>
            <a:off x="0" y="2932557"/>
            <a:ext cx="9138511" cy="830997"/>
          </a:xfrm>
          <a:prstGeom prst="rect">
            <a:avLst/>
          </a:prstGeom>
          <a:solidFill>
            <a:srgbClr val="CC0000"/>
          </a:solid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just"/>
            <a:r>
              <a:rPr lang="fr-FR" sz="1600" b="1" cap="all" dirty="0" smtClean="0">
                <a:ln/>
                <a:effectLst>
                  <a:reflection blurRad="10000" stA="55000" endPos="48000" dist="500" dir="5400000" sy="-100000" algn="bl" rotWithShape="0"/>
                </a:effectLst>
                <a:latin typeface="Garamond" pitchFamily="18" charset="0"/>
              </a:rPr>
              <a:t>Les collectivités déficitaires en matière d’emploi À affecter prioritairement ses terrains aménagés aux activités ( blocage dans la construction des logements) </a:t>
            </a:r>
            <a:endParaRPr lang="en-GB" sz="1600" b="1" cap="all" dirty="0">
              <a:ln/>
              <a:effectLst>
                <a:reflection blurRad="10000" stA="55000" endPos="48000" dist="500" dir="5400000" sy="-100000" algn="bl" rotWithShape="0"/>
              </a:effectLst>
              <a:latin typeface="Garamond" pitchFamily="18" charset="0"/>
            </a:endParaRPr>
          </a:p>
        </p:txBody>
      </p:sp>
      <p:cxnSp>
        <p:nvCxnSpPr>
          <p:cNvPr id="15" name="Connecteur droit 14"/>
          <p:cNvCxnSpPr/>
          <p:nvPr/>
        </p:nvCxnSpPr>
        <p:spPr>
          <a:xfrm>
            <a:off x="0" y="3801919"/>
            <a:ext cx="9144000" cy="0"/>
          </a:xfrm>
          <a:prstGeom prst="line">
            <a:avLst/>
          </a:prstGeom>
          <a:ln w="57150">
            <a:solidFill>
              <a:srgbClr val="FF3300"/>
            </a:solidFill>
            <a:prstDash val="sysDash"/>
          </a:ln>
        </p:spPr>
        <p:style>
          <a:lnRef idx="1">
            <a:schemeClr val="accent1"/>
          </a:lnRef>
          <a:fillRef idx="0">
            <a:schemeClr val="accent1"/>
          </a:fillRef>
          <a:effectRef idx="0">
            <a:schemeClr val="accent1"/>
          </a:effectRef>
          <a:fontRef idx="minor">
            <a:schemeClr val="tx1"/>
          </a:fontRef>
        </p:style>
      </p:cxnSp>
      <p:sp>
        <p:nvSpPr>
          <p:cNvPr id="16" name="Différent de 15"/>
          <p:cNvSpPr/>
          <p:nvPr/>
        </p:nvSpPr>
        <p:spPr>
          <a:xfrm>
            <a:off x="3502731" y="3835025"/>
            <a:ext cx="2138536" cy="914400"/>
          </a:xfrm>
          <a:prstGeom prst="mathNotEqua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7" name="ZoneTexte 16"/>
          <p:cNvSpPr txBox="1"/>
          <p:nvPr/>
        </p:nvSpPr>
        <p:spPr>
          <a:xfrm>
            <a:off x="-5488" y="4747951"/>
            <a:ext cx="9144000" cy="1414463"/>
          </a:xfrm>
          <a:prstGeom prst="downArrowCallout">
            <a:avLst>
              <a:gd name="adj1" fmla="val 106393"/>
              <a:gd name="adj2" fmla="val 82641"/>
              <a:gd name="adj3" fmla="val 25000"/>
              <a:gd name="adj4" fmla="val 64977"/>
            </a:avLst>
          </a:prstGeom>
          <a:solidFill>
            <a:srgbClr val="00B050"/>
          </a:solid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Collectivité riche en emplois et en recettes fiscales </a:t>
            </a:r>
          </a:p>
          <a:p>
            <a:pPr algn="ctr"/>
            <a:r>
              <a:rPr lang="fr-FR" b="1" i="1" cap="all" dirty="0" smtClean="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rPr>
              <a:t> </a:t>
            </a:r>
            <a:endParaRPr lang="en-GB" b="1" i="1" cap="all" dirty="0">
              <a:ln w="0"/>
              <a:effectLst>
                <a:outerShdw blurRad="50800" dist="38100" dir="5400000" algn="t" rotWithShape="0">
                  <a:prstClr val="black">
                    <a:alpha val="40000"/>
                  </a:prstClr>
                </a:outerShdw>
                <a:reflection blurRad="12700" stA="50000" endPos="50000" dist="5000" dir="5400000" sy="-100000" rotWithShape="0"/>
              </a:effectLst>
              <a:latin typeface="Garamond" pitchFamily="18" charset="0"/>
            </a:endParaRPr>
          </a:p>
        </p:txBody>
      </p:sp>
      <p:sp>
        <p:nvSpPr>
          <p:cNvPr id="18" name="ZoneTexte 17"/>
          <p:cNvSpPr txBox="1"/>
          <p:nvPr/>
        </p:nvSpPr>
        <p:spPr>
          <a:xfrm>
            <a:off x="3810534" y="5596664"/>
            <a:ext cx="1255472" cy="400110"/>
          </a:xfrm>
          <a:prstGeom prst="rect">
            <a:avLst/>
          </a:prstGeom>
          <a:noFill/>
        </p:spPr>
        <p:txBody>
          <a:bodyPr wrap="non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2000" b="1" cap="all" dirty="0" smtClean="0">
                <a:ln w="0"/>
                <a:effectLst>
                  <a:reflection blurRad="12700" stA="50000" endPos="50000" dist="5000" dir="5400000" sy="-100000" rotWithShape="0"/>
                </a:effectLst>
              </a:rPr>
              <a:t>pousse</a:t>
            </a:r>
            <a:endParaRPr lang="en-GB" sz="2000" b="1" cap="all" dirty="0">
              <a:ln w="0"/>
              <a:effectLst>
                <a:reflection blurRad="12700" stA="50000" endPos="50000" dist="5000" dir="5400000" sy="-100000" rotWithShape="0"/>
              </a:effectLst>
            </a:endParaRPr>
          </a:p>
        </p:txBody>
      </p:sp>
      <p:sp>
        <p:nvSpPr>
          <p:cNvPr id="19" name="ZoneTexte 18"/>
          <p:cNvSpPr txBox="1"/>
          <p:nvPr/>
        </p:nvSpPr>
        <p:spPr>
          <a:xfrm>
            <a:off x="1" y="6177498"/>
            <a:ext cx="9143999" cy="707886"/>
          </a:xfrm>
          <a:prstGeom prst="rect">
            <a:avLst/>
          </a:prstGeom>
          <a:solidFill>
            <a:srgbClr val="CC0000"/>
          </a:solid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2000" b="1" i="1" u="sng" cap="all" dirty="0" smtClean="0">
                <a:ln/>
                <a:effectLst>
                  <a:reflection blurRad="10000" stA="55000" endPos="48000" dist="500" dir="5400000" sy="-100000" algn="bl" rotWithShape="0"/>
                </a:effectLst>
                <a:latin typeface="Garamond" pitchFamily="18" charset="0"/>
              </a:rPr>
              <a:t>L’investissement dans les équipements publics et d’accueillir de nouvelle population</a:t>
            </a:r>
            <a:endParaRPr lang="en-GB" sz="2000" b="1" i="1" u="sng" cap="all" dirty="0">
              <a:ln/>
              <a:effectLst>
                <a:reflection blurRad="10000" stA="55000" endPos="48000" dist="500" dir="5400000" sy="-100000" algn="bl" rotWithShape="0"/>
              </a:effectLst>
              <a:latin typeface="Garamond" pitchFamily="18" charset="0"/>
            </a:endParaRPr>
          </a:p>
        </p:txBody>
      </p:sp>
      <p:sp>
        <p:nvSpPr>
          <p:cNvPr id="21" name="ZoneTexte 20"/>
          <p:cNvSpPr txBox="1"/>
          <p:nvPr/>
        </p:nvSpPr>
        <p:spPr>
          <a:xfrm>
            <a:off x="1556" y="0"/>
            <a:ext cx="9144000" cy="1077218"/>
          </a:xfrm>
          <a:prstGeom prst="rect">
            <a:avLst/>
          </a:prstGeom>
          <a:solidFill>
            <a:srgbClr val="FFC000"/>
          </a:solidFill>
        </p:spPr>
        <p:txBody>
          <a:bodyPr wrap="square" rtlCol="0">
            <a:spAutoFit/>
          </a:bodyPr>
          <a:lstStyle/>
          <a:p>
            <a:r>
              <a:rPr lang="fr-FR" sz="2000" i="1" dirty="0" smtClean="0">
                <a:solidFill>
                  <a:schemeClr val="bg1"/>
                </a:solidFill>
                <a:latin typeface="Times New Roman" pitchFamily="18" charset="0"/>
                <a:cs typeface="Times New Roman" pitchFamily="18" charset="0"/>
              </a:rPr>
              <a:t>L’attitude de l’autorité locale, expansionniste ou prudente est la résultante de cinq logique:</a:t>
            </a:r>
          </a:p>
          <a:p>
            <a:pPr algn="ctr"/>
            <a:r>
              <a:rPr lang="fr-FR" sz="2400" i="1" dirty="0" smtClean="0">
                <a:solidFill>
                  <a:schemeClr val="bg1"/>
                </a:solidFill>
                <a:latin typeface="Times New Roman" pitchFamily="18" charset="0"/>
                <a:cs typeface="Times New Roman" pitchFamily="18" charset="0"/>
              </a:rPr>
              <a:t>L’activité économique</a:t>
            </a:r>
            <a:endParaRPr lang="en-GB" sz="24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8961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Effect transition="in" filter="fade">
                                      <p:cBhvr>
                                        <p:cTn id="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23946</TotalTime>
  <Words>1371</Words>
  <Application>Microsoft Office PowerPoint</Application>
  <PresentationFormat>Affichage à l'écran (4:3)</PresentationFormat>
  <Paragraphs>273</Paragraphs>
  <Slides>25</Slides>
  <Notes>1</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Perspective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la maison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14</cp:revision>
  <dcterms:created xsi:type="dcterms:W3CDTF">2018-11-05T09:13:14Z</dcterms:created>
  <dcterms:modified xsi:type="dcterms:W3CDTF">2019-07-28T20:11:04Z</dcterms:modified>
</cp:coreProperties>
</file>