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51C8-2E92-4CBB-9641-15A9B9C93785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168D3-C6F4-4265-B9EC-669BC346588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مستطيل 2"/>
          <p:cNvSpPr>
            <a:spLocks noChangeArrowheads="1"/>
          </p:cNvSpPr>
          <p:nvPr/>
        </p:nvSpPr>
        <p:spPr bwMode="auto">
          <a:xfrm>
            <a:off x="428596" y="2357430"/>
            <a:ext cx="835824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fr-FR" altLang="fr-FR" sz="5400" b="1" dirty="0" smtClean="0">
                <a:solidFill>
                  <a:srgbClr val="FF0000"/>
                </a:solidFill>
                <a:cs typeface="Majalla UI"/>
              </a:rPr>
              <a:t>Les exercices d’évaluation</a:t>
            </a:r>
            <a:endParaRPr lang="ar-DZ" altLang="fr-FR" sz="5400" b="1" dirty="0">
              <a:solidFill>
                <a:srgbClr val="FF0000"/>
              </a:solidFill>
              <a:cs typeface="Majalla UI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1042988" y="404813"/>
            <a:ext cx="705802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 smtClean="0">
                <a:latin typeface="Arial" pitchFamily="34" charset="0"/>
                <a:cs typeface="Majalla UI"/>
              </a:rPr>
              <a:t>Université Mohamed Boudiaf M’</a:t>
            </a:r>
            <a:r>
              <a:rPr lang="fr-FR" altLang="fr-FR" sz="2800" dirty="0" err="1" smtClean="0">
                <a:latin typeface="Arial" pitchFamily="34" charset="0"/>
                <a:cs typeface="Majalla UI"/>
              </a:rPr>
              <a:t>sila</a:t>
            </a:r>
            <a:endParaRPr lang="fr-FR" altLang="fr-FR" sz="2800" dirty="0" smtClean="0">
              <a:latin typeface="Arial" pitchFamily="34" charset="0"/>
              <a:cs typeface="Majalla UI"/>
            </a:endParaRPr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endParaRPr lang="fr-FR" altLang="fr-FR" sz="2800" dirty="0" smtClean="0">
              <a:latin typeface="Arial" pitchFamily="34" charset="0"/>
              <a:cs typeface="Majalla UI"/>
            </a:endParaRPr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 smtClean="0">
                <a:latin typeface="Arial" pitchFamily="34" charset="0"/>
                <a:cs typeface="Majalla UI"/>
              </a:rPr>
              <a:t>Département d’architecture</a:t>
            </a:r>
            <a:endParaRPr lang="fr-FR" altLang="fr-FR" sz="2800" dirty="0">
              <a:latin typeface="Arial" pitchFamily="34" charset="0"/>
              <a:cs typeface="Majalla UI"/>
            </a:endParaRPr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endParaRPr lang="fr-FR" altLang="fr-FR" sz="2800" dirty="0">
              <a:latin typeface="Arial" pitchFamily="34" charset="0"/>
              <a:cs typeface="Majalla UI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214414" y="981075"/>
            <a:ext cx="60564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 smtClean="0">
                <a:latin typeface="Arial" pitchFamily="34" charset="0"/>
                <a:cs typeface="Majalla UI"/>
              </a:rPr>
              <a:t>Expression </a:t>
            </a:r>
            <a:r>
              <a:rPr lang="fr-FR" altLang="fr-FR" sz="2400" dirty="0" smtClean="0">
                <a:latin typeface="Arial" pitchFamily="34" charset="0"/>
                <a:cs typeface="Majalla UI"/>
              </a:rPr>
              <a:t>é</a:t>
            </a:r>
            <a:r>
              <a:rPr lang="fr-FR" altLang="fr-FR" sz="2400" dirty="0" smtClean="0">
                <a:latin typeface="Arial" pitchFamily="34" charset="0"/>
                <a:cs typeface="Majalla UI"/>
              </a:rPr>
              <a:t>crite  </a:t>
            </a:r>
            <a:r>
              <a:rPr lang="fr-FR" altLang="fr-FR" sz="2400" dirty="0">
                <a:latin typeface="Arial" pitchFamily="34" charset="0"/>
                <a:cs typeface="Majalla UI"/>
              </a:rPr>
              <a:t>1 </a:t>
            </a:r>
            <a:r>
              <a:rPr lang="fr-FR" altLang="fr-FR" sz="2400" dirty="0" smtClean="0">
                <a:latin typeface="Arial" pitchFamily="34" charset="0"/>
                <a:cs typeface="Majalla UI"/>
              </a:rPr>
              <a:t>ère année architecture</a:t>
            </a:r>
            <a:endParaRPr lang="fr-FR" altLang="fr-FR" sz="2400" dirty="0">
              <a:latin typeface="Arial" pitchFamily="34" charset="0"/>
              <a:cs typeface="Majalla U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339391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4"/>
            <a:ext cx="9144000" cy="600164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LES EXERCICES D’EVALUATION PORTERONT SUR :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- Réflexions collectives, échanges et exercices pratiques sur les techniques de communication adaptées à chaque type d'intervention (exposé, débat, rapport, entretien...).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- Mises en situation avec application des techniques et méthodes vues précédemment sur la gestion du trac, la respiration, le réglage de sa voix...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- Mises en situation avec application des techniques et méthodes vues précédemment sur la réalisation d'exposés.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Office PowerPoint</Application>
  <PresentationFormat>Affichage à l'écran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 XP</dc:creator>
  <cp:lastModifiedBy>MAISON XP</cp:lastModifiedBy>
  <cp:revision>2</cp:revision>
  <dcterms:created xsi:type="dcterms:W3CDTF">2024-03-19T10:15:00Z</dcterms:created>
  <dcterms:modified xsi:type="dcterms:W3CDTF">2024-03-19T10:17:57Z</dcterms:modified>
</cp:coreProperties>
</file>