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9" r:id="rId1"/>
    <p:sldMasterId id="2147483676" r:id="rId2"/>
    <p:sldMasterId id="2147483700" r:id="rId3"/>
  </p:sldMasterIdLst>
  <p:notesMasterIdLst>
    <p:notesMasterId r:id="rId25"/>
  </p:notesMasterIdLst>
  <p:sldIdLst>
    <p:sldId id="269" r:id="rId4"/>
    <p:sldId id="385" r:id="rId5"/>
    <p:sldId id="392" r:id="rId6"/>
    <p:sldId id="321" r:id="rId7"/>
    <p:sldId id="387" r:id="rId8"/>
    <p:sldId id="391" r:id="rId9"/>
    <p:sldId id="388" r:id="rId10"/>
    <p:sldId id="389" r:id="rId11"/>
    <p:sldId id="390" r:id="rId12"/>
    <p:sldId id="394" r:id="rId13"/>
    <p:sldId id="404" r:id="rId14"/>
    <p:sldId id="395" r:id="rId15"/>
    <p:sldId id="400" r:id="rId16"/>
    <p:sldId id="401" r:id="rId17"/>
    <p:sldId id="406" r:id="rId18"/>
    <p:sldId id="402" r:id="rId19"/>
    <p:sldId id="405" r:id="rId20"/>
    <p:sldId id="408" r:id="rId21"/>
    <p:sldId id="411" r:id="rId22"/>
    <p:sldId id="412" r:id="rId23"/>
    <p:sldId id="283" r:id="rId24"/>
  </p:sldIdLst>
  <p:sldSz cx="9144000" cy="6858000" type="screen4x3"/>
  <p:notesSz cx="6858000" cy="9144000"/>
  <p:defaultTextStyle>
    <a:defPPr>
      <a:defRPr lang="ar-SA"/>
    </a:defPPr>
    <a:lvl1pPr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66"/>
    <a:srgbClr val="FF0000"/>
    <a:srgbClr val="FFFF00"/>
    <a:srgbClr val="66FFFF"/>
    <a:srgbClr val="FFFF99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81" autoAdjust="0"/>
    <p:restoredTop sz="94714" autoAdjust="0"/>
  </p:normalViewPr>
  <p:slideViewPr>
    <p:cSldViewPr>
      <p:cViewPr>
        <p:scale>
          <a:sx n="77" d="100"/>
          <a:sy n="77" d="100"/>
        </p:scale>
        <p:origin x="-105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063BB-D921-4F2E-B64C-CDFF57B0EBB1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95B91-5915-40AD-9F5A-35582A5B76D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95B91-5915-40AD-9F5A-35582A5B76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7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E5BE3B8C-2EE9-EAFE-937E-411CBBFDC0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7E0652EA-6F4C-EBB9-F0A2-0DD7AD3B67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="" xmlns:a16="http://schemas.microsoft.com/office/drawing/2014/main" id="{1EC270D8-4BDD-A8A1-4F45-25A8869F0E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CCC4CC0D-D765-2751-DBD5-DDEE5A74E3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9B6C47FB-FFB3-CECF-F991-7B7DF1360E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="" xmlns:a16="http://schemas.microsoft.com/office/drawing/2014/main" id="{05617C3E-A908-9546-09EA-07FC044DC1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="" xmlns:a16="http://schemas.microsoft.com/office/drawing/2014/main" id="{8D9FB334-205F-B2D1-9677-407878374D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="" xmlns:a16="http://schemas.microsoft.com/office/drawing/2014/main" id="{87700603-2800-9A85-78BF-56FB9F8E0A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="" xmlns:a16="http://schemas.microsoft.com/office/drawing/2014/main" id="{51D9805F-61CB-04AA-9D64-54ADE0DD7E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="" xmlns:a16="http://schemas.microsoft.com/office/drawing/2014/main" id="{366E72A9-C00C-A49F-B160-6B2E3D53DA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="" xmlns:a16="http://schemas.microsoft.com/office/drawing/2014/main" id="{F7EE2E44-5273-1D23-8318-86E4E807AC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="" xmlns:a16="http://schemas.microsoft.com/office/drawing/2014/main" id="{E328D88F-F4E3-D5CA-A5E9-BE94F86677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="" xmlns:a16="http://schemas.microsoft.com/office/drawing/2014/main" id="{0954295B-539B-BBEB-23DD-6444F76E23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="" xmlns:a16="http://schemas.microsoft.com/office/drawing/2014/main" id="{D6EBDE84-7CA2-36BE-D7DC-51A8F2225F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="" xmlns:a16="http://schemas.microsoft.com/office/drawing/2014/main" id="{6E7630C1-E652-7CB7-0247-72AA2C4319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="" xmlns:a16="http://schemas.microsoft.com/office/drawing/2014/main" id="{9EA66190-28DF-AD6F-5D3A-AFAD700D95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="" xmlns:a16="http://schemas.microsoft.com/office/drawing/2014/main" id="{D7F66CC3-8783-2BBA-D55D-4A62401DDE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="" xmlns:a16="http://schemas.microsoft.com/office/drawing/2014/main" id="{01FB8B4E-F165-148C-8563-036574E737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="" xmlns:a16="http://schemas.microsoft.com/office/drawing/2014/main" id="{36DDAF63-A56D-B8D1-34A5-42D61F76EA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="" xmlns:a16="http://schemas.microsoft.com/office/drawing/2014/main" id="{1BECFC0D-6617-F84F-A164-2DB566CF47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="" xmlns:a16="http://schemas.microsoft.com/office/drawing/2014/main" id="{F5E9659A-AC35-A60F-185F-EF40A454C5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="" xmlns:a16="http://schemas.microsoft.com/office/drawing/2014/main" id="{1D39D2C3-9127-B0A9-3A2A-E554ED8042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="" xmlns:a16="http://schemas.microsoft.com/office/drawing/2014/main" id="{F2946354-7611-C30C-C01D-D8B9B0EDD0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="" xmlns:a16="http://schemas.microsoft.com/office/drawing/2014/main" id="{8BC7D7CA-1F46-E3C1-05EF-715006CAE8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="" xmlns:a16="http://schemas.microsoft.com/office/drawing/2014/main" id="{31665B38-2D2A-8B5F-307C-19D0B81DD3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="" xmlns:a16="http://schemas.microsoft.com/office/drawing/2014/main" id="{34B96F2F-F3DE-F3FF-98BA-F365B33130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5" name="Line 28">
              <a:extLst>
                <a:ext uri="{FF2B5EF4-FFF2-40B4-BE49-F238E27FC236}">
                  <a16:creationId xmlns="" xmlns:a16="http://schemas.microsoft.com/office/drawing/2014/main" id="{B7AA070D-98AE-49D4-DE24-281A955F578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6" name="Line 29">
              <a:extLst>
                <a:ext uri="{FF2B5EF4-FFF2-40B4-BE49-F238E27FC236}">
                  <a16:creationId xmlns="" xmlns:a16="http://schemas.microsoft.com/office/drawing/2014/main" id="{29889549-690B-8F59-4E57-7C01962B185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7" name="Line 30">
              <a:extLst>
                <a:ext uri="{FF2B5EF4-FFF2-40B4-BE49-F238E27FC236}">
                  <a16:creationId xmlns="" xmlns:a16="http://schemas.microsoft.com/office/drawing/2014/main" id="{4EF32957-8240-5248-41EA-E29650E4580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="" xmlns:a16="http://schemas.microsoft.com/office/drawing/2014/main" id="{AC3215A7-90D8-B9C5-4BE3-5AC85E2574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="" xmlns:a16="http://schemas.microsoft.com/office/drawing/2014/main" id="{55410C9D-FD20-29C4-B6EE-FA642B199E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="" xmlns:a16="http://schemas.microsoft.com/office/drawing/2014/main" id="{D475CB19-6B54-58D3-12CE-0A472FA97C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="" xmlns:a16="http://schemas.microsoft.com/office/drawing/2014/main" id="{3627F88D-185E-CBAC-9AFB-C4132683E6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="" xmlns:a16="http://schemas.microsoft.com/office/drawing/2014/main" id="{5EAB2519-254E-FCD1-C458-AC7116896E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="" xmlns:a16="http://schemas.microsoft.com/office/drawing/2014/main" id="{A820B7E0-E395-368F-BDD1-9DD198861D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="" xmlns:a16="http://schemas.microsoft.com/office/drawing/2014/main" id="{F34687B0-C7A2-25B1-EBBF-356B9328AB9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20" name="Line 38">
              <a:extLst>
                <a:ext uri="{FF2B5EF4-FFF2-40B4-BE49-F238E27FC236}">
                  <a16:creationId xmlns="" xmlns:a16="http://schemas.microsoft.com/office/drawing/2014/main" id="{56B2C5F1-3D02-3D32-1E06-73234B473DC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="" xmlns:a16="http://schemas.microsoft.com/office/drawing/2014/main" id="{2237F6DE-9E64-57B2-4514-9C3AF35A0C4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="" xmlns:a16="http://schemas.microsoft.com/office/drawing/2014/main" id="{F9EAE21D-2825-BE41-9A0A-032CF4E05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="" xmlns:a16="http://schemas.microsoft.com/office/drawing/2014/main" id="{261DC3EB-98A4-3E98-6596-03BAE21BA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F6408-D925-4E85-8207-B008A1AB9A7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3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CF1F413F-4892-383F-2D49-7788604AD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9094802D-704F-BD39-FB44-96C74DFA0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ED220F2E-3370-55BE-1166-333738B94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FF2B5-5301-4372-ACD8-E6BCBA7AE29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61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293A316B-9519-24EF-FDCE-C1B217813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62C2D076-456C-B2C5-4393-A8DE27F43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91470E3E-FBA3-B78D-414C-EA22F714A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42A2B-C5D1-4D10-9958-9EAADD7473A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41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86B1F09-72DC-CB6A-E8F9-2A8E963B7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CCCBF5A-C65B-53B1-59B5-ECF0F15F22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FCB337C-C9E3-50E9-1ED5-E583376B4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935A9-B813-4E55-A1AA-4EC1ECDEC39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4236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D1811ED-881A-F88D-2AEE-610FA5222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D0EC23F-9219-56E0-87F9-A9F1B32552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8F74B31-DA67-FB15-B834-001E095DC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4AA46-D363-4C44-B05F-192BF9F0FCF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4359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079F8D-89AB-4791-0277-C383C5529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B944484-F75E-CC6C-5A65-08AC2E817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9DA571B-7BFB-978D-D8E9-FA1B9E47A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C9997-9352-451B-B02E-C8AAB2DFD21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018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BBCCCC2-3F13-9C37-91E2-FA25B86EB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B6CE271-4D5B-6016-78F9-8198B78BEB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A1549A9-648C-5B18-10D5-391A9F2D5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FDA19-9492-408C-92C0-22311A02E4C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7073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52FFB00-10E8-DFC9-6025-BC8E481296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E383794-4E1A-41EC-3777-C0688F8AB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E5C7EEDF-2D68-63B9-A592-5F7B3D7FC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7896C-E476-4B47-B74C-8791FB466E1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1575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9A50091-A65F-9036-302D-3D16BE304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19CAB9D-C591-A648-61F5-5E7E2E0AB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BBE9F5B-A70F-6AD4-3DD3-95EEEA11A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E9324-36D6-4F08-98A9-F9478A82AD1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05194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12F373B-F3F7-7BDD-01FA-D091E7617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90597DF-B5F6-1AAD-D261-554C9B699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724FB92-B3B2-6EE4-9800-121DCF712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52EFB-D0D6-45E8-B043-CAFF3ED32FE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31996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CD60235-F967-FA04-616C-FC2CCE256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54D2D1F-EB0B-47BD-3FCF-B3F69DB1A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4D687E-1540-C2CA-8533-A0B94C01B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ED5C4-6EE5-45FA-9E37-922BF4E6A0A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320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0E02B5A2-B0AF-52FE-917B-B23979E2EF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32AE6085-7C0C-07A0-FDB6-AA1077CA0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E182ED1C-32AB-920B-FD75-0AB0FFD6D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BC0D0-E17A-4816-B28D-F241E370175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483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BA052CE-0687-3926-A6B9-788C42F10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0D9689D-3FDD-5DA5-BFEE-1D7A44B69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E2E278A-DC1F-24C8-D860-C9D1C310B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3C291-712D-43EF-90B8-7CC9F875F56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89638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9650AC3-1A36-3837-65FA-4FB6956CE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51E2EDD-BE5E-00A9-E949-D7DE9D975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FCEA9D4-6116-8163-EA0F-CCA429D4E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01BD1-C7BD-4FA5-BECC-934C37722B6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64533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37E4671-CF74-462E-17E3-D6AD01003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9F597E7-7678-76E5-A90C-39C601AE23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DD0F7E2-0ACE-F27E-9570-30F0C1359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D8D7D-9BC1-43F4-9F4D-84863ECF42D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29753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47BB8F57-E9C7-3536-1044-31295A79D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E611A06E-276E-BF53-9036-6B6D8F2AC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19C04C87-4F1A-A2FF-D4DB-0E6BB6DD6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28DAE-57FF-4C12-898B-1DD757D3497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67631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A9B69DE-B0E1-4132-5468-1C5ADE5DC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AD086F2-B05E-1FD5-E7AC-E8F75F5F1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63ED851-8933-03B0-BE18-47012807F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82AF0-7FC9-4460-9B2D-417FB100291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05155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45744E6-A459-ACEC-DB69-973C74037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298ED36-D628-A46C-B49B-BB7E59E6A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078E5B6-94D8-CB42-5042-37ECDCD60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6FA16-0B4E-4A99-ABFE-82573B6F74B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9205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AA60B4F9-1BEB-227A-FBB3-BE332D4C3B5F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="" xmlns:a16="http://schemas.microsoft.com/office/drawing/2014/main" id="{025074E8-D161-9DAF-C5A5-71904CCB9E42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" name="Freeform 9">
              <a:extLst>
                <a:ext uri="{FF2B5EF4-FFF2-40B4-BE49-F238E27FC236}">
                  <a16:creationId xmlns="" xmlns:a16="http://schemas.microsoft.com/office/drawing/2014/main" id="{543AD054-632F-F45D-7445-240016EDE5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="" xmlns:a16="http://schemas.microsoft.com/office/drawing/2014/main" id="{D8E83D58-5E66-570A-8A4B-C6A734F82C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" name="Freeform 11">
              <a:extLst>
                <a:ext uri="{FF2B5EF4-FFF2-40B4-BE49-F238E27FC236}">
                  <a16:creationId xmlns="" xmlns:a16="http://schemas.microsoft.com/office/drawing/2014/main" id="{A061D01A-AB83-EC63-B74D-746E392F1B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7" name="Group 12">
              <a:extLst>
                <a:ext uri="{FF2B5EF4-FFF2-40B4-BE49-F238E27FC236}">
                  <a16:creationId xmlns="" xmlns:a16="http://schemas.microsoft.com/office/drawing/2014/main" id="{95709E8F-8B7A-949A-ECDF-9FEF2F00ED7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" name="Freeform 13">
                <a:extLst>
                  <a:ext uri="{FF2B5EF4-FFF2-40B4-BE49-F238E27FC236}">
                    <a16:creationId xmlns="" xmlns:a16="http://schemas.microsoft.com/office/drawing/2014/main" id="{7B6D19F5-9E4D-3634-3D92-FFB312880A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9" name="Freeform 14">
                <a:extLst>
                  <a:ext uri="{FF2B5EF4-FFF2-40B4-BE49-F238E27FC236}">
                    <a16:creationId xmlns="" xmlns:a16="http://schemas.microsoft.com/office/drawing/2014/main" id="{CC4CF370-64D1-25E9-C307-7BE416A18F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="" xmlns:a16="http://schemas.microsoft.com/office/drawing/2014/main" id="{AE81C446-6653-C994-1BA4-0E2A069FB8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1" name="Freeform 16">
                <a:extLst>
                  <a:ext uri="{FF2B5EF4-FFF2-40B4-BE49-F238E27FC236}">
                    <a16:creationId xmlns="" xmlns:a16="http://schemas.microsoft.com/office/drawing/2014/main" id="{9D0B4D75-8E61-52E5-8C1F-041D062420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="" xmlns:a16="http://schemas.microsoft.com/office/drawing/2014/main" id="{AA8F89E0-FA99-4704-B1D5-1C5CC82413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</p:grpSp>
      <p:grpSp>
        <p:nvGrpSpPr>
          <p:cNvPr id="13" name="Group 18">
            <a:extLst>
              <a:ext uri="{FF2B5EF4-FFF2-40B4-BE49-F238E27FC236}">
                <a16:creationId xmlns="" xmlns:a16="http://schemas.microsoft.com/office/drawing/2014/main" id="{3B47D1A1-D9F1-511B-6A7F-40C696B3292A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12D7FB0F-7023-C141-E5A1-32C02C6083F5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="" xmlns:a16="http://schemas.microsoft.com/office/drawing/2014/main" id="{5DD6B672-D587-2F56-A75A-F4952E690A36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D3504F79-3B9D-CDD0-E4BB-0A051196715F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17" name="Group 22">
              <a:extLst>
                <a:ext uri="{FF2B5EF4-FFF2-40B4-BE49-F238E27FC236}">
                  <a16:creationId xmlns="" xmlns:a16="http://schemas.microsoft.com/office/drawing/2014/main" id="{90230CFE-AB2C-BA32-0AF8-83DC82777F6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18" name="Freeform 23">
                <a:extLst>
                  <a:ext uri="{FF2B5EF4-FFF2-40B4-BE49-F238E27FC236}">
                    <a16:creationId xmlns="" xmlns:a16="http://schemas.microsoft.com/office/drawing/2014/main" id="{B53947CE-3B27-A449-5D77-696B74DEAE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="" xmlns:a16="http://schemas.microsoft.com/office/drawing/2014/main" id="{6AB03646-FA14-691D-8C8F-A0B72E6F58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="" xmlns:a16="http://schemas.microsoft.com/office/drawing/2014/main" id="{3B0C68BC-BD72-5145-2A6F-A58EAE7102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="" xmlns:a16="http://schemas.microsoft.com/office/drawing/2014/main" id="{BE61D6C7-5A49-7423-D855-E1B426DCDA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="" xmlns:a16="http://schemas.microsoft.com/office/drawing/2014/main" id="{4A8D3981-839E-D611-854A-54E58ABE35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</p:grpSp>
      <p:sp>
        <p:nvSpPr>
          <p:cNvPr id="23" name="Freeform 28">
            <a:extLst>
              <a:ext uri="{FF2B5EF4-FFF2-40B4-BE49-F238E27FC236}">
                <a16:creationId xmlns="" xmlns:a16="http://schemas.microsoft.com/office/drawing/2014/main" id="{D4367716-620A-4A09-5D85-64D3C38DFB01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="" xmlns:a16="http://schemas.microsoft.com/office/drawing/2014/main" id="{EDA8741A-4BEC-1BEA-CCC3-B73536FF4D92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="" xmlns:a16="http://schemas.microsoft.com/office/drawing/2014/main" id="{EFDC5578-5364-21DC-804E-795E56EBD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Rectangle 6">
            <a:extLst>
              <a:ext uri="{FF2B5EF4-FFF2-40B4-BE49-F238E27FC236}">
                <a16:creationId xmlns="" xmlns:a16="http://schemas.microsoft.com/office/drawing/2014/main" id="{A9773CA7-5E5B-7F64-C11D-13B17E0EE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" name="Rectangle 7">
            <a:extLst>
              <a:ext uri="{FF2B5EF4-FFF2-40B4-BE49-F238E27FC236}">
                <a16:creationId xmlns="" xmlns:a16="http://schemas.microsoft.com/office/drawing/2014/main" id="{B6F6114E-7254-CCCD-E454-1661552F4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0B65F3-DF02-44CF-87C2-8BE123E877D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26801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676686D-C4BF-3811-79DB-204C83ADF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FA9DA22-ADD6-1AA2-B178-68B960F44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8D2B9334-E14E-07B9-B5A0-8A61D3BB0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1002D-6612-4FB8-872E-0AED133A445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0388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F448948-4DAC-A206-F040-02D13E9FF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B9EE16C-E312-465F-2463-BCB5FB82D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6E1AD8A8-974A-61FD-3A62-14F4144C4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B8EE-4299-46A5-8F07-A8704D532B8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30806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8D22E85-2221-E3AF-7688-B78F6436F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0C89EB0-0B20-6BF4-A1CC-CD480B309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0F7C8A5-0085-B0FD-7EFC-4B7B8D3E8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4C763-2895-4169-8659-54696BFB229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824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985806CB-5CE2-B120-F144-F264F96F7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A708ADE4-6F2A-8835-B969-1BA2E94B2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F51DE284-29EA-D439-14C1-B19AFF554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D6EED-8EDB-4950-AEA7-31D76CF8D88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999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0410A463-6F40-4F3B-B9BA-B375B7BB4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38AEBABE-841C-38CD-D2C3-1ABBE0478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A807AD14-E272-DD9C-3B6E-7284FE0FF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74755-B5E6-4CB3-865C-DC9BF669736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83050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0462111-2731-92A9-8A40-A269C84AD6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75A8702-5FAC-5165-5B36-9F037943D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4AEEB6F-123C-82E1-245A-9B020869C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166EE-82CB-4C3F-8237-5C23C51367F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1433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782ECA1C-60C5-EF12-F37A-1DEEAA48A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B83A9704-465A-7074-28C1-E663D1F4C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A9558149-18D1-2C24-7C7C-2A78F7993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4DB6B-D105-488E-9CDC-74DCED627FB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25495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60503ED-4A60-2855-71C3-0AAA29078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CCB4B6-0D8B-951B-0BD4-651360F0C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594ECE5-6979-39D3-E71B-3EF54ADB4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92C7E-036B-40C3-A476-FAF97ED769A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64257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F4E1912-DC69-B6A2-C50B-41339D10A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BC6A59E-F1CE-A62C-05D6-4C962B2EE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B923E8C-B0AC-4741-B114-641B234CA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8C9EA-A3E7-46B0-AD0C-9C0C22C0D50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42493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A131E57-2FEA-A10A-5B6E-B14D3BA2D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5598243-F56A-2A3E-70DA-4AB3580A8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243C7919-4FCF-CB85-0529-B871969F7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53BA7-81C4-45C2-A73E-FF28E48F61A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15171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A97D2A2-6FBF-2668-5799-D1B406AA5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D08FC55-9138-0064-6774-6B9F2ACA9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4B4723DB-5210-100F-389F-BF9386853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27D02-02FA-4791-A3DE-332971009ED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163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a16="http://schemas.microsoft.com/office/drawing/2014/main" id="{56D90E5B-0173-ECB9-C7E6-F6B98B261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a16="http://schemas.microsoft.com/office/drawing/2014/main" id="{C86F3FEA-BC3C-8C8E-BA3F-2A648D619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BCB5711E-1EE7-0027-A024-0176BFDCF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46E97-A111-4C83-90FB-BF5776B6040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2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="" xmlns:a16="http://schemas.microsoft.com/office/drawing/2014/main" id="{CD8DCC34-C7E2-D837-6A23-574CF4CA03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="" xmlns:a16="http://schemas.microsoft.com/office/drawing/2014/main" id="{F7D91840-1648-E2C9-267D-1AB8C8F24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="" xmlns:a16="http://schemas.microsoft.com/office/drawing/2014/main" id="{6A298182-B23D-858A-A328-ACCB67647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885CD-0BB8-4B75-AFA6-77EE723AB33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="" xmlns:a16="http://schemas.microsoft.com/office/drawing/2014/main" id="{D199F4D0-9497-3CCB-4FF1-3FA9E7971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="" xmlns:a16="http://schemas.microsoft.com/office/drawing/2014/main" id="{C9C541D3-AB99-E7BE-21F4-C8BE9D728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="" xmlns:a16="http://schemas.microsoft.com/office/drawing/2014/main" id="{57CF1D2D-5AE2-7C6C-00EE-E7CF1AA66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63DDE-15EB-4818-8A24-83F5CD5BE478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17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="" xmlns:a16="http://schemas.microsoft.com/office/drawing/2014/main" id="{8EE8330A-B011-6BCC-B581-26A7ECC22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="" xmlns:a16="http://schemas.microsoft.com/office/drawing/2014/main" id="{BA6461F9-DB4A-C622-4EEA-5D486DDD3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="" xmlns:a16="http://schemas.microsoft.com/office/drawing/2014/main" id="{CCA6391F-296A-845D-74E3-0CB2D1568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BA58E-5F4C-4595-B520-315A8186B0C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7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a16="http://schemas.microsoft.com/office/drawing/2014/main" id="{24050275-0B6A-DEC2-A7F6-A966F5C6B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a16="http://schemas.microsoft.com/office/drawing/2014/main" id="{9E5D078F-5659-F8CC-2222-F36CA437F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624C4F3E-233E-F172-0BF1-A3E320741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0A840-67FE-4413-A00D-DC57B69411B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36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a16="http://schemas.microsoft.com/office/drawing/2014/main" id="{AD22A7D6-2D6C-F0BC-9B00-0666834CA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a16="http://schemas.microsoft.com/office/drawing/2014/main" id="{2CC059E5-ACFC-6233-FC03-1B01A1205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6951D1D7-019B-8C18-6A32-78FE7BFC5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FF848-15E6-45AA-A50E-255973E9953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93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="" xmlns:a16="http://schemas.microsoft.com/office/drawing/2014/main" id="{3C08EFDF-6A87-2324-E457-83CD62A366C9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035" name="Freeform 3">
              <a:extLst>
                <a:ext uri="{FF2B5EF4-FFF2-40B4-BE49-F238E27FC236}">
                  <a16:creationId xmlns="" xmlns:a16="http://schemas.microsoft.com/office/drawing/2014/main" id="{2C4BAE9D-A30A-89E3-50E8-DA10745599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36" name="Freeform 4">
              <a:extLst>
                <a:ext uri="{FF2B5EF4-FFF2-40B4-BE49-F238E27FC236}">
                  <a16:creationId xmlns="" xmlns:a16="http://schemas.microsoft.com/office/drawing/2014/main" id="{4EFEE873-0230-D32E-A889-A736D2E09C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37" name="Freeform 5">
              <a:extLst>
                <a:ext uri="{FF2B5EF4-FFF2-40B4-BE49-F238E27FC236}">
                  <a16:creationId xmlns="" xmlns:a16="http://schemas.microsoft.com/office/drawing/2014/main" id="{1D313EC7-5FA6-B35A-1E68-EFC23C4654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="" xmlns:a16="http://schemas.microsoft.com/office/drawing/2014/main" id="{B1A329AD-1B11-2879-75BA-D0EC7E453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>
                <a:extLst>
                  <a:ext uri="{FF2B5EF4-FFF2-40B4-BE49-F238E27FC236}">
                    <a16:creationId xmlns="" xmlns:a16="http://schemas.microsoft.com/office/drawing/2014/main" id="{DCE5BAFF-8233-82AA-9F08-CF18DBA7B9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0" name="Freeform 8">
                <a:extLst>
                  <a:ext uri="{FF2B5EF4-FFF2-40B4-BE49-F238E27FC236}">
                    <a16:creationId xmlns="" xmlns:a16="http://schemas.microsoft.com/office/drawing/2014/main" id="{05668E16-6496-E48A-9713-E5A3F4A84B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1" name="Freeform 9">
                <a:extLst>
                  <a:ext uri="{FF2B5EF4-FFF2-40B4-BE49-F238E27FC236}">
                    <a16:creationId xmlns="" xmlns:a16="http://schemas.microsoft.com/office/drawing/2014/main" id="{4D4FFC18-616F-3EBC-D688-3DF17F96AA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2" name="Freeform 10">
                <a:extLst>
                  <a:ext uri="{FF2B5EF4-FFF2-40B4-BE49-F238E27FC236}">
                    <a16:creationId xmlns="" xmlns:a16="http://schemas.microsoft.com/office/drawing/2014/main" id="{F6965878-642F-153D-93FD-1F56642A79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3" name="Freeform 11">
                <a:extLst>
                  <a:ext uri="{FF2B5EF4-FFF2-40B4-BE49-F238E27FC236}">
                    <a16:creationId xmlns="" xmlns:a16="http://schemas.microsoft.com/office/drawing/2014/main" id="{BB9A4C53-F9F3-3EE5-93A8-9151B202AD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4" name="Freeform 12">
                <a:extLst>
                  <a:ext uri="{FF2B5EF4-FFF2-40B4-BE49-F238E27FC236}">
                    <a16:creationId xmlns="" xmlns:a16="http://schemas.microsoft.com/office/drawing/2014/main" id="{B897BFE7-0937-CFE1-DBDD-E688E46E0B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5" name="Freeform 13">
                <a:extLst>
                  <a:ext uri="{FF2B5EF4-FFF2-40B4-BE49-F238E27FC236}">
                    <a16:creationId xmlns="" xmlns:a16="http://schemas.microsoft.com/office/drawing/2014/main" id="{58EAA64B-B548-202D-BACA-A978E77584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6" name="Freeform 14">
                <a:extLst>
                  <a:ext uri="{FF2B5EF4-FFF2-40B4-BE49-F238E27FC236}">
                    <a16:creationId xmlns="" xmlns:a16="http://schemas.microsoft.com/office/drawing/2014/main" id="{FB4CBDD6-35AA-AEF1-C8FF-1B4221407D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7" name="Freeform 15">
                <a:extLst>
                  <a:ext uri="{FF2B5EF4-FFF2-40B4-BE49-F238E27FC236}">
                    <a16:creationId xmlns="" xmlns:a16="http://schemas.microsoft.com/office/drawing/2014/main" id="{96FC0FE9-25A6-9445-A587-9EE46C24A1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8" name="Freeform 16">
                <a:extLst>
                  <a:ext uri="{FF2B5EF4-FFF2-40B4-BE49-F238E27FC236}">
                    <a16:creationId xmlns="" xmlns:a16="http://schemas.microsoft.com/office/drawing/2014/main" id="{9A506F0D-7FBF-9BA3-1C41-7C16CA73F9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9" name="Freeform 17">
                <a:extLst>
                  <a:ext uri="{FF2B5EF4-FFF2-40B4-BE49-F238E27FC236}">
                    <a16:creationId xmlns="" xmlns:a16="http://schemas.microsoft.com/office/drawing/2014/main" id="{A459816D-CCF2-4C21-E80D-38F9BBD794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50" name="Freeform 18">
                <a:extLst>
                  <a:ext uri="{FF2B5EF4-FFF2-40B4-BE49-F238E27FC236}">
                    <a16:creationId xmlns="" xmlns:a16="http://schemas.microsoft.com/office/drawing/2014/main" id="{A17857A1-D9C5-0496-6F33-53BE6FFA9D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51" name="Freeform 19">
                <a:extLst>
                  <a:ext uri="{FF2B5EF4-FFF2-40B4-BE49-F238E27FC236}">
                    <a16:creationId xmlns="" xmlns:a16="http://schemas.microsoft.com/office/drawing/2014/main" id="{14951CE8-D928-9841-A1AC-D651B3DF37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44052" name="Freeform 20">
              <a:extLst>
                <a:ext uri="{FF2B5EF4-FFF2-40B4-BE49-F238E27FC236}">
                  <a16:creationId xmlns="" xmlns:a16="http://schemas.microsoft.com/office/drawing/2014/main" id="{76C39ABF-AE8C-5084-178A-5ED0F56838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3" name="Freeform 21">
              <a:extLst>
                <a:ext uri="{FF2B5EF4-FFF2-40B4-BE49-F238E27FC236}">
                  <a16:creationId xmlns="" xmlns:a16="http://schemas.microsoft.com/office/drawing/2014/main" id="{B6B11B41-1677-6139-DCA4-A9CE9062A0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4" name="Freeform 22">
              <a:extLst>
                <a:ext uri="{FF2B5EF4-FFF2-40B4-BE49-F238E27FC236}">
                  <a16:creationId xmlns="" xmlns:a16="http://schemas.microsoft.com/office/drawing/2014/main" id="{EDC9DC24-8127-DC4D-3C54-8830CC07FF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="" xmlns:a16="http://schemas.microsoft.com/office/drawing/2014/main" id="{436069FE-0821-5DF3-7166-D465EDDE43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0" name="Freeform 24">
              <a:extLst>
                <a:ext uri="{FF2B5EF4-FFF2-40B4-BE49-F238E27FC236}">
                  <a16:creationId xmlns="" xmlns:a16="http://schemas.microsoft.com/office/drawing/2014/main" id="{5B0E04B4-655F-01EF-AD98-4942ED448B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44057" name="Freeform 25">
              <a:extLst>
                <a:ext uri="{FF2B5EF4-FFF2-40B4-BE49-F238E27FC236}">
                  <a16:creationId xmlns="" xmlns:a16="http://schemas.microsoft.com/office/drawing/2014/main" id="{372384EA-CD99-D4A2-ACD9-81CD086BFC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="" xmlns:a16="http://schemas.microsoft.com/office/drawing/2014/main" id="{3BFBBE8C-EF69-79BA-435E-3A73C4A6A9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3" name="Freeform 27">
              <a:extLst>
                <a:ext uri="{FF2B5EF4-FFF2-40B4-BE49-F238E27FC236}">
                  <a16:creationId xmlns="" xmlns:a16="http://schemas.microsoft.com/office/drawing/2014/main" id="{438A6BB1-4C68-5094-E6CE-B08A8383E3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4" name="Line 28">
              <a:extLst>
                <a:ext uri="{FF2B5EF4-FFF2-40B4-BE49-F238E27FC236}">
                  <a16:creationId xmlns="" xmlns:a16="http://schemas.microsoft.com/office/drawing/2014/main" id="{76233749-E08E-916E-6697-6360A683118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5" name="Line 29">
              <a:extLst>
                <a:ext uri="{FF2B5EF4-FFF2-40B4-BE49-F238E27FC236}">
                  <a16:creationId xmlns="" xmlns:a16="http://schemas.microsoft.com/office/drawing/2014/main" id="{694592FF-8FD1-4EFD-61CF-2827ABEECDC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6" name="Line 30">
              <a:extLst>
                <a:ext uri="{FF2B5EF4-FFF2-40B4-BE49-F238E27FC236}">
                  <a16:creationId xmlns="" xmlns:a16="http://schemas.microsoft.com/office/drawing/2014/main" id="{3030A5B1-F471-74CF-B4A8-3179963A9BF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="" xmlns:a16="http://schemas.microsoft.com/office/drawing/2014/main" id="{49DE0ADE-0BED-3BB7-5399-4E2050B11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="" xmlns:a16="http://schemas.microsoft.com/office/drawing/2014/main" id="{A20A259A-DFDF-1AE3-44E1-B7CC30CC8A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="" xmlns:a16="http://schemas.microsoft.com/office/drawing/2014/main" id="{F59537A3-BCF5-108F-1401-0B744FD73E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="" xmlns:a16="http://schemas.microsoft.com/office/drawing/2014/main" id="{7F1F77DD-B4FA-A643-7C13-BB88A894F2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="" xmlns:a16="http://schemas.microsoft.com/office/drawing/2014/main" id="{DD7C219C-DEAE-A6AC-F446-27901351E3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="" xmlns:a16="http://schemas.microsoft.com/office/drawing/2014/main" id="{69E64FC9-7A66-3463-4F51-917FBF10DD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="" xmlns:a16="http://schemas.microsoft.com/office/drawing/2014/main" id="{26A430BF-6807-68C9-2F38-AF0C75A9C8A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9" name="Line 38">
              <a:extLst>
                <a:ext uri="{FF2B5EF4-FFF2-40B4-BE49-F238E27FC236}">
                  <a16:creationId xmlns="" xmlns:a16="http://schemas.microsoft.com/office/drawing/2014/main" id="{25C12A79-872F-B7E1-228C-0FA33138295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44071" name="Rectangle 39">
            <a:extLst>
              <a:ext uri="{FF2B5EF4-FFF2-40B4-BE49-F238E27FC236}">
                <a16:creationId xmlns="" xmlns:a16="http://schemas.microsoft.com/office/drawing/2014/main" id="{1BFCE98B-4DEA-F2AD-1F73-CC2F0F49D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44072" name="Rectangle 40">
            <a:extLst>
              <a:ext uri="{FF2B5EF4-FFF2-40B4-BE49-F238E27FC236}">
                <a16:creationId xmlns="" xmlns:a16="http://schemas.microsoft.com/office/drawing/2014/main" id="{5517737A-FE1E-6B15-51FC-988388EB39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73" name="Rectangle 41">
            <a:extLst>
              <a:ext uri="{FF2B5EF4-FFF2-40B4-BE49-F238E27FC236}">
                <a16:creationId xmlns="" xmlns:a16="http://schemas.microsoft.com/office/drawing/2014/main" id="{9FC4A306-829B-3B09-493D-B0D4F358EA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74" name="Rectangle 42">
            <a:extLst>
              <a:ext uri="{FF2B5EF4-FFF2-40B4-BE49-F238E27FC236}">
                <a16:creationId xmlns="" xmlns:a16="http://schemas.microsoft.com/office/drawing/2014/main" id="{12A63EAC-70D6-85C6-65BA-9D3E004B5C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51E9BE73-6A40-4869-91D4-93E72BF9A1CC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44075" name="Rectangle 43">
            <a:extLst>
              <a:ext uri="{FF2B5EF4-FFF2-40B4-BE49-F238E27FC236}">
                <a16:creationId xmlns="" xmlns:a16="http://schemas.microsoft.com/office/drawing/2014/main" id="{05438E91-2928-73B9-9C31-66EFFE2DB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94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2B4B69BB-D5C1-0AC5-7DC2-9AA3E1C6C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51F0E749-0728-887C-1615-6CFCC9324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209924" name="Rectangle 4">
            <a:extLst>
              <a:ext uri="{FF2B5EF4-FFF2-40B4-BE49-F238E27FC236}">
                <a16:creationId xmlns="" xmlns:a16="http://schemas.microsoft.com/office/drawing/2014/main" id="{A826227F-8364-3F04-2A81-98520ABC60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5" name="Rectangle 5">
            <a:extLst>
              <a:ext uri="{FF2B5EF4-FFF2-40B4-BE49-F238E27FC236}">
                <a16:creationId xmlns="" xmlns:a16="http://schemas.microsoft.com/office/drawing/2014/main" id="{08F44E0C-C5B1-FA05-1834-1D991B218A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6" name="Rectangle 6">
            <a:extLst>
              <a:ext uri="{FF2B5EF4-FFF2-40B4-BE49-F238E27FC236}">
                <a16:creationId xmlns="" xmlns:a16="http://schemas.microsoft.com/office/drawing/2014/main" id="{0704C0E6-FC37-2505-9C7E-4044F68E0A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b="0" u="none">
                <a:latin typeface="Arial" panose="020B0604020202020204" pitchFamily="34" charset="0"/>
              </a:defRPr>
            </a:lvl1pPr>
          </a:lstStyle>
          <a:p>
            <a:fld id="{0F6FC623-9374-4D6C-ACC6-7666614EE6E7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1" r:id="rId12"/>
    <p:sldLayoutId id="2147484482" r:id="rId13"/>
    <p:sldLayoutId id="214748448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="" xmlns:a16="http://schemas.microsoft.com/office/drawing/2014/main" id="{0CF25382-73A0-5304-8986-8313BDFCC806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4EA39488-6EB1-E357-9002-42929FEFE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5E8493E5-EA93-DE43-9EE2-84AEFC6F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311301" name="Rectangle 5">
            <a:extLst>
              <a:ext uri="{FF2B5EF4-FFF2-40B4-BE49-F238E27FC236}">
                <a16:creationId xmlns="" xmlns:a16="http://schemas.microsoft.com/office/drawing/2014/main" id="{BF2F4317-24E2-F2E1-5EFF-996DB923D4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1302" name="Rectangle 6">
            <a:extLst>
              <a:ext uri="{FF2B5EF4-FFF2-40B4-BE49-F238E27FC236}">
                <a16:creationId xmlns="" xmlns:a16="http://schemas.microsoft.com/office/drawing/2014/main" id="{3E0A1E23-440D-2118-5B0E-E91E1F43F5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1303" name="Rectangle 7">
            <a:extLst>
              <a:ext uri="{FF2B5EF4-FFF2-40B4-BE49-F238E27FC236}">
                <a16:creationId xmlns="" xmlns:a16="http://schemas.microsoft.com/office/drawing/2014/main" id="{14F04C73-9BC0-61C6-FC6A-150EB39B21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b="0" u="none">
                <a:latin typeface="Comic Sans MS" panose="030F0702030302020204" pitchFamily="66" charset="0"/>
              </a:defRPr>
            </a:lvl1pPr>
          </a:lstStyle>
          <a:p>
            <a:fld id="{221D6796-379E-4E07-9603-16FDD24B82A1}" type="slidenum">
              <a:rPr lang="fr-FR" altLang="en-US"/>
              <a:pPr/>
              <a:t>‹N°›</a:t>
            </a:fld>
            <a:endParaRPr lang="fr-FR" altLang="en-US"/>
          </a:p>
        </p:txBody>
      </p:sp>
      <p:sp>
        <p:nvSpPr>
          <p:cNvPr id="3080" name="Freeform 8">
            <a:extLst>
              <a:ext uri="{FF2B5EF4-FFF2-40B4-BE49-F238E27FC236}">
                <a16:creationId xmlns="" xmlns:a16="http://schemas.microsoft.com/office/drawing/2014/main" id="{9B161C1A-6A77-39A6-4751-656D0585F3AC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3081" name="Freeform 9">
            <a:extLst>
              <a:ext uri="{FF2B5EF4-FFF2-40B4-BE49-F238E27FC236}">
                <a16:creationId xmlns="" xmlns:a16="http://schemas.microsoft.com/office/drawing/2014/main" id="{DC2F54B1-5FB0-D2E9-131D-3B5B9D65AAC4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grpSp>
        <p:nvGrpSpPr>
          <p:cNvPr id="3082" name="Group 10">
            <a:extLst>
              <a:ext uri="{FF2B5EF4-FFF2-40B4-BE49-F238E27FC236}">
                <a16:creationId xmlns="" xmlns:a16="http://schemas.microsoft.com/office/drawing/2014/main" id="{E2B3254E-787C-B715-EF51-6F1F2FB1B831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99" name="Freeform 11">
              <a:extLst>
                <a:ext uri="{FF2B5EF4-FFF2-40B4-BE49-F238E27FC236}">
                  <a16:creationId xmlns="" xmlns:a16="http://schemas.microsoft.com/office/drawing/2014/main" id="{49B1E077-9FA1-B916-AD67-77C1A612C8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0" name="Freeform 12">
              <a:extLst>
                <a:ext uri="{FF2B5EF4-FFF2-40B4-BE49-F238E27FC236}">
                  <a16:creationId xmlns="" xmlns:a16="http://schemas.microsoft.com/office/drawing/2014/main" id="{EC227A44-C2E1-E154-8BE2-EDF3BBACA4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1" name="Freeform 13">
              <a:extLst>
                <a:ext uri="{FF2B5EF4-FFF2-40B4-BE49-F238E27FC236}">
                  <a16:creationId xmlns="" xmlns:a16="http://schemas.microsoft.com/office/drawing/2014/main" id="{B7C9DC5B-B19D-A454-F8FB-AF7F420247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2" name="Freeform 14">
              <a:extLst>
                <a:ext uri="{FF2B5EF4-FFF2-40B4-BE49-F238E27FC236}">
                  <a16:creationId xmlns="" xmlns:a16="http://schemas.microsoft.com/office/drawing/2014/main" id="{46364E7E-9E8D-EF8C-CC22-C9B0984B8F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3" name="Freeform 15">
              <a:extLst>
                <a:ext uri="{FF2B5EF4-FFF2-40B4-BE49-F238E27FC236}">
                  <a16:creationId xmlns="" xmlns:a16="http://schemas.microsoft.com/office/drawing/2014/main" id="{B90829B2-C09B-D3E3-7186-C24FF26C2A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4" name="Freeform 16">
              <a:extLst>
                <a:ext uri="{FF2B5EF4-FFF2-40B4-BE49-F238E27FC236}">
                  <a16:creationId xmlns="" xmlns:a16="http://schemas.microsoft.com/office/drawing/2014/main" id="{7620FA72-81B9-97DB-8300-3DCA69E15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5" name="Freeform 17">
              <a:extLst>
                <a:ext uri="{FF2B5EF4-FFF2-40B4-BE49-F238E27FC236}">
                  <a16:creationId xmlns="" xmlns:a16="http://schemas.microsoft.com/office/drawing/2014/main" id="{BBDEF8E5-1046-D7A8-3766-61CB66ACC9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6" name="Freeform 18">
              <a:extLst>
                <a:ext uri="{FF2B5EF4-FFF2-40B4-BE49-F238E27FC236}">
                  <a16:creationId xmlns="" xmlns:a16="http://schemas.microsoft.com/office/drawing/2014/main" id="{CD23864B-1DF4-E0ED-30D4-484B6D933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7" name="Freeform 19">
              <a:extLst>
                <a:ext uri="{FF2B5EF4-FFF2-40B4-BE49-F238E27FC236}">
                  <a16:creationId xmlns="" xmlns:a16="http://schemas.microsoft.com/office/drawing/2014/main" id="{179F6106-3A0F-E4DD-6EF5-8952145FB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3108" name="Group 20">
              <a:extLst>
                <a:ext uri="{FF2B5EF4-FFF2-40B4-BE49-F238E27FC236}">
                  <a16:creationId xmlns="" xmlns:a16="http://schemas.microsoft.com/office/drawing/2014/main" id="{CCD55253-9E4E-00E8-CBF5-2EA90AB3A7F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>
                <a:extLst>
                  <a:ext uri="{FF2B5EF4-FFF2-40B4-BE49-F238E27FC236}">
                    <a16:creationId xmlns="" xmlns:a16="http://schemas.microsoft.com/office/drawing/2014/main" id="{A6B0B368-848B-D6AA-F2F2-774C4CDE7FE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>
                  <a:extLst>
                    <a:ext uri="{FF2B5EF4-FFF2-40B4-BE49-F238E27FC236}">
                      <a16:creationId xmlns="" xmlns:a16="http://schemas.microsoft.com/office/drawing/2014/main" id="{1358EFBD-ECD6-2E82-3140-A6976D640D8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23" name="Freeform 23">
                  <a:extLst>
                    <a:ext uri="{FF2B5EF4-FFF2-40B4-BE49-F238E27FC236}">
                      <a16:creationId xmlns="" xmlns:a16="http://schemas.microsoft.com/office/drawing/2014/main" id="{258AD1FC-EBD3-44CE-C716-5E14EF614C2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24" name="Freeform 24">
                  <a:extLst>
                    <a:ext uri="{FF2B5EF4-FFF2-40B4-BE49-F238E27FC236}">
                      <a16:creationId xmlns="" xmlns:a16="http://schemas.microsoft.com/office/drawing/2014/main" id="{06FA19AB-7EF9-524D-6D12-6BBBA61AC6F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</p:grpSp>
          <p:sp>
            <p:nvSpPr>
              <p:cNvPr id="3110" name="Freeform 25">
                <a:extLst>
                  <a:ext uri="{FF2B5EF4-FFF2-40B4-BE49-F238E27FC236}">
                    <a16:creationId xmlns="" xmlns:a16="http://schemas.microsoft.com/office/drawing/2014/main" id="{2ECE89D6-3577-DE78-171A-AD38F8B1D7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111" name="Freeform 26">
                <a:extLst>
                  <a:ext uri="{FF2B5EF4-FFF2-40B4-BE49-F238E27FC236}">
                    <a16:creationId xmlns="" xmlns:a16="http://schemas.microsoft.com/office/drawing/2014/main" id="{3DEEA56E-4F68-750C-FA2E-2644A371DF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112" name="Freeform 27">
                <a:extLst>
                  <a:ext uri="{FF2B5EF4-FFF2-40B4-BE49-F238E27FC236}">
                    <a16:creationId xmlns="" xmlns:a16="http://schemas.microsoft.com/office/drawing/2014/main" id="{96800F43-A19A-D356-D589-B0F5CC2109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grpSp>
            <p:nvGrpSpPr>
              <p:cNvPr id="3113" name="Group 28">
                <a:extLst>
                  <a:ext uri="{FF2B5EF4-FFF2-40B4-BE49-F238E27FC236}">
                    <a16:creationId xmlns="" xmlns:a16="http://schemas.microsoft.com/office/drawing/2014/main" id="{067E1C22-B20C-7AF9-6B51-466807ACD30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>
                  <a:extLst>
                    <a:ext uri="{FF2B5EF4-FFF2-40B4-BE49-F238E27FC236}">
                      <a16:creationId xmlns="" xmlns:a16="http://schemas.microsoft.com/office/drawing/2014/main" id="{3BD6E044-AA95-970C-050C-973B01970B6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5" name="Freeform 30">
                  <a:extLst>
                    <a:ext uri="{FF2B5EF4-FFF2-40B4-BE49-F238E27FC236}">
                      <a16:creationId xmlns="" xmlns:a16="http://schemas.microsoft.com/office/drawing/2014/main" id="{39296FE7-39F9-AFD9-ECB2-F3B990FB0C3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6" name="Freeform 31">
                  <a:extLst>
                    <a:ext uri="{FF2B5EF4-FFF2-40B4-BE49-F238E27FC236}">
                      <a16:creationId xmlns="" xmlns:a16="http://schemas.microsoft.com/office/drawing/2014/main" id="{6EB2EE7C-1FBD-A420-BA91-478E0476C48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7" name="Freeform 32">
                  <a:extLst>
                    <a:ext uri="{FF2B5EF4-FFF2-40B4-BE49-F238E27FC236}">
                      <a16:creationId xmlns="" xmlns:a16="http://schemas.microsoft.com/office/drawing/2014/main" id="{C27890A8-9AEA-2C1A-0283-F6D25BE7E4A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8" name="Freeform 33">
                  <a:extLst>
                    <a:ext uri="{FF2B5EF4-FFF2-40B4-BE49-F238E27FC236}">
                      <a16:creationId xmlns="" xmlns:a16="http://schemas.microsoft.com/office/drawing/2014/main" id="{DB0E04D7-5AC4-AC36-6DF1-74C9C9399CF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9" name="Freeform 34">
                  <a:extLst>
                    <a:ext uri="{FF2B5EF4-FFF2-40B4-BE49-F238E27FC236}">
                      <a16:creationId xmlns="" xmlns:a16="http://schemas.microsoft.com/office/drawing/2014/main" id="{3EBEA9D5-9664-E20D-217C-10A10668554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20" name="Freeform 35">
                  <a:extLst>
                    <a:ext uri="{FF2B5EF4-FFF2-40B4-BE49-F238E27FC236}">
                      <a16:creationId xmlns="" xmlns:a16="http://schemas.microsoft.com/office/drawing/2014/main" id="{3C5C51E6-925C-F9AD-AE9C-13027AC33FD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21" name="Freeform 36">
                  <a:extLst>
                    <a:ext uri="{FF2B5EF4-FFF2-40B4-BE49-F238E27FC236}">
                      <a16:creationId xmlns="" xmlns:a16="http://schemas.microsoft.com/office/drawing/2014/main" id="{8AED8BBF-D9B4-4C77-206D-9DA5551A368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3083" name="Group 37">
            <a:extLst>
              <a:ext uri="{FF2B5EF4-FFF2-40B4-BE49-F238E27FC236}">
                <a16:creationId xmlns="" xmlns:a16="http://schemas.microsoft.com/office/drawing/2014/main" id="{F3A3214B-686C-DD92-A227-23B893C62A3A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97" name="Freeform 38">
              <a:extLst>
                <a:ext uri="{FF2B5EF4-FFF2-40B4-BE49-F238E27FC236}">
                  <a16:creationId xmlns="" xmlns:a16="http://schemas.microsoft.com/office/drawing/2014/main" id="{77556B72-8522-144C-851D-BB00E319EEDA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098" name="Freeform 39">
              <a:extLst>
                <a:ext uri="{FF2B5EF4-FFF2-40B4-BE49-F238E27FC236}">
                  <a16:creationId xmlns="" xmlns:a16="http://schemas.microsoft.com/office/drawing/2014/main" id="{5721907D-7E1C-95D3-09E0-8468FC504987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grpSp>
        <p:nvGrpSpPr>
          <p:cNvPr id="3084" name="Group 40">
            <a:extLst>
              <a:ext uri="{FF2B5EF4-FFF2-40B4-BE49-F238E27FC236}">
                <a16:creationId xmlns="" xmlns:a16="http://schemas.microsoft.com/office/drawing/2014/main" id="{C53530C6-33EB-E19B-3C6F-6929FA4F0A74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>
              <a:extLst>
                <a:ext uri="{FF2B5EF4-FFF2-40B4-BE49-F238E27FC236}">
                  <a16:creationId xmlns="" xmlns:a16="http://schemas.microsoft.com/office/drawing/2014/main" id="{05BA5773-0164-2D17-14A9-E46ADE81FDE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>
                <a:extLst>
                  <a:ext uri="{FF2B5EF4-FFF2-40B4-BE49-F238E27FC236}">
                    <a16:creationId xmlns="" xmlns:a16="http://schemas.microsoft.com/office/drawing/2014/main" id="{203A87C4-B763-6288-8AD7-99D22ED77E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grpSp>
            <p:nvGrpSpPr>
              <p:cNvPr id="3088" name="Group 43">
                <a:extLst>
                  <a:ext uri="{FF2B5EF4-FFF2-40B4-BE49-F238E27FC236}">
                    <a16:creationId xmlns="" xmlns:a16="http://schemas.microsoft.com/office/drawing/2014/main" id="{ACA6F8B9-013F-D2EA-C45E-6B2C2ED687A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>
                  <a:extLst>
                    <a:ext uri="{FF2B5EF4-FFF2-40B4-BE49-F238E27FC236}">
                      <a16:creationId xmlns="" xmlns:a16="http://schemas.microsoft.com/office/drawing/2014/main" id="{8B92F386-2086-D7B0-DCA7-C40AC350062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0" name="Freeform 45">
                  <a:extLst>
                    <a:ext uri="{FF2B5EF4-FFF2-40B4-BE49-F238E27FC236}">
                      <a16:creationId xmlns="" xmlns:a16="http://schemas.microsoft.com/office/drawing/2014/main" id="{CCFAF64B-6CBC-984E-5AC3-731D32B987D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67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1" name="Freeform 46">
                  <a:extLst>
                    <a:ext uri="{FF2B5EF4-FFF2-40B4-BE49-F238E27FC236}">
                      <a16:creationId xmlns="" xmlns:a16="http://schemas.microsoft.com/office/drawing/2014/main" id="{BCC266DD-3F9D-2EC3-C333-FE4A2757AB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77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2" name="Freeform 47">
                  <a:extLst>
                    <a:ext uri="{FF2B5EF4-FFF2-40B4-BE49-F238E27FC236}">
                      <a16:creationId xmlns="" xmlns:a16="http://schemas.microsoft.com/office/drawing/2014/main" id="{C3A19CB9-E658-3E62-9110-E0B6C42B507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3" name="Freeform 48">
                  <a:extLst>
                    <a:ext uri="{FF2B5EF4-FFF2-40B4-BE49-F238E27FC236}">
                      <a16:creationId xmlns="" xmlns:a16="http://schemas.microsoft.com/office/drawing/2014/main" id="{E102171A-44D0-C1F5-55F5-6B5F7FE79AF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16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4" name="Freeform 49">
                  <a:extLst>
                    <a:ext uri="{FF2B5EF4-FFF2-40B4-BE49-F238E27FC236}">
                      <a16:creationId xmlns="" xmlns:a16="http://schemas.microsoft.com/office/drawing/2014/main" id="{E82A75FE-D511-9962-0DE8-EB3796A3028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5" name="Freeform 50">
                  <a:extLst>
                    <a:ext uri="{FF2B5EF4-FFF2-40B4-BE49-F238E27FC236}">
                      <a16:creationId xmlns="" xmlns:a16="http://schemas.microsoft.com/office/drawing/2014/main" id="{91E74BB9-BD9A-1BAA-ECD1-98FDC6B3F52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6" name="Freeform 51">
                  <a:extLst>
                    <a:ext uri="{FF2B5EF4-FFF2-40B4-BE49-F238E27FC236}">
                      <a16:creationId xmlns="" xmlns:a16="http://schemas.microsoft.com/office/drawing/2014/main" id="{8BA23F31-DE33-4A4C-7F45-584D25A0D6D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</p:grpSp>
        </p:grpSp>
        <p:sp>
          <p:nvSpPr>
            <p:cNvPr id="3086" name="Line 52">
              <a:extLst>
                <a:ext uri="{FF2B5EF4-FFF2-40B4-BE49-F238E27FC236}">
                  <a16:creationId xmlns="" xmlns:a16="http://schemas.microsoft.com/office/drawing/2014/main" id="{C1644CD7-D732-8E1D-CCB7-3F69B2DA87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gorha.inha.fr/ark:/54721/9df84847-fa26-4cca-9fe1-2f98a368ea3b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31F14E80-F64C-D89A-C7E0-B52327D3BD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3500438"/>
            <a:ext cx="8353425" cy="1150937"/>
          </a:xfrm>
        </p:spPr>
        <p:txBody>
          <a:bodyPr/>
          <a:lstStyle/>
          <a:p>
            <a:pPr rtl="0" eaLnBrk="1" hangingPunct="1">
              <a:defRPr/>
            </a:pPr>
            <a:r>
              <a:rPr lang="fr-FR" sz="3200" b="1" u="sng" dirty="0">
                <a:solidFill>
                  <a:schemeClr val="tx1"/>
                </a:solidFill>
              </a:rPr>
              <a:t/>
            </a:r>
            <a:br>
              <a:rPr lang="fr-FR" sz="3200" b="1" u="sng" dirty="0">
                <a:solidFill>
                  <a:schemeClr val="tx1"/>
                </a:solidFill>
              </a:rPr>
            </a:br>
            <a:r>
              <a:rPr lang="fr-FR" sz="3200" b="1" u="sng" dirty="0">
                <a:solidFill>
                  <a:schemeClr val="tx1"/>
                </a:solidFill>
              </a:rPr>
              <a:t/>
            </a:r>
            <a:br>
              <a:rPr lang="fr-FR" sz="3200" b="1" u="sng" dirty="0">
                <a:solidFill>
                  <a:schemeClr val="tx1"/>
                </a:solidFill>
              </a:rPr>
            </a:br>
            <a:r>
              <a:rPr lang="fr-FR" sz="3200" b="1" u="sng" dirty="0">
                <a:solidFill>
                  <a:schemeClr val="tx1"/>
                </a:solidFill>
              </a:rPr>
              <a:t/>
            </a:r>
            <a:br>
              <a:rPr lang="fr-FR" sz="3200" b="1" u="sng" dirty="0">
                <a:solidFill>
                  <a:schemeClr val="tx1"/>
                </a:solidFill>
              </a:rPr>
            </a:br>
            <a:r>
              <a:rPr lang="fr-FR" sz="3200" b="1" u="sng" dirty="0">
                <a:solidFill>
                  <a:schemeClr val="tx1"/>
                </a:solidFill>
              </a:rPr>
              <a:t/>
            </a:r>
            <a:br>
              <a:rPr lang="fr-FR" sz="3200" b="1" u="sng" dirty="0">
                <a:solidFill>
                  <a:schemeClr val="tx1"/>
                </a:solidFill>
              </a:rPr>
            </a:br>
            <a:r>
              <a:rPr lang="fr-FR" sz="3200" b="1" u="sng" dirty="0">
                <a:solidFill>
                  <a:schemeClr val="tx1"/>
                </a:solidFill>
              </a:rPr>
              <a:t>Course n02 .</a:t>
            </a:r>
            <a:r>
              <a:rPr lang="fr-FR" sz="3200" b="1" u="sng" dirty="0">
                <a:solidFill>
                  <a:srgbClr val="FF0000"/>
                </a:solidFill>
              </a:rPr>
              <a:t> </a:t>
            </a:r>
            <a:br>
              <a:rPr lang="fr-FR" sz="3200" b="1" u="sng" dirty="0">
                <a:solidFill>
                  <a:srgbClr val="FF0000"/>
                </a:solidFill>
              </a:rPr>
            </a:br>
            <a:r>
              <a:rPr lang="fr-FR" sz="3200" b="1" u="sng" dirty="0" err="1">
                <a:solidFill>
                  <a:srgbClr val="FF0000"/>
                </a:solidFill>
              </a:rPr>
              <a:t>Planar</a:t>
            </a:r>
            <a:r>
              <a:rPr lang="fr-FR" sz="3200" b="1" u="sng" dirty="0">
                <a:solidFill>
                  <a:srgbClr val="FF0000"/>
                </a:solidFill>
              </a:rPr>
              <a:t> </a:t>
            </a:r>
            <a:r>
              <a:rPr lang="fr-FR" sz="3200" b="1" u="sng" dirty="0" err="1">
                <a:solidFill>
                  <a:srgbClr val="FF0000"/>
                </a:solidFill>
              </a:rPr>
              <a:t>geometric</a:t>
            </a:r>
            <a:r>
              <a:rPr lang="fr-FR" sz="3200" b="1" u="sng" dirty="0">
                <a:solidFill>
                  <a:srgbClr val="FF0000"/>
                </a:solidFill>
              </a:rPr>
              <a:t> composition</a:t>
            </a:r>
            <a:endParaRPr lang="en-US" altLang="ar-DZ" sz="3200" b="1" u="sng" dirty="0">
              <a:solidFill>
                <a:srgbClr val="FF0000"/>
              </a:solidFill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="" xmlns:a16="http://schemas.microsoft.com/office/drawing/2014/main" id="{C7BC5D77-F3AE-FFAC-51D7-3B5EBD65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643563"/>
            <a:ext cx="4033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prepared by </a:t>
            </a:r>
          </a:p>
          <a:p>
            <a:pPr eaLnBrk="1" hangingPunct="1">
              <a:defRPr/>
            </a:pPr>
            <a:r>
              <a:rPr lang="en-US" sz="1800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professor  </a:t>
            </a:r>
            <a:r>
              <a:rPr lang="en-US" sz="1800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Hynda</a:t>
            </a:r>
            <a:r>
              <a:rPr lang="fr-FR" sz="1800" b="0" u="none" dirty="0">
                <a:latin typeface="Arial" charset="0"/>
                <a:cs typeface="Arial" charset="0"/>
              </a:rPr>
              <a:t> </a:t>
            </a:r>
            <a:r>
              <a:rPr lang="fr-FR" sz="1800" b="0" u="none" dirty="0" smtClean="0">
                <a:latin typeface="Arial" charset="0"/>
                <a:cs typeface="Arial" charset="0"/>
              </a:rPr>
              <a:t> </a:t>
            </a:r>
            <a:r>
              <a:rPr lang="en-US" sz="1800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Boutabba</a:t>
            </a:r>
            <a:r>
              <a:rPr lang="en-US" sz="1800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</a:t>
            </a:r>
            <a:r>
              <a:rPr lang="en-US" sz="1800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Mili</a:t>
            </a:r>
            <a:endParaRPr lang="fr-FR" altLang="ar-DZ" sz="1800" b="0" u="none" dirty="0">
              <a:latin typeface="Arial" charset="0"/>
              <a:cs typeface="Arial" charset="0"/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="" xmlns:a16="http://schemas.microsoft.com/office/drawing/2014/main" id="{B680D57E-7D1B-2878-75D5-08F9EDA3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092825"/>
            <a:ext cx="324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ar-DZ" i="1" u="none">
                <a:solidFill>
                  <a:srgbClr val="FF0000"/>
                </a:solidFill>
              </a:rPr>
              <a:t>1st year architecture course</a:t>
            </a:r>
            <a:endParaRPr lang="en-US" altLang="ar-DZ" i="1" u="none">
              <a:solidFill>
                <a:srgbClr val="FF0000"/>
              </a:solidFill>
            </a:endParaRPr>
          </a:p>
        </p:txBody>
      </p:sp>
      <p:sp>
        <p:nvSpPr>
          <p:cNvPr id="6149" name="Text Box 7">
            <a:extLst>
              <a:ext uri="{FF2B5EF4-FFF2-40B4-BE49-F238E27FC236}">
                <a16:creationId xmlns="" xmlns:a16="http://schemas.microsoft.com/office/drawing/2014/main" id="{23E26520-AFF0-06B8-C924-1D31C7007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0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2800"/>
              <a:t>Urban Technology Management Institute</a:t>
            </a:r>
            <a:endParaRPr lang="en-US" altLang="en-US" sz="2800"/>
          </a:p>
        </p:txBody>
      </p:sp>
      <p:sp>
        <p:nvSpPr>
          <p:cNvPr id="6150" name="Text Box 8">
            <a:extLst>
              <a:ext uri="{FF2B5EF4-FFF2-40B4-BE49-F238E27FC236}">
                <a16:creationId xmlns="" xmlns:a16="http://schemas.microsoft.com/office/drawing/2014/main" id="{DDA5A465-4BEF-031E-83E8-EA8CEA45E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25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/>
              <a:t>Academic year 2023 / 2024</a:t>
            </a:r>
            <a:endParaRPr lang="en-US" altLang="en-US"/>
          </a:p>
        </p:txBody>
      </p:sp>
      <p:pic>
        <p:nvPicPr>
          <p:cNvPr id="6151" name="Picture 9" descr="Photo 031">
            <a:extLst>
              <a:ext uri="{FF2B5EF4-FFF2-40B4-BE49-F238E27FC236}">
                <a16:creationId xmlns="" xmlns:a16="http://schemas.microsoft.com/office/drawing/2014/main" id="{A94F740D-B841-037F-409F-077AD49AD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43000"/>
            <a:ext cx="219551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hoto 028">
            <a:extLst>
              <a:ext uri="{FF2B5EF4-FFF2-40B4-BE49-F238E27FC236}">
                <a16:creationId xmlns="" xmlns:a16="http://schemas.microsoft.com/office/drawing/2014/main" id="{6E5F2E1E-4128-F906-A2C5-040917AD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143000"/>
            <a:ext cx="2303462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Photo 108">
            <a:extLst>
              <a:ext uri="{FF2B5EF4-FFF2-40B4-BE49-F238E27FC236}">
                <a16:creationId xmlns="" xmlns:a16="http://schemas.microsoft.com/office/drawing/2014/main" id="{D714B5CF-324F-531C-B818-A1DEBCD98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143000"/>
            <a:ext cx="24304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9">
            <a:extLst>
              <a:ext uri="{FF2B5EF4-FFF2-40B4-BE49-F238E27FC236}">
                <a16:creationId xmlns="" xmlns:a16="http://schemas.microsoft.com/office/drawing/2014/main" id="{4B249AA6-6563-0C6C-ACC0-8C4CA7D3C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500063"/>
            <a:ext cx="444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/>
              <a:t>Department of Architecture</a:t>
            </a:r>
          </a:p>
        </p:txBody>
      </p:sp>
      <p:pic>
        <p:nvPicPr>
          <p:cNvPr id="6155" name="Picture 11">
            <a:extLst>
              <a:ext uri="{FF2B5EF4-FFF2-40B4-BE49-F238E27FC236}">
                <a16:creationId xmlns="" xmlns:a16="http://schemas.microsoft.com/office/drawing/2014/main" id="{503637C9-3907-EC67-B23D-9222E050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572000"/>
            <a:ext cx="15716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8EE641B-0E9F-1FFF-3398-83E0A8F1D257}"/>
              </a:ext>
            </a:extLst>
          </p:cNvPr>
          <p:cNvSpPr/>
          <p:nvPr/>
        </p:nvSpPr>
        <p:spPr bwMode="auto">
          <a:xfrm>
            <a:off x="4278615" y="0"/>
            <a:ext cx="4176464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Method of Composition</a:t>
            </a:r>
          </a:p>
        </p:txBody>
      </p:sp>
      <p:sp>
        <p:nvSpPr>
          <p:cNvPr id="16389" name="ZoneTexte 3">
            <a:extLst>
              <a:ext uri="{FF2B5EF4-FFF2-40B4-BE49-F238E27FC236}">
                <a16:creationId xmlns="" xmlns:a16="http://schemas.microsoft.com/office/drawing/2014/main" id="{1958E220-C013-1107-3163-C94A01166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705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/>
              <a:t>In the </a:t>
            </a:r>
            <a:r>
              <a:rPr lang="en-US" altLang="en-US" sz="1800" b="0" dirty="0"/>
              <a:t>geometric composition method</a:t>
            </a:r>
            <a:r>
              <a:rPr lang="en-US" altLang="en-US" sz="1800" b="0" u="none" dirty="0"/>
              <a:t>, priority is given to the </a:t>
            </a:r>
            <a:r>
              <a:rPr lang="en-US" altLang="en-US" u="none" dirty="0">
                <a:solidFill>
                  <a:srgbClr val="FF0000"/>
                </a:solidFill>
              </a:rPr>
              <a:t>Grid set</a:t>
            </a:r>
            <a:endParaRPr lang="fr-FR" altLang="en-US" sz="1800" u="none" dirty="0">
              <a:solidFill>
                <a:srgbClr val="FF0000"/>
              </a:solidFill>
            </a:endParaRPr>
          </a:p>
        </p:txBody>
      </p:sp>
      <p:sp>
        <p:nvSpPr>
          <p:cNvPr id="16390" name="ZoneTexte 4">
            <a:extLst>
              <a:ext uri="{FF2B5EF4-FFF2-40B4-BE49-F238E27FC236}">
                <a16:creationId xmlns="" xmlns:a16="http://schemas.microsoft.com/office/drawing/2014/main" id="{4130EFF3-6E00-681A-A944-BF739B005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928688"/>
            <a:ext cx="6000750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/>
              <a:t>What do we mean by </a:t>
            </a:r>
            <a:r>
              <a:rPr lang="en-US" altLang="en-US" u="none" dirty="0">
                <a:solidFill>
                  <a:srgbClr val="FF0000"/>
                </a:solidFill>
              </a:rPr>
              <a:t>GRID</a:t>
            </a:r>
            <a:r>
              <a:rPr lang="en-US" altLang="en-US" u="none" dirty="0"/>
              <a:t>?</a:t>
            </a:r>
            <a:endParaRPr lang="fr-FR" altLang="en-US" sz="1000" b="0" u="none" dirty="0"/>
          </a:p>
        </p:txBody>
      </p:sp>
      <p:sp>
        <p:nvSpPr>
          <p:cNvPr id="16395" name="ZoneTexte 8">
            <a:extLst>
              <a:ext uri="{FF2B5EF4-FFF2-40B4-BE49-F238E27FC236}">
                <a16:creationId xmlns="" xmlns:a16="http://schemas.microsoft.com/office/drawing/2014/main" id="{46E95EBD-B4FA-674F-23ED-FED1BD7B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357313"/>
            <a:ext cx="857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Repetition or alternation of basic geometric shapes</a:t>
            </a:r>
            <a:endParaRPr lang="fr-FR" altLang="en-US" b="0" u="none" dirty="0"/>
          </a:p>
        </p:txBody>
      </p:sp>
      <p:sp>
        <p:nvSpPr>
          <p:cNvPr id="16396" name="ZoneTexte 13">
            <a:extLst>
              <a:ext uri="{FF2B5EF4-FFF2-40B4-BE49-F238E27FC236}">
                <a16:creationId xmlns="" xmlns:a16="http://schemas.microsoft.com/office/drawing/2014/main" id="{FC49A79B-BDFA-4B09-94A0-CAB748F5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1875"/>
            <a:ext cx="885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/>
              <a:t>Sur laquelle  on superpose  une autre suite de formes géométriques ou trame</a:t>
            </a:r>
          </a:p>
        </p:txBody>
      </p:sp>
      <p:grpSp>
        <p:nvGrpSpPr>
          <p:cNvPr id="3" name="Groupe 87">
            <a:extLst>
              <a:ext uri="{FF2B5EF4-FFF2-40B4-BE49-F238E27FC236}">
                <a16:creationId xmlns="" xmlns:a16="http://schemas.microsoft.com/office/drawing/2014/main" id="{7AE591F2-A8CA-FD11-CE0C-A9A220383E6A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1857375"/>
            <a:ext cx="1928813" cy="1624013"/>
            <a:chOff x="142844" y="1857364"/>
            <a:chExt cx="1928826" cy="1624438"/>
          </a:xfrm>
        </p:grpSpPr>
        <p:pic>
          <p:nvPicPr>
            <p:cNvPr id="15425" name="Picture 2">
              <a:extLst>
                <a:ext uri="{FF2B5EF4-FFF2-40B4-BE49-F238E27FC236}">
                  <a16:creationId xmlns="" xmlns:a16="http://schemas.microsoft.com/office/drawing/2014/main" id="{E30B975D-4D19-85CB-5819-370B547E1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857364"/>
              <a:ext cx="1922463" cy="130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6" name="ZoneTexte 28">
              <a:extLst>
                <a:ext uri="{FF2B5EF4-FFF2-40B4-BE49-F238E27FC236}">
                  <a16:creationId xmlns="" xmlns:a16="http://schemas.microsoft.com/office/drawing/2014/main" id="{979F031A-21ED-F296-12F8-C02DE57D9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82" y="3143248"/>
              <a:ext cx="18573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 dirty="0" err="1">
                  <a:solidFill>
                    <a:srgbClr val="FF0000"/>
                  </a:solidFill>
                </a:rPr>
                <a:t>Octagonal</a:t>
              </a:r>
              <a:r>
                <a:rPr lang="fr-FR" altLang="en-US" sz="1600" u="none" dirty="0">
                  <a:solidFill>
                    <a:srgbClr val="FF0000"/>
                  </a:solidFill>
                </a:rPr>
                <a:t> </a:t>
              </a:r>
              <a:r>
                <a:rPr lang="fr-FR" altLang="en-US" sz="1600" u="none" dirty="0" err="1">
                  <a:solidFill>
                    <a:srgbClr val="FF0000"/>
                  </a:solidFill>
                </a:rPr>
                <a:t>grid</a:t>
              </a:r>
              <a:endParaRPr lang="fr-FR" altLang="en-US" sz="1600" u="non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e 88">
            <a:extLst>
              <a:ext uri="{FF2B5EF4-FFF2-40B4-BE49-F238E27FC236}">
                <a16:creationId xmlns="" xmlns:a16="http://schemas.microsoft.com/office/drawing/2014/main" id="{BDD57A07-2167-94FC-2FFF-B0290951396B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000250"/>
            <a:ext cx="1928813" cy="1409700"/>
            <a:chOff x="2286000" y="2000250"/>
            <a:chExt cx="1928810" cy="1410114"/>
          </a:xfrm>
        </p:grpSpPr>
        <p:pic>
          <p:nvPicPr>
            <p:cNvPr id="15423" name="Picture 6">
              <a:extLst>
                <a:ext uri="{FF2B5EF4-FFF2-40B4-BE49-F238E27FC236}">
                  <a16:creationId xmlns="" xmlns:a16="http://schemas.microsoft.com/office/drawing/2014/main" id="{720D6F2F-8675-EF4C-A367-709203B3E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000250"/>
              <a:ext cx="1800225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4" name="ZoneTexte 29">
              <a:extLst>
                <a:ext uri="{FF2B5EF4-FFF2-40B4-BE49-F238E27FC236}">
                  <a16:creationId xmlns="" xmlns:a16="http://schemas.microsoft.com/office/drawing/2014/main" id="{5B1749B7-6C43-473C-3CB9-83FF4E087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7422" y="3071810"/>
              <a:ext cx="18573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 dirty="0">
                  <a:solidFill>
                    <a:srgbClr val="FF0000"/>
                  </a:solidFill>
                </a:rPr>
                <a:t>Hexagonal </a:t>
              </a:r>
              <a:r>
                <a:rPr lang="fr-FR" altLang="en-US" sz="1600" u="none" dirty="0" err="1">
                  <a:solidFill>
                    <a:srgbClr val="FF0000"/>
                  </a:solidFill>
                </a:rPr>
                <a:t>grid</a:t>
              </a:r>
              <a:endParaRPr lang="fr-FR" altLang="en-US" sz="1600" u="non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e 89">
            <a:extLst>
              <a:ext uri="{FF2B5EF4-FFF2-40B4-BE49-F238E27FC236}">
                <a16:creationId xmlns="" xmlns:a16="http://schemas.microsoft.com/office/drawing/2014/main" id="{CD2064EC-0F83-4C52-1DD0-77BC658DFF2A}"/>
              </a:ext>
            </a:extLst>
          </p:cNvPr>
          <p:cNvGrpSpPr>
            <a:grpSpLocks/>
          </p:cNvGrpSpPr>
          <p:nvPr/>
        </p:nvGrpSpPr>
        <p:grpSpPr bwMode="auto">
          <a:xfrm>
            <a:off x="6929438" y="1428750"/>
            <a:ext cx="1952625" cy="2266950"/>
            <a:chOff x="6929438" y="1428750"/>
            <a:chExt cx="1952625" cy="2267366"/>
          </a:xfrm>
        </p:grpSpPr>
        <p:pic>
          <p:nvPicPr>
            <p:cNvPr id="15421" name="Picture 8">
              <a:extLst>
                <a:ext uri="{FF2B5EF4-FFF2-40B4-BE49-F238E27FC236}">
                  <a16:creationId xmlns="" xmlns:a16="http://schemas.microsoft.com/office/drawing/2014/main" id="{FE24EC7B-7416-0C4D-8043-C7ADB52B4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38" y="1428750"/>
              <a:ext cx="1952625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2" name="ZoneTexte 31">
              <a:extLst>
                <a:ext uri="{FF2B5EF4-FFF2-40B4-BE49-F238E27FC236}">
                  <a16:creationId xmlns="" xmlns:a16="http://schemas.microsoft.com/office/drawing/2014/main" id="{4BCB8A2C-3B12-DAA8-3776-A232A6AE1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0892" y="3357562"/>
              <a:ext cx="18573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 dirty="0">
                  <a:solidFill>
                    <a:srgbClr val="FF0000"/>
                  </a:solidFill>
                </a:rPr>
                <a:t>Orthogonal </a:t>
              </a:r>
              <a:r>
                <a:rPr lang="fr-FR" altLang="en-US" sz="1600" u="none" dirty="0" err="1">
                  <a:solidFill>
                    <a:srgbClr val="FF0000"/>
                  </a:solidFill>
                </a:rPr>
                <a:t>grid</a:t>
              </a:r>
              <a:endParaRPr lang="fr-FR" altLang="en-US" sz="1600" u="none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522D2579-06D8-3215-3435-B83C6435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4286250"/>
            <a:ext cx="500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4400" u="none"/>
              <a:t>+</a:t>
            </a:r>
          </a:p>
        </p:txBody>
      </p:sp>
      <p:grpSp>
        <p:nvGrpSpPr>
          <p:cNvPr id="6" name="Groupe 90">
            <a:extLst>
              <a:ext uri="{FF2B5EF4-FFF2-40B4-BE49-F238E27FC236}">
                <a16:creationId xmlns="" xmlns:a16="http://schemas.microsoft.com/office/drawing/2014/main" id="{0A3C02E3-A266-FB20-9C22-C044EE379A22}"/>
              </a:ext>
            </a:extLst>
          </p:cNvPr>
          <p:cNvGrpSpPr>
            <a:grpSpLocks/>
          </p:cNvGrpSpPr>
          <p:nvPr/>
        </p:nvGrpSpPr>
        <p:grpSpPr bwMode="auto">
          <a:xfrm>
            <a:off x="0" y="4000500"/>
            <a:ext cx="1857375" cy="1552575"/>
            <a:chOff x="0" y="4000504"/>
            <a:chExt cx="1857388" cy="1553000"/>
          </a:xfrm>
        </p:grpSpPr>
        <p:pic>
          <p:nvPicPr>
            <p:cNvPr id="15419" name="Picture 9">
              <a:extLst>
                <a:ext uri="{FF2B5EF4-FFF2-40B4-BE49-F238E27FC236}">
                  <a16:creationId xmlns="" xmlns:a16="http://schemas.microsoft.com/office/drawing/2014/main" id="{1BB8EE25-37EB-FC83-6D24-9D932CCA5B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00504"/>
              <a:ext cx="154305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0" name="ZoneTexte 33">
              <a:extLst>
                <a:ext uri="{FF2B5EF4-FFF2-40B4-BE49-F238E27FC236}">
                  <a16:creationId xmlns="" xmlns:a16="http://schemas.microsoft.com/office/drawing/2014/main" id="{6268FB21-DA22-E66B-32C7-3F19D27D3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214950"/>
              <a:ext cx="18573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 dirty="0">
                  <a:solidFill>
                    <a:srgbClr val="FF0000"/>
                  </a:solidFill>
                </a:rPr>
                <a:t>Square </a:t>
              </a:r>
              <a:r>
                <a:rPr lang="fr-FR" altLang="en-US" sz="1600" u="none" dirty="0" err="1">
                  <a:solidFill>
                    <a:srgbClr val="FF0000"/>
                  </a:solidFill>
                </a:rPr>
                <a:t>grid</a:t>
              </a:r>
              <a:endParaRPr lang="fr-FR" altLang="en-US" sz="1600" u="non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e 101">
            <a:extLst>
              <a:ext uri="{FF2B5EF4-FFF2-40B4-BE49-F238E27FC236}">
                <a16:creationId xmlns="" xmlns:a16="http://schemas.microsoft.com/office/drawing/2014/main" id="{C82AA959-916D-E414-7CE0-E3F3FA3DBE06}"/>
              </a:ext>
            </a:extLst>
          </p:cNvPr>
          <p:cNvGrpSpPr>
            <a:grpSpLocks/>
          </p:cNvGrpSpPr>
          <p:nvPr/>
        </p:nvGrpSpPr>
        <p:grpSpPr bwMode="auto">
          <a:xfrm>
            <a:off x="1857375" y="4071938"/>
            <a:ext cx="2428875" cy="2124075"/>
            <a:chOff x="1857356" y="4071942"/>
            <a:chExt cx="2428891" cy="2124504"/>
          </a:xfrm>
        </p:grpSpPr>
        <p:grpSp>
          <p:nvGrpSpPr>
            <p:cNvPr id="15410" name="Groupe 40">
              <a:extLst>
                <a:ext uri="{FF2B5EF4-FFF2-40B4-BE49-F238E27FC236}">
                  <a16:creationId xmlns="" xmlns:a16="http://schemas.microsoft.com/office/drawing/2014/main" id="{1979C346-E373-B13D-D87A-2B153FDCD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7356" y="4071942"/>
              <a:ext cx="2428891" cy="2072481"/>
              <a:chOff x="2428860" y="4214818"/>
              <a:chExt cx="2428908" cy="2072496"/>
            </a:xfrm>
          </p:grpSpPr>
          <p:cxnSp>
            <p:nvCxnSpPr>
              <p:cNvPr id="15412" name="Connecteur droit 16">
                <a:extLst>
                  <a:ext uri="{FF2B5EF4-FFF2-40B4-BE49-F238E27FC236}">
                    <a16:creationId xmlns="" xmlns:a16="http://schemas.microsoft.com/office/drawing/2014/main" id="{8E760D79-3C34-A0CD-354C-283299B8AB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00298" y="4214818"/>
                <a:ext cx="1500198" cy="1285884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3" name="Connecteur droit 19">
                <a:extLst>
                  <a:ext uri="{FF2B5EF4-FFF2-40B4-BE49-F238E27FC236}">
                    <a16:creationId xmlns="" xmlns:a16="http://schemas.microsoft.com/office/drawing/2014/main" id="{94B6FB89-1368-DDAE-95DE-A5657B14BC6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3250397" y="6250801"/>
                <a:ext cx="71438" cy="158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4" name="Connecteur droit 21">
                <a:extLst>
                  <a:ext uri="{FF2B5EF4-FFF2-40B4-BE49-F238E27FC236}">
                    <a16:creationId xmlns="" xmlns:a16="http://schemas.microsoft.com/office/drawing/2014/main" id="{D4B69CD0-0498-2A4F-7870-C7176429B741}"/>
                  </a:ext>
                </a:extLst>
              </p:cNvPr>
              <p:cNvCxnSpPr>
                <a:cxnSpLocks noChangeShapeType="1"/>
                <a:endCxn id="15411" idx="0"/>
              </p:cNvCxnSpPr>
              <p:nvPr/>
            </p:nvCxnSpPr>
            <p:spPr bwMode="auto">
              <a:xfrm rot="10800000" flipV="1">
                <a:off x="3357560" y="4714888"/>
                <a:ext cx="1500208" cy="1285893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5" name="Connecteur droit 25">
                <a:extLst>
                  <a:ext uri="{FF2B5EF4-FFF2-40B4-BE49-F238E27FC236}">
                    <a16:creationId xmlns="" xmlns:a16="http://schemas.microsoft.com/office/drawing/2014/main" id="{FB4A0797-6EA5-871A-9E6D-501E8F06F7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2857493" y="4429133"/>
                <a:ext cx="1643083" cy="1357331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6" name="Connecteur droit 30">
                <a:extLst>
                  <a:ext uri="{FF2B5EF4-FFF2-40B4-BE49-F238E27FC236}">
                    <a16:creationId xmlns="" xmlns:a16="http://schemas.microsoft.com/office/drawing/2014/main" id="{ABBD72B3-76A0-32D3-CBFD-9D45A4A7D3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2786053" y="4429132"/>
                <a:ext cx="1571648" cy="128589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7" name="Connecteur droit 33">
                <a:extLst>
                  <a:ext uri="{FF2B5EF4-FFF2-40B4-BE49-F238E27FC236}">
                    <a16:creationId xmlns="" xmlns:a16="http://schemas.microsoft.com/office/drawing/2014/main" id="{C55EDDE8-0872-B3CE-685E-BF0A1462C68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28860" y="4786322"/>
                <a:ext cx="1571647" cy="1285897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8" name="Connecteur droit 36">
                <a:extLst>
                  <a:ext uri="{FF2B5EF4-FFF2-40B4-BE49-F238E27FC236}">
                    <a16:creationId xmlns="" xmlns:a16="http://schemas.microsoft.com/office/drawing/2014/main" id="{55F2A622-BD93-F867-9701-C2ED56D8BCB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3214677" y="4214818"/>
                <a:ext cx="1500214" cy="121445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411" name="ZoneTexte 34">
              <a:extLst>
                <a:ext uri="{FF2B5EF4-FFF2-40B4-BE49-F238E27FC236}">
                  <a16:creationId xmlns="" xmlns:a16="http://schemas.microsoft.com/office/drawing/2014/main" id="{CBC80C6A-8D18-238F-528F-225C5DB1E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7356" y="5857892"/>
              <a:ext cx="18573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 dirty="0" err="1">
                  <a:solidFill>
                    <a:srgbClr val="FF0000"/>
                  </a:solidFill>
                </a:rPr>
                <a:t>Crossed</a:t>
              </a:r>
              <a:r>
                <a:rPr lang="fr-FR" altLang="en-US" sz="1600" u="none" dirty="0">
                  <a:solidFill>
                    <a:srgbClr val="FF0000"/>
                  </a:solidFill>
                </a:rPr>
                <a:t> </a:t>
              </a:r>
              <a:r>
                <a:rPr lang="fr-FR" altLang="en-US" sz="1600" u="none" dirty="0" err="1">
                  <a:solidFill>
                    <a:srgbClr val="FF0000"/>
                  </a:solidFill>
                </a:rPr>
                <a:t>grids</a:t>
              </a:r>
              <a:endParaRPr lang="fr-FR" altLang="en-US" sz="1600" u="none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A4A170AD-A0BE-2DC8-81FC-776B0AB66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4357688"/>
            <a:ext cx="5000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4400" u="none"/>
              <a:t>=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C3991969-DAE0-7ACD-5DC0-40DFAB89C481}"/>
              </a:ext>
            </a:extLst>
          </p:cNvPr>
          <p:cNvSpPr txBox="1"/>
          <p:nvPr/>
        </p:nvSpPr>
        <p:spPr>
          <a:xfrm>
            <a:off x="3500438" y="6215063"/>
            <a:ext cx="3857625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 err="1"/>
              <a:t>Geometric</a:t>
            </a:r>
            <a:r>
              <a:rPr lang="fr-FR" dirty="0"/>
              <a:t> Composition</a:t>
            </a:r>
          </a:p>
        </p:txBody>
      </p:sp>
      <p:grpSp>
        <p:nvGrpSpPr>
          <p:cNvPr id="9" name="Groupe 117">
            <a:extLst>
              <a:ext uri="{FF2B5EF4-FFF2-40B4-BE49-F238E27FC236}">
                <a16:creationId xmlns="" xmlns:a16="http://schemas.microsoft.com/office/drawing/2014/main" id="{CC0C4028-E533-7691-F5E4-21F97C592F46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071938"/>
            <a:ext cx="2357438" cy="2073275"/>
            <a:chOff x="4572000" y="4071942"/>
            <a:chExt cx="2357454" cy="2072481"/>
          </a:xfrm>
        </p:grpSpPr>
        <p:sp>
          <p:nvSpPr>
            <p:cNvPr id="15399" name="ZoneTexte 36">
              <a:extLst>
                <a:ext uri="{FF2B5EF4-FFF2-40B4-BE49-F238E27FC236}">
                  <a16:creationId xmlns="" xmlns:a16="http://schemas.microsoft.com/office/drawing/2014/main" id="{F3ABEB0B-08A2-134B-52A8-C8E7163B8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8" y="5715016"/>
              <a:ext cx="18573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 dirty="0" err="1">
                  <a:solidFill>
                    <a:srgbClr val="FF0000"/>
                  </a:solidFill>
                </a:rPr>
                <a:t>Complex</a:t>
              </a:r>
              <a:r>
                <a:rPr lang="fr-FR" altLang="en-US" sz="1600" u="none" dirty="0">
                  <a:solidFill>
                    <a:srgbClr val="FF0000"/>
                  </a:solidFill>
                </a:rPr>
                <a:t> </a:t>
              </a:r>
              <a:r>
                <a:rPr lang="fr-FR" altLang="en-US" sz="1600" u="none" dirty="0" err="1">
                  <a:solidFill>
                    <a:srgbClr val="FF0000"/>
                  </a:solidFill>
                </a:rPr>
                <a:t>Grid</a:t>
              </a:r>
              <a:endParaRPr lang="fr-FR" altLang="en-US" sz="1600" u="none" dirty="0">
                <a:solidFill>
                  <a:srgbClr val="FF0000"/>
                </a:solidFill>
              </a:endParaRPr>
            </a:p>
          </p:txBody>
        </p:sp>
        <p:grpSp>
          <p:nvGrpSpPr>
            <p:cNvPr id="15400" name="Groupe 74">
              <a:extLst>
                <a:ext uri="{FF2B5EF4-FFF2-40B4-BE49-F238E27FC236}">
                  <a16:creationId xmlns="" xmlns:a16="http://schemas.microsoft.com/office/drawing/2014/main" id="{1BAADB57-CD49-9D28-C7DA-B19679CCC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4071942"/>
              <a:ext cx="2357454" cy="2072481"/>
              <a:chOff x="4643438" y="4214818"/>
              <a:chExt cx="2357454" cy="2072481"/>
            </a:xfrm>
          </p:grpSpPr>
          <p:pic>
            <p:nvPicPr>
              <p:cNvPr id="15401" name="Picture 9">
                <a:extLst>
                  <a:ext uri="{FF2B5EF4-FFF2-40B4-BE49-F238E27FC236}">
                    <a16:creationId xmlns="" xmlns:a16="http://schemas.microsoft.com/office/drawing/2014/main" id="{E6ED40A5-1BF3-E7B5-294C-D1357ADB11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0629" y="4500570"/>
                <a:ext cx="1543050" cy="132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402" name="Groupe 41">
                <a:extLst>
                  <a:ext uri="{FF2B5EF4-FFF2-40B4-BE49-F238E27FC236}">
                    <a16:creationId xmlns="" xmlns:a16="http://schemas.microsoft.com/office/drawing/2014/main" id="{B9DCE127-8F8D-19B8-D961-30A0F1D5C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3438" y="4214818"/>
                <a:ext cx="2357454" cy="2072481"/>
                <a:chOff x="2500298" y="4214818"/>
                <a:chExt cx="2357471" cy="2072496"/>
              </a:xfrm>
            </p:grpSpPr>
            <p:cxnSp>
              <p:nvCxnSpPr>
                <p:cNvPr id="15403" name="Connecteur droit 42">
                  <a:extLst>
                    <a:ext uri="{FF2B5EF4-FFF2-40B4-BE49-F238E27FC236}">
                      <a16:creationId xmlns="" xmlns:a16="http://schemas.microsoft.com/office/drawing/2014/main" id="{AED28A3B-2185-8332-E080-1FE5F82E5B6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00298" y="4286257"/>
                  <a:ext cx="1428770" cy="1214447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04" name="Connecteur droit 43">
                  <a:extLst>
                    <a:ext uri="{FF2B5EF4-FFF2-40B4-BE49-F238E27FC236}">
                      <a16:creationId xmlns="" xmlns:a16="http://schemas.microsoft.com/office/drawing/2014/main" id="{14820435-87A7-B2F6-636F-97A1EACB09C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250397" y="6250801"/>
                  <a:ext cx="71438" cy="1588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05" name="Connecteur droit 44">
                  <a:extLst>
                    <a:ext uri="{FF2B5EF4-FFF2-40B4-BE49-F238E27FC236}">
                      <a16:creationId xmlns="" xmlns:a16="http://schemas.microsoft.com/office/drawing/2014/main" id="{31526CC5-0E1E-7630-35DA-46FA6829801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143245" y="4714886"/>
                  <a:ext cx="1714524" cy="1428771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06" name="Connecteur droit 45">
                  <a:extLst>
                    <a:ext uri="{FF2B5EF4-FFF2-40B4-BE49-F238E27FC236}">
                      <a16:creationId xmlns="" xmlns:a16="http://schemas.microsoft.com/office/drawing/2014/main" id="{B07BCB67-E4E8-3113-53C3-859004C0F093}"/>
                    </a:ext>
                  </a:extLst>
                </p:cNvPr>
                <p:cNvCxnSpPr>
                  <a:cxnSpLocks noChangeShapeType="1"/>
                  <a:endCxn id="15399" idx="1"/>
                </p:cNvCxnSpPr>
                <p:nvPr/>
              </p:nvCxnSpPr>
              <p:spPr bwMode="auto">
                <a:xfrm rot="10800000" flipV="1">
                  <a:off x="2571737" y="4429133"/>
                  <a:ext cx="1928842" cy="1598049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07" name="Connecteur droit 46">
                  <a:extLst>
                    <a:ext uri="{FF2B5EF4-FFF2-40B4-BE49-F238E27FC236}">
                      <a16:creationId xmlns="" xmlns:a16="http://schemas.microsoft.com/office/drawing/2014/main" id="{3698C136-3195-1AF6-9413-92C10787761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786052" y="4357695"/>
                  <a:ext cx="1785963" cy="1571647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08" name="Connecteur droit 47">
                  <a:extLst>
                    <a:ext uri="{FF2B5EF4-FFF2-40B4-BE49-F238E27FC236}">
                      <a16:creationId xmlns="" xmlns:a16="http://schemas.microsoft.com/office/drawing/2014/main" id="{29B00A07-65DB-E222-2B4A-5D9F73D4A33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500298" y="4786326"/>
                  <a:ext cx="1643086" cy="142877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09" name="Connecteur droit 48">
                  <a:extLst>
                    <a:ext uri="{FF2B5EF4-FFF2-40B4-BE49-F238E27FC236}">
                      <a16:creationId xmlns="" xmlns:a16="http://schemas.microsoft.com/office/drawing/2014/main" id="{DFAB3087-DBC5-9ABB-FCF2-28C81DE10D0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214679" y="4214818"/>
                  <a:ext cx="1571651" cy="1285893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2" name="Groupe 118">
            <a:extLst>
              <a:ext uri="{FF2B5EF4-FFF2-40B4-BE49-F238E27FC236}">
                <a16:creationId xmlns="" xmlns:a16="http://schemas.microsoft.com/office/drawing/2014/main" id="{63F3F952-E202-3DE0-5C31-39D3F33010F7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4000500"/>
            <a:ext cx="2357437" cy="2195513"/>
            <a:chOff x="7500958" y="4286256"/>
            <a:chExt cx="2357458" cy="2195942"/>
          </a:xfrm>
        </p:grpSpPr>
        <p:grpSp>
          <p:nvGrpSpPr>
            <p:cNvPr id="15383" name="Groupe 84">
              <a:extLst>
                <a:ext uri="{FF2B5EF4-FFF2-40B4-BE49-F238E27FC236}">
                  <a16:creationId xmlns="" xmlns:a16="http://schemas.microsoft.com/office/drawing/2014/main" id="{76AB4CDA-4BE6-BB2F-C272-73A0D6FE7B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0958" y="4286256"/>
              <a:ext cx="2357458" cy="2072481"/>
              <a:chOff x="4786314" y="4143380"/>
              <a:chExt cx="2357458" cy="2072481"/>
            </a:xfrm>
          </p:grpSpPr>
          <p:pic>
            <p:nvPicPr>
              <p:cNvPr id="15385" name="Picture 9">
                <a:extLst>
                  <a:ext uri="{FF2B5EF4-FFF2-40B4-BE49-F238E27FC236}">
                    <a16:creationId xmlns="" xmlns:a16="http://schemas.microsoft.com/office/drawing/2014/main" id="{09A62375-428E-4562-5B06-D216B6D8A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6" y="4429132"/>
                <a:ext cx="1543050" cy="132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386" name="Groupe 41">
                <a:extLst>
                  <a:ext uri="{FF2B5EF4-FFF2-40B4-BE49-F238E27FC236}">
                    <a16:creationId xmlns="" xmlns:a16="http://schemas.microsoft.com/office/drawing/2014/main" id="{2357B854-097B-58EE-B621-16D785ADF0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86314" y="4143380"/>
                <a:ext cx="2357458" cy="2072481"/>
                <a:chOff x="2500298" y="4214818"/>
                <a:chExt cx="2357475" cy="2072496"/>
              </a:xfrm>
            </p:grpSpPr>
            <p:cxnSp>
              <p:nvCxnSpPr>
                <p:cNvPr id="15392" name="Connecteur droit 42">
                  <a:extLst>
                    <a:ext uri="{FF2B5EF4-FFF2-40B4-BE49-F238E27FC236}">
                      <a16:creationId xmlns="" xmlns:a16="http://schemas.microsoft.com/office/drawing/2014/main" id="{219EEC0E-9E4F-3370-ECA2-E1AE30CB0B7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00298" y="4214818"/>
                  <a:ext cx="1500198" cy="1285884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93" name="Connecteur droit 43">
                  <a:extLst>
                    <a:ext uri="{FF2B5EF4-FFF2-40B4-BE49-F238E27FC236}">
                      <a16:creationId xmlns="" xmlns:a16="http://schemas.microsoft.com/office/drawing/2014/main" id="{11BF83E6-57BC-476E-448C-6C3246BFEA1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250397" y="6250801"/>
                  <a:ext cx="71438" cy="1588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94" name="Connecteur droit 44">
                  <a:extLst>
                    <a:ext uri="{FF2B5EF4-FFF2-40B4-BE49-F238E27FC236}">
                      <a16:creationId xmlns="" xmlns:a16="http://schemas.microsoft.com/office/drawing/2014/main" id="{4CDA9F0A-4DF1-D7F0-FD79-CBDE827AAD9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286124" y="4714886"/>
                  <a:ext cx="1571649" cy="1357333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95" name="Connecteur droit 45">
                  <a:extLst>
                    <a:ext uri="{FF2B5EF4-FFF2-40B4-BE49-F238E27FC236}">
                      <a16:creationId xmlns="" xmlns:a16="http://schemas.microsoft.com/office/drawing/2014/main" id="{8798EA81-8701-D12B-FC86-B9A6D069C1E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714616" y="4357695"/>
                  <a:ext cx="1857401" cy="1500209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96" name="Connecteur droit 46">
                  <a:extLst>
                    <a:ext uri="{FF2B5EF4-FFF2-40B4-BE49-F238E27FC236}">
                      <a16:creationId xmlns="" xmlns:a16="http://schemas.microsoft.com/office/drawing/2014/main" id="{CB7E3D10-DA1B-52B6-95D6-66E47BD1D9A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714617" y="4429134"/>
                  <a:ext cx="1857399" cy="1500209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97" name="Connecteur droit 47">
                  <a:extLst>
                    <a:ext uri="{FF2B5EF4-FFF2-40B4-BE49-F238E27FC236}">
                      <a16:creationId xmlns="" xmlns:a16="http://schemas.microsoft.com/office/drawing/2014/main" id="{16ED161D-635F-5AEF-726D-390C1DC219E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571738" y="4857765"/>
                  <a:ext cx="1500209" cy="1214455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98" name="Connecteur droit 48">
                  <a:extLst>
                    <a:ext uri="{FF2B5EF4-FFF2-40B4-BE49-F238E27FC236}">
                      <a16:creationId xmlns="" xmlns:a16="http://schemas.microsoft.com/office/drawing/2014/main" id="{C8C7A7F4-D179-D0AE-F330-B88019F7C0A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214680" y="4214818"/>
                  <a:ext cx="1643091" cy="135733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5387" name="Connecteur droit 40">
                <a:extLst>
                  <a:ext uri="{FF2B5EF4-FFF2-40B4-BE49-F238E27FC236}">
                    <a16:creationId xmlns="" xmlns:a16="http://schemas.microsoft.com/office/drawing/2014/main" id="{81612733-1DF7-7360-C71B-7914ED9A32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143517" y="4429139"/>
                <a:ext cx="785818" cy="642942"/>
              </a:xfrm>
              <a:prstGeom prst="line">
                <a:avLst/>
              </a:prstGeom>
              <a:noFill/>
              <a:ln w="57150" algn="ctr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8" name="Connecteur droit 48">
                <a:extLst>
                  <a:ext uri="{FF2B5EF4-FFF2-40B4-BE49-F238E27FC236}">
                    <a16:creationId xmlns="" xmlns:a16="http://schemas.microsoft.com/office/drawing/2014/main" id="{4FC957A2-723F-73E0-CEC4-390776FF45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29335" y="4786329"/>
                <a:ext cx="357190" cy="285752"/>
              </a:xfrm>
              <a:prstGeom prst="line">
                <a:avLst/>
              </a:prstGeom>
              <a:noFill/>
              <a:ln w="57150" algn="ctr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9" name="Connecteur droit 53">
                <a:extLst>
                  <a:ext uri="{FF2B5EF4-FFF2-40B4-BE49-F238E27FC236}">
                    <a16:creationId xmlns="" xmlns:a16="http://schemas.microsoft.com/office/drawing/2014/main" id="{4D46E84A-912C-294C-AA80-1320567B43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6286525" y="4786329"/>
                <a:ext cx="400031" cy="304791"/>
              </a:xfrm>
              <a:prstGeom prst="line">
                <a:avLst/>
              </a:prstGeom>
              <a:noFill/>
              <a:ln w="57150" algn="ctr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0" name="Connecteur droit 56">
                <a:extLst>
                  <a:ext uri="{FF2B5EF4-FFF2-40B4-BE49-F238E27FC236}">
                    <a16:creationId xmlns="" xmlns:a16="http://schemas.microsoft.com/office/drawing/2014/main" id="{EB77BC28-156C-21CF-5662-5F7B2405B6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969799" y="5036351"/>
                <a:ext cx="661987" cy="771525"/>
              </a:xfrm>
              <a:prstGeom prst="line">
                <a:avLst/>
              </a:prstGeom>
              <a:noFill/>
              <a:ln w="57150" algn="ctr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1" name="Connecteur droit 59">
                <a:extLst>
                  <a:ext uri="{FF2B5EF4-FFF2-40B4-BE49-F238E27FC236}">
                    <a16:creationId xmlns="" xmlns:a16="http://schemas.microsoft.com/office/drawing/2014/main" id="{8442B58B-72B4-6C83-3ECC-09C76A5CA9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4867290" y="4705366"/>
                <a:ext cx="1323968" cy="771514"/>
              </a:xfrm>
              <a:prstGeom prst="line">
                <a:avLst/>
              </a:prstGeom>
              <a:noFill/>
              <a:ln w="57150" algn="ctr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384" name="ZoneTexte 85">
              <a:extLst>
                <a:ext uri="{FF2B5EF4-FFF2-40B4-BE49-F238E27FC236}">
                  <a16:creationId xmlns="" xmlns:a16="http://schemas.microsoft.com/office/drawing/2014/main" id="{937667F1-4139-A66F-28DD-42C1AF74B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396" y="6143644"/>
              <a:ext cx="22145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 dirty="0" err="1">
                  <a:solidFill>
                    <a:srgbClr val="FF0000"/>
                  </a:solidFill>
                </a:rPr>
                <a:t>Repeating</a:t>
              </a:r>
              <a:r>
                <a:rPr lang="fr-FR" altLang="en-US" sz="1600" u="none" dirty="0">
                  <a:solidFill>
                    <a:srgbClr val="FF0000"/>
                  </a:solidFill>
                </a:rPr>
                <a:t> </a:t>
              </a:r>
              <a:r>
                <a:rPr lang="fr-FR" altLang="en-US" sz="1600" u="none" dirty="0" err="1">
                  <a:solidFill>
                    <a:srgbClr val="FF0000"/>
                  </a:solidFill>
                </a:rPr>
                <a:t>form</a:t>
              </a:r>
              <a:endParaRPr lang="fr-FR" altLang="en-US" sz="1600" u="non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e 120">
            <a:extLst>
              <a:ext uri="{FF2B5EF4-FFF2-40B4-BE49-F238E27FC236}">
                <a16:creationId xmlns="" xmlns:a16="http://schemas.microsoft.com/office/drawing/2014/main" id="{0DEA3263-7D6A-E2A6-F27D-07056311B98B}"/>
              </a:ext>
            </a:extLst>
          </p:cNvPr>
          <p:cNvGrpSpPr>
            <a:grpSpLocks/>
          </p:cNvGrpSpPr>
          <p:nvPr/>
        </p:nvGrpSpPr>
        <p:grpSpPr bwMode="auto">
          <a:xfrm>
            <a:off x="4286250" y="2000250"/>
            <a:ext cx="2452688" cy="1338263"/>
            <a:chOff x="4286250" y="2000250"/>
            <a:chExt cx="2452688" cy="1338676"/>
          </a:xfrm>
        </p:grpSpPr>
        <p:pic>
          <p:nvPicPr>
            <p:cNvPr id="15381" name="Picture 7">
              <a:extLst>
                <a:ext uri="{FF2B5EF4-FFF2-40B4-BE49-F238E27FC236}">
                  <a16:creationId xmlns="" xmlns:a16="http://schemas.microsoft.com/office/drawing/2014/main" id="{029573C1-3B9C-5C5F-F0DE-52149BA75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0" y="2000250"/>
              <a:ext cx="2452688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2" name="ZoneTexte 30">
              <a:extLst>
                <a:ext uri="{FF2B5EF4-FFF2-40B4-BE49-F238E27FC236}">
                  <a16:creationId xmlns="" xmlns:a16="http://schemas.microsoft.com/office/drawing/2014/main" id="{81B2D15C-4B27-F0E8-C586-0DB7CFC59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8" y="3000372"/>
              <a:ext cx="18573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 dirty="0">
                  <a:solidFill>
                    <a:srgbClr val="FF0000"/>
                  </a:solidFill>
                </a:rPr>
                <a:t>Square </a:t>
              </a:r>
              <a:r>
                <a:rPr lang="fr-FR" altLang="en-US" sz="1600" u="none" dirty="0" err="1">
                  <a:solidFill>
                    <a:srgbClr val="FF0000"/>
                  </a:solidFill>
                </a:rPr>
                <a:t>grid</a:t>
              </a:r>
              <a:endParaRPr lang="fr-FR" altLang="en-US" sz="1600" u="non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0" name="Picture 2">
            <a:extLst>
              <a:ext uri="{FF2B5EF4-FFF2-40B4-BE49-F238E27FC236}">
                <a16:creationId xmlns="" xmlns:a16="http://schemas.microsoft.com/office/drawing/2014/main" id="{0494D081-0212-4FA6-367A-30E2FEE7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071938"/>
            <a:ext cx="17430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  <p:bldP spid="16395" grpId="0"/>
      <p:bldP spid="16396" grpId="0"/>
      <p:bldP spid="33" grpId="0"/>
      <p:bldP spid="36" grpId="0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AD98710-6951-E1AD-D152-2FDDC2AE5BA8}"/>
              </a:ext>
            </a:extLst>
          </p:cNvPr>
          <p:cNvSpPr/>
          <p:nvPr/>
        </p:nvSpPr>
        <p:spPr bwMode="auto">
          <a:xfrm>
            <a:off x="4278615" y="0"/>
            <a:ext cx="4176464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Method of Composition</a:t>
            </a:r>
          </a:p>
        </p:txBody>
      </p:sp>
      <p:sp>
        <p:nvSpPr>
          <p:cNvPr id="18437" name="ZoneTexte 2">
            <a:extLst>
              <a:ext uri="{FF2B5EF4-FFF2-40B4-BE49-F238E27FC236}">
                <a16:creationId xmlns="" xmlns:a16="http://schemas.microsoft.com/office/drawing/2014/main" id="{CF2FF2E6-A2EC-5EAB-2402-D3A2C78F8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192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/>
              <a:t>Example 2</a:t>
            </a:r>
          </a:p>
        </p:txBody>
      </p:sp>
      <p:pic>
        <p:nvPicPr>
          <p:cNvPr id="18438" name="Picture 2">
            <a:extLst>
              <a:ext uri="{FF2B5EF4-FFF2-40B4-BE49-F238E27FC236}">
                <a16:creationId xmlns="" xmlns:a16="http://schemas.microsoft.com/office/drawing/2014/main" id="{16D889CD-01AA-FC32-1793-DAA349CC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86000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85">
            <a:extLst>
              <a:ext uri="{FF2B5EF4-FFF2-40B4-BE49-F238E27FC236}">
                <a16:creationId xmlns="" xmlns:a16="http://schemas.microsoft.com/office/drawing/2014/main" id="{DF6437EE-1141-83E5-FA88-86E852294F0F}"/>
              </a:ext>
            </a:extLst>
          </p:cNvPr>
          <p:cNvGrpSpPr>
            <a:grpSpLocks/>
          </p:cNvGrpSpPr>
          <p:nvPr/>
        </p:nvGrpSpPr>
        <p:grpSpPr bwMode="auto">
          <a:xfrm>
            <a:off x="5445125" y="723900"/>
            <a:ext cx="2892425" cy="839788"/>
            <a:chOff x="5445125" y="723900"/>
            <a:chExt cx="2892425" cy="839788"/>
          </a:xfrm>
        </p:grpSpPr>
        <p:sp>
          <p:nvSpPr>
            <p:cNvPr id="16463" name="Rectangle 54">
              <a:extLst>
                <a:ext uri="{FF2B5EF4-FFF2-40B4-BE49-F238E27FC236}">
                  <a16:creationId xmlns="" xmlns:a16="http://schemas.microsoft.com/office/drawing/2014/main" id="{0AF92480-87DB-3D0D-6D94-73D600BB54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4237">
              <a:off x="6516688" y="788988"/>
              <a:ext cx="749300" cy="7747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64" name="Rectangle 55">
              <a:extLst>
                <a:ext uri="{FF2B5EF4-FFF2-40B4-BE49-F238E27FC236}">
                  <a16:creationId xmlns="" xmlns:a16="http://schemas.microsoft.com/office/drawing/2014/main" id="{A0C23255-9CF4-C664-0F33-C562706DE6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4237">
              <a:off x="7588250" y="723900"/>
              <a:ext cx="749300" cy="77311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65" name="Rectangle 56">
              <a:extLst>
                <a:ext uri="{FF2B5EF4-FFF2-40B4-BE49-F238E27FC236}">
                  <a16:creationId xmlns="" xmlns:a16="http://schemas.microsoft.com/office/drawing/2014/main" id="{8918349F-F26B-0A5D-0BC6-05B7A3AC19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4237">
              <a:off x="5445125" y="788988"/>
              <a:ext cx="749300" cy="7747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sp>
        <p:nvSpPr>
          <p:cNvPr id="18450" name="ZoneTexte 88">
            <a:extLst>
              <a:ext uri="{FF2B5EF4-FFF2-40B4-BE49-F238E27FC236}">
                <a16:creationId xmlns="" xmlns:a16="http://schemas.microsoft.com/office/drawing/2014/main" id="{0A05D254-7F97-CBC0-B4D2-249624CB7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0188"/>
            <a:ext cx="3500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0" u="none" dirty="0"/>
              <a:t>Grid based on juxtaposed squares</a:t>
            </a:r>
            <a:endParaRPr lang="fr-FR" altLang="en-US" sz="1600" b="0" u="none" dirty="0"/>
          </a:p>
        </p:txBody>
      </p:sp>
      <p:grpSp>
        <p:nvGrpSpPr>
          <p:cNvPr id="4" name="Groupe 93">
            <a:extLst>
              <a:ext uri="{FF2B5EF4-FFF2-40B4-BE49-F238E27FC236}">
                <a16:creationId xmlns="" xmlns:a16="http://schemas.microsoft.com/office/drawing/2014/main" id="{DB2EF177-7E52-8F80-6998-9B810B81F5C8}"/>
              </a:ext>
            </a:extLst>
          </p:cNvPr>
          <p:cNvGrpSpPr>
            <a:grpSpLocks/>
          </p:cNvGrpSpPr>
          <p:nvPr/>
        </p:nvGrpSpPr>
        <p:grpSpPr bwMode="auto">
          <a:xfrm>
            <a:off x="3643313" y="428625"/>
            <a:ext cx="1714500" cy="1136650"/>
            <a:chOff x="3357554" y="714356"/>
            <a:chExt cx="1714512" cy="1136514"/>
          </a:xfrm>
        </p:grpSpPr>
        <p:sp>
          <p:nvSpPr>
            <p:cNvPr id="16461" name="ZoneTexte 94">
              <a:extLst>
                <a:ext uri="{FF2B5EF4-FFF2-40B4-BE49-F238E27FC236}">
                  <a16:creationId xmlns="" xmlns:a16="http://schemas.microsoft.com/office/drawing/2014/main" id="{0A1AC4FA-30F9-0F1F-4D73-7FE920FBC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496" y="1142984"/>
              <a:ext cx="42862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4000" u="none"/>
                <a:t>+</a:t>
              </a:r>
            </a:p>
          </p:txBody>
        </p:sp>
        <p:sp>
          <p:nvSpPr>
            <p:cNvPr id="16462" name="ZoneTexte 95">
              <a:extLst>
                <a:ext uri="{FF2B5EF4-FFF2-40B4-BE49-F238E27FC236}">
                  <a16:creationId xmlns="" xmlns:a16="http://schemas.microsoft.com/office/drawing/2014/main" id="{6B59C16E-CBDD-2C4B-6D3D-88901DC9D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554" y="714356"/>
              <a:ext cx="1714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dirty="0"/>
                <a:t>superposition</a:t>
              </a:r>
            </a:p>
          </p:txBody>
        </p:sp>
      </p:grpSp>
      <p:sp>
        <p:nvSpPr>
          <p:cNvPr id="18452" name="ZoneTexte 96">
            <a:extLst>
              <a:ext uri="{FF2B5EF4-FFF2-40B4-BE49-F238E27FC236}">
                <a16:creationId xmlns="" xmlns:a16="http://schemas.microsoft.com/office/drawing/2014/main" id="{1A00E077-C449-3B5F-383A-2CCF80F0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1857375"/>
            <a:ext cx="3500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0" u="none" dirty="0"/>
              <a:t>Frame based on juxtaposed diamonds</a:t>
            </a:r>
            <a:endParaRPr lang="fr-FR" altLang="en-US" sz="1600" b="0" u="none" dirty="0"/>
          </a:p>
        </p:txBody>
      </p:sp>
      <p:sp>
        <p:nvSpPr>
          <p:cNvPr id="18453" name="Flèche courbée vers la gauche 97">
            <a:extLst>
              <a:ext uri="{FF2B5EF4-FFF2-40B4-BE49-F238E27FC236}">
                <a16:creationId xmlns="" xmlns:a16="http://schemas.microsoft.com/office/drawing/2014/main" id="{1662B86A-2DAE-F5AF-63C1-A4E13A18547A}"/>
              </a:ext>
            </a:extLst>
          </p:cNvPr>
          <p:cNvSpPr>
            <a:spLocks noChangeArrowheads="1"/>
          </p:cNvSpPr>
          <p:nvPr/>
        </p:nvSpPr>
        <p:spPr bwMode="auto">
          <a:xfrm rot="2243859">
            <a:off x="4602163" y="1308100"/>
            <a:ext cx="698500" cy="1152525"/>
          </a:xfrm>
          <a:prstGeom prst="curvedLeftArrow">
            <a:avLst>
              <a:gd name="adj1" fmla="val 25017"/>
              <a:gd name="adj2" fmla="val 50027"/>
              <a:gd name="adj3" fmla="val 25000"/>
            </a:avLst>
          </a:prstGeom>
          <a:noFill/>
          <a:ln w="952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8454" name="ZoneTexte 98">
            <a:extLst>
              <a:ext uri="{FF2B5EF4-FFF2-40B4-BE49-F238E27FC236}">
                <a16:creationId xmlns="" xmlns:a16="http://schemas.microsoft.com/office/drawing/2014/main" id="{F8F0A078-69A4-5B31-FD7C-351AE344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2428875"/>
            <a:ext cx="2643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The Basic Module
8-pointed star</a:t>
            </a:r>
            <a:endParaRPr lang="fr-FR" altLang="en-US" dirty="0"/>
          </a:p>
        </p:txBody>
      </p:sp>
      <p:grpSp>
        <p:nvGrpSpPr>
          <p:cNvPr id="5" name="Groupe 108">
            <a:extLst>
              <a:ext uri="{FF2B5EF4-FFF2-40B4-BE49-F238E27FC236}">
                <a16:creationId xmlns="" xmlns:a16="http://schemas.microsoft.com/office/drawing/2014/main" id="{31E07622-96F8-1974-9D0C-85CC13037033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00063"/>
            <a:ext cx="3000375" cy="928687"/>
            <a:chOff x="571472" y="4572008"/>
            <a:chExt cx="3000396" cy="928694"/>
          </a:xfrm>
        </p:grpSpPr>
        <p:sp>
          <p:nvSpPr>
            <p:cNvPr id="16453" name="Rectangle 109">
              <a:extLst>
                <a:ext uri="{FF2B5EF4-FFF2-40B4-BE49-F238E27FC236}">
                  <a16:creationId xmlns="" xmlns:a16="http://schemas.microsoft.com/office/drawing/2014/main" id="{FECCD7B4-F489-52C2-2DF9-12F8A143D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472" y="4714884"/>
              <a:ext cx="857256" cy="78581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54" name="Rectangle 110">
              <a:extLst>
                <a:ext uri="{FF2B5EF4-FFF2-40B4-BE49-F238E27FC236}">
                  <a16:creationId xmlns="" xmlns:a16="http://schemas.microsoft.com/office/drawing/2014/main" id="{53100F74-4443-D31D-BCAE-B9D9F686C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042" y="4714884"/>
              <a:ext cx="857256" cy="78581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cxnSp>
          <p:nvCxnSpPr>
            <p:cNvPr id="16455" name="Connecteur droit 111">
              <a:extLst>
                <a:ext uri="{FF2B5EF4-FFF2-40B4-BE49-F238E27FC236}">
                  <a16:creationId xmlns="" xmlns:a16="http://schemas.microsoft.com/office/drawing/2014/main" id="{AC5E35A7-60D5-A548-62B4-D95AAE1A3534}"/>
                </a:ext>
              </a:extLst>
            </p:cNvPr>
            <p:cNvCxnSpPr>
              <a:cxnSpLocks noChangeShapeType="1"/>
              <a:stCxn id="16453" idx="3"/>
              <a:endCxn id="16454" idx="1"/>
            </p:cNvCxnSpPr>
            <p:nvPr/>
          </p:nvCxnSpPr>
          <p:spPr bwMode="auto">
            <a:xfrm>
              <a:off x="1428728" y="5107793"/>
              <a:ext cx="214314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56" name="Rectangle 112">
              <a:extLst>
                <a:ext uri="{FF2B5EF4-FFF2-40B4-BE49-F238E27FC236}">
                  <a16:creationId xmlns="" xmlns:a16="http://schemas.microsoft.com/office/drawing/2014/main" id="{48984684-16D0-9B73-752B-76FFDFD13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290" y="4572008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b="0" u="none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457" name="Rectangle 113">
              <a:extLst>
                <a:ext uri="{FF2B5EF4-FFF2-40B4-BE49-F238E27FC236}">
                  <a16:creationId xmlns="" xmlns:a16="http://schemas.microsoft.com/office/drawing/2014/main" id="{AEDE71DC-7033-62B0-82A0-564046883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042" y="4714884"/>
              <a:ext cx="857256" cy="78581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58" name="Rectangle 114">
              <a:extLst>
                <a:ext uri="{FF2B5EF4-FFF2-40B4-BE49-F238E27FC236}">
                  <a16:creationId xmlns="" xmlns:a16="http://schemas.microsoft.com/office/drawing/2014/main" id="{068C8AF9-74F9-CA3A-B0E8-342164E9A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12" y="4714884"/>
              <a:ext cx="857256" cy="78581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cxnSp>
          <p:nvCxnSpPr>
            <p:cNvPr id="16459" name="Connecteur droit 115">
              <a:extLst>
                <a:ext uri="{FF2B5EF4-FFF2-40B4-BE49-F238E27FC236}">
                  <a16:creationId xmlns="" xmlns:a16="http://schemas.microsoft.com/office/drawing/2014/main" id="{39D618FD-096D-6282-3601-347698A5CD5B}"/>
                </a:ext>
              </a:extLst>
            </p:cNvPr>
            <p:cNvCxnSpPr>
              <a:cxnSpLocks noChangeShapeType="1"/>
              <a:stCxn id="16457" idx="3"/>
              <a:endCxn id="16458" idx="1"/>
            </p:cNvCxnSpPr>
            <p:nvPr/>
          </p:nvCxnSpPr>
          <p:spPr bwMode="auto">
            <a:xfrm>
              <a:off x="2500298" y="5107793"/>
              <a:ext cx="214314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60" name="Rectangle 116">
              <a:extLst>
                <a:ext uri="{FF2B5EF4-FFF2-40B4-BE49-F238E27FC236}">
                  <a16:creationId xmlns="" xmlns:a16="http://schemas.microsoft.com/office/drawing/2014/main" id="{94074294-7B67-A286-FAF2-89E500F05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860" y="4572008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b="0" u="none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6" name="Groupe 86">
            <a:extLst>
              <a:ext uri="{FF2B5EF4-FFF2-40B4-BE49-F238E27FC236}">
                <a16:creationId xmlns="" xmlns:a16="http://schemas.microsoft.com/office/drawing/2014/main" id="{760E5722-8B1D-9A03-791D-EEFF981C1CE9}"/>
              </a:ext>
            </a:extLst>
          </p:cNvPr>
          <p:cNvGrpSpPr>
            <a:grpSpLocks/>
          </p:cNvGrpSpPr>
          <p:nvPr/>
        </p:nvGrpSpPr>
        <p:grpSpPr bwMode="auto">
          <a:xfrm>
            <a:off x="147638" y="2001838"/>
            <a:ext cx="4079875" cy="1866900"/>
            <a:chOff x="147638" y="2001838"/>
            <a:chExt cx="4079875" cy="1866900"/>
          </a:xfrm>
        </p:grpSpPr>
        <p:sp>
          <p:nvSpPr>
            <p:cNvPr id="16436" name="Rectangle 57">
              <a:extLst>
                <a:ext uri="{FF2B5EF4-FFF2-40B4-BE49-F238E27FC236}">
                  <a16:creationId xmlns="" xmlns:a16="http://schemas.microsoft.com/office/drawing/2014/main" id="{D8A64404-6A40-6CDF-7CF0-D5794DBCD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38" y="2009775"/>
              <a:ext cx="857250" cy="78581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37" name="Rectangle 58">
              <a:extLst>
                <a:ext uri="{FF2B5EF4-FFF2-40B4-BE49-F238E27FC236}">
                  <a16:creationId xmlns="" xmlns:a16="http://schemas.microsoft.com/office/drawing/2014/main" id="{014F4546-A247-93BD-DF6A-465C83FF33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4237">
              <a:off x="234950" y="2017713"/>
              <a:ext cx="749300" cy="7715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38" name="Rectangle 59">
              <a:extLst>
                <a:ext uri="{FF2B5EF4-FFF2-40B4-BE49-F238E27FC236}">
                  <a16:creationId xmlns="" xmlns:a16="http://schemas.microsoft.com/office/drawing/2014/main" id="{A0CCB55E-757F-D770-7198-883F4179A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375" y="2006600"/>
              <a:ext cx="857250" cy="78581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39" name="Rectangle 60">
              <a:extLst>
                <a:ext uri="{FF2B5EF4-FFF2-40B4-BE49-F238E27FC236}">
                  <a16:creationId xmlns="" xmlns:a16="http://schemas.microsoft.com/office/drawing/2014/main" id="{FA37ECB4-28F0-950C-1901-0E3CCFB0C2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4237">
              <a:off x="1309688" y="2014538"/>
              <a:ext cx="749300" cy="7715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40" name="Rectangle 61">
              <a:extLst>
                <a:ext uri="{FF2B5EF4-FFF2-40B4-BE49-F238E27FC236}">
                  <a16:creationId xmlns="" xmlns:a16="http://schemas.microsoft.com/office/drawing/2014/main" id="{398E88CC-22E5-E04C-E203-981BF8EA2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938" y="2005013"/>
              <a:ext cx="857250" cy="78581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41" name="Rectangle 62">
              <a:extLst>
                <a:ext uri="{FF2B5EF4-FFF2-40B4-BE49-F238E27FC236}">
                  <a16:creationId xmlns="" xmlns:a16="http://schemas.microsoft.com/office/drawing/2014/main" id="{883309BC-C61B-FB10-CB98-461B858F8D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4237">
              <a:off x="2381250" y="2012950"/>
              <a:ext cx="749300" cy="7715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42" name="Rectangle 63">
              <a:extLst>
                <a:ext uri="{FF2B5EF4-FFF2-40B4-BE49-F238E27FC236}">
                  <a16:creationId xmlns="" xmlns:a16="http://schemas.microsoft.com/office/drawing/2014/main" id="{32086AA9-F0FB-BF6C-6CF1-8C2E14B97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263" y="2001838"/>
              <a:ext cx="857250" cy="78581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43" name="Rectangle 64">
              <a:extLst>
                <a:ext uri="{FF2B5EF4-FFF2-40B4-BE49-F238E27FC236}">
                  <a16:creationId xmlns="" xmlns:a16="http://schemas.microsoft.com/office/drawing/2014/main" id="{13B25645-6635-C219-8E5C-FFB91B29E2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24237">
              <a:off x="3457575" y="2009775"/>
              <a:ext cx="749300" cy="7715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grpSp>
          <p:nvGrpSpPr>
            <p:cNvPr id="16444" name="Groupe 150">
              <a:extLst>
                <a:ext uri="{FF2B5EF4-FFF2-40B4-BE49-F238E27FC236}">
                  <a16:creationId xmlns="" xmlns:a16="http://schemas.microsoft.com/office/drawing/2014/main" id="{0A73E2BF-8B0C-AD37-4E0E-D814B6C5F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38" y="3074988"/>
              <a:ext cx="4079875" cy="793750"/>
              <a:chOff x="723872" y="2794568"/>
              <a:chExt cx="4080127" cy="793521"/>
            </a:xfrm>
          </p:grpSpPr>
          <p:sp>
            <p:nvSpPr>
              <p:cNvPr id="16445" name="Rectangle 142">
                <a:extLst>
                  <a:ext uri="{FF2B5EF4-FFF2-40B4-BE49-F238E27FC236}">
                    <a16:creationId xmlns="" xmlns:a16="http://schemas.microsoft.com/office/drawing/2014/main" id="{80E29CB9-52F3-F6C2-93BC-9899F1763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872" y="2802271"/>
                <a:ext cx="857256" cy="78581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46" name="Rectangle 143">
                <a:extLst>
                  <a:ext uri="{FF2B5EF4-FFF2-40B4-BE49-F238E27FC236}">
                    <a16:creationId xmlns="" xmlns:a16="http://schemas.microsoft.com/office/drawing/2014/main" id="{DB5D5992-2C6A-D0DD-65BD-6FF3F7736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24237">
                <a:off x="811408" y="2809421"/>
                <a:ext cx="749542" cy="77253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47" name="Rectangle 144">
                <a:extLst>
                  <a:ext uri="{FF2B5EF4-FFF2-40B4-BE49-F238E27FC236}">
                    <a16:creationId xmlns="" xmlns:a16="http://schemas.microsoft.com/office/drawing/2014/main" id="{95804E4E-095A-633F-9888-506090D33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522" y="2799365"/>
                <a:ext cx="857256" cy="78581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48" name="Rectangle 145">
                <a:extLst>
                  <a:ext uri="{FF2B5EF4-FFF2-40B4-BE49-F238E27FC236}">
                    <a16:creationId xmlns="" xmlns:a16="http://schemas.microsoft.com/office/drawing/2014/main" id="{EFE707D1-36F5-F561-1037-4CC5734BB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24237">
                <a:off x="1887058" y="2806515"/>
                <a:ext cx="749542" cy="77253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49" name="Rectangle 146">
                <a:extLst>
                  <a:ext uri="{FF2B5EF4-FFF2-40B4-BE49-F238E27FC236}">
                    <a16:creationId xmlns="" xmlns:a16="http://schemas.microsoft.com/office/drawing/2014/main" id="{9A531200-70EB-CB26-D1E5-AF57AFAF2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093" y="2797474"/>
                <a:ext cx="857256" cy="78581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50" name="Rectangle 147">
                <a:extLst>
                  <a:ext uri="{FF2B5EF4-FFF2-40B4-BE49-F238E27FC236}">
                    <a16:creationId xmlns="" xmlns:a16="http://schemas.microsoft.com/office/drawing/2014/main" id="{2793930C-683B-9A1B-D581-3F71179A5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24237">
                <a:off x="2958629" y="2804624"/>
                <a:ext cx="749542" cy="77253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51" name="Rectangle 148">
                <a:extLst>
                  <a:ext uri="{FF2B5EF4-FFF2-40B4-BE49-F238E27FC236}">
                    <a16:creationId xmlns="" xmlns:a16="http://schemas.microsoft.com/office/drawing/2014/main" id="{19177745-E1BD-DC6E-78D2-898C13622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6743" y="2794568"/>
                <a:ext cx="857256" cy="78581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52" name="Rectangle 149">
                <a:extLst>
                  <a:ext uri="{FF2B5EF4-FFF2-40B4-BE49-F238E27FC236}">
                    <a16:creationId xmlns="" xmlns:a16="http://schemas.microsoft.com/office/drawing/2014/main" id="{46F43A7A-EB13-83F3-BC21-A6B94601B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24237">
                <a:off x="4034279" y="2801718"/>
                <a:ext cx="749542" cy="77253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</p:grpSp>
      </p:grpSp>
      <p:grpSp>
        <p:nvGrpSpPr>
          <p:cNvPr id="8" name="Groupe 151">
            <a:extLst>
              <a:ext uri="{FF2B5EF4-FFF2-40B4-BE49-F238E27FC236}">
                <a16:creationId xmlns="" xmlns:a16="http://schemas.microsoft.com/office/drawing/2014/main" id="{04F19688-4DEF-C529-D2A5-2D92F2634D97}"/>
              </a:ext>
            </a:extLst>
          </p:cNvPr>
          <p:cNvGrpSpPr/>
          <p:nvPr/>
        </p:nvGrpSpPr>
        <p:grpSpPr>
          <a:xfrm>
            <a:off x="857224" y="4214818"/>
            <a:ext cx="2571768" cy="2571768"/>
            <a:chOff x="142844" y="357166"/>
            <a:chExt cx="2571768" cy="2571768"/>
          </a:xfrm>
          <a:solidFill>
            <a:srgbClr val="FF0000"/>
          </a:solidFill>
        </p:grpSpPr>
        <p:sp>
          <p:nvSpPr>
            <p:cNvPr id="153" name="Ellipse 152">
              <a:extLst>
                <a:ext uri="{FF2B5EF4-FFF2-40B4-BE49-F238E27FC236}">
                  <a16:creationId xmlns="" xmlns:a16="http://schemas.microsoft.com/office/drawing/2014/main" id="{3D8D2544-3BEC-E965-27C1-08901ED8C56F}"/>
                </a:ext>
              </a:extLst>
            </p:cNvPr>
            <p:cNvSpPr/>
            <p:nvPr/>
          </p:nvSpPr>
          <p:spPr bwMode="auto">
            <a:xfrm>
              <a:off x="2285984" y="1428736"/>
              <a:ext cx="428628" cy="428628"/>
            </a:xfrm>
            <a:prstGeom prst="ellips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54" name="Ellipse 153">
              <a:extLst>
                <a:ext uri="{FF2B5EF4-FFF2-40B4-BE49-F238E27FC236}">
                  <a16:creationId xmlns="" xmlns:a16="http://schemas.microsoft.com/office/drawing/2014/main" id="{128647BA-C4CB-1113-5358-267A2F29CAEA}"/>
                </a:ext>
              </a:extLst>
            </p:cNvPr>
            <p:cNvSpPr/>
            <p:nvPr/>
          </p:nvSpPr>
          <p:spPr bwMode="auto">
            <a:xfrm>
              <a:off x="1214414" y="1428736"/>
              <a:ext cx="428628" cy="428628"/>
            </a:xfrm>
            <a:prstGeom prst="ellips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55" name="Ellipse 154">
              <a:extLst>
                <a:ext uri="{FF2B5EF4-FFF2-40B4-BE49-F238E27FC236}">
                  <a16:creationId xmlns="" xmlns:a16="http://schemas.microsoft.com/office/drawing/2014/main" id="{9F9AD5A0-DA74-5CCB-B4F5-FD015B5D5B0A}"/>
                </a:ext>
              </a:extLst>
            </p:cNvPr>
            <p:cNvSpPr/>
            <p:nvPr/>
          </p:nvSpPr>
          <p:spPr bwMode="auto">
            <a:xfrm>
              <a:off x="142844" y="1428736"/>
              <a:ext cx="428628" cy="428628"/>
            </a:xfrm>
            <a:prstGeom prst="ellips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9" name="Groupe 23">
              <a:extLst>
                <a:ext uri="{FF2B5EF4-FFF2-40B4-BE49-F238E27FC236}">
                  <a16:creationId xmlns="" xmlns:a16="http://schemas.microsoft.com/office/drawing/2014/main" id="{3D1E876F-B918-6FD9-39B1-6438131DDE2B}"/>
                </a:ext>
              </a:extLst>
            </p:cNvPr>
            <p:cNvGrpSpPr/>
            <p:nvPr/>
          </p:nvGrpSpPr>
          <p:grpSpPr>
            <a:xfrm>
              <a:off x="142844" y="357166"/>
              <a:ext cx="2571768" cy="428628"/>
              <a:chOff x="2152632" y="4795846"/>
              <a:chExt cx="2571768" cy="428628"/>
            </a:xfrm>
            <a:grpFill/>
          </p:grpSpPr>
          <p:sp>
            <p:nvSpPr>
              <p:cNvPr id="161" name="Ellipse 160">
                <a:extLst>
                  <a:ext uri="{FF2B5EF4-FFF2-40B4-BE49-F238E27FC236}">
                    <a16:creationId xmlns="" xmlns:a16="http://schemas.microsoft.com/office/drawing/2014/main" id="{71E7F261-890A-1872-D6E6-D851AD0A851E}"/>
                  </a:ext>
                </a:extLst>
              </p:cNvPr>
              <p:cNvSpPr/>
              <p:nvPr/>
            </p:nvSpPr>
            <p:spPr bwMode="auto">
              <a:xfrm>
                <a:off x="4295772" y="4795846"/>
                <a:ext cx="428628" cy="4286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62" name="Ellipse 161">
                <a:extLst>
                  <a:ext uri="{FF2B5EF4-FFF2-40B4-BE49-F238E27FC236}">
                    <a16:creationId xmlns="" xmlns:a16="http://schemas.microsoft.com/office/drawing/2014/main" id="{E70C1E02-15EA-D7A2-BD79-B37603193663}"/>
                  </a:ext>
                </a:extLst>
              </p:cNvPr>
              <p:cNvSpPr/>
              <p:nvPr/>
            </p:nvSpPr>
            <p:spPr bwMode="auto">
              <a:xfrm>
                <a:off x="3224202" y="4795846"/>
                <a:ext cx="428628" cy="4286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63" name="Ellipse 162">
                <a:extLst>
                  <a:ext uri="{FF2B5EF4-FFF2-40B4-BE49-F238E27FC236}">
                    <a16:creationId xmlns="" xmlns:a16="http://schemas.microsoft.com/office/drawing/2014/main" id="{DB8F3136-389F-4A3E-3843-BB8D018747E4}"/>
                  </a:ext>
                </a:extLst>
              </p:cNvPr>
              <p:cNvSpPr/>
              <p:nvPr/>
            </p:nvSpPr>
            <p:spPr bwMode="auto">
              <a:xfrm>
                <a:off x="2152632" y="4795846"/>
                <a:ext cx="428628" cy="4286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grpSp>
          <p:nvGrpSpPr>
            <p:cNvPr id="10" name="Groupe 27">
              <a:extLst>
                <a:ext uri="{FF2B5EF4-FFF2-40B4-BE49-F238E27FC236}">
                  <a16:creationId xmlns="" xmlns:a16="http://schemas.microsoft.com/office/drawing/2014/main" id="{3E0E0891-920B-6799-BA8E-082D082A4049}"/>
                </a:ext>
              </a:extLst>
            </p:cNvPr>
            <p:cNvGrpSpPr/>
            <p:nvPr/>
          </p:nvGrpSpPr>
          <p:grpSpPr>
            <a:xfrm>
              <a:off x="142844" y="2500306"/>
              <a:ext cx="2571768" cy="428628"/>
              <a:chOff x="2152632" y="4795846"/>
              <a:chExt cx="2571768" cy="428628"/>
            </a:xfrm>
            <a:grpFill/>
          </p:grpSpPr>
          <p:sp>
            <p:nvSpPr>
              <p:cNvPr id="158" name="Ellipse 157">
                <a:extLst>
                  <a:ext uri="{FF2B5EF4-FFF2-40B4-BE49-F238E27FC236}">
                    <a16:creationId xmlns="" xmlns:a16="http://schemas.microsoft.com/office/drawing/2014/main" id="{4133927F-73A5-6DF8-FF38-BD21F17A0FAF}"/>
                  </a:ext>
                </a:extLst>
              </p:cNvPr>
              <p:cNvSpPr/>
              <p:nvPr/>
            </p:nvSpPr>
            <p:spPr bwMode="auto">
              <a:xfrm>
                <a:off x="4295772" y="4795846"/>
                <a:ext cx="428628" cy="4286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59" name="Ellipse 158">
                <a:extLst>
                  <a:ext uri="{FF2B5EF4-FFF2-40B4-BE49-F238E27FC236}">
                    <a16:creationId xmlns="" xmlns:a16="http://schemas.microsoft.com/office/drawing/2014/main" id="{EF88B722-FF50-1F35-127E-725F28DDC360}"/>
                  </a:ext>
                </a:extLst>
              </p:cNvPr>
              <p:cNvSpPr/>
              <p:nvPr/>
            </p:nvSpPr>
            <p:spPr bwMode="auto">
              <a:xfrm>
                <a:off x="3224202" y="4795846"/>
                <a:ext cx="428628" cy="4286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60" name="Ellipse 159">
                <a:extLst>
                  <a:ext uri="{FF2B5EF4-FFF2-40B4-BE49-F238E27FC236}">
                    <a16:creationId xmlns="" xmlns:a16="http://schemas.microsoft.com/office/drawing/2014/main" id="{B882CD0A-F7F6-3C08-9996-C3E6465B1DD0}"/>
                  </a:ext>
                </a:extLst>
              </p:cNvPr>
              <p:cNvSpPr/>
              <p:nvPr/>
            </p:nvSpPr>
            <p:spPr bwMode="auto">
              <a:xfrm>
                <a:off x="2152632" y="4795846"/>
                <a:ext cx="428628" cy="4286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</p:grpSp>
      <p:grpSp>
        <p:nvGrpSpPr>
          <p:cNvPr id="11" name="Groupe 163">
            <a:extLst>
              <a:ext uri="{FF2B5EF4-FFF2-40B4-BE49-F238E27FC236}">
                <a16:creationId xmlns="" xmlns:a16="http://schemas.microsoft.com/office/drawing/2014/main" id="{4E18F197-8A58-2183-A72C-103DE3F81F41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3929063"/>
            <a:ext cx="4079875" cy="2571750"/>
            <a:chOff x="4714876" y="285728"/>
            <a:chExt cx="4080127" cy="2571768"/>
          </a:xfrm>
        </p:grpSpPr>
        <p:grpSp>
          <p:nvGrpSpPr>
            <p:cNvPr id="16413" name="Groupe 31">
              <a:extLst>
                <a:ext uri="{FF2B5EF4-FFF2-40B4-BE49-F238E27FC236}">
                  <a16:creationId xmlns="" xmlns:a16="http://schemas.microsoft.com/office/drawing/2014/main" id="{98512246-BD2E-5241-4A49-F63F7E2D4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4876" y="642918"/>
              <a:ext cx="4080127" cy="793521"/>
              <a:chOff x="571472" y="2642168"/>
              <a:chExt cx="4080127" cy="793521"/>
            </a:xfrm>
          </p:grpSpPr>
          <p:sp>
            <p:nvSpPr>
              <p:cNvPr id="16428" name="Rectangle 185">
                <a:extLst>
                  <a:ext uri="{FF2B5EF4-FFF2-40B4-BE49-F238E27FC236}">
                    <a16:creationId xmlns="" xmlns:a16="http://schemas.microsoft.com/office/drawing/2014/main" id="{03CE1A28-6D53-DBFB-4A17-DB451A1DC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472" y="2649871"/>
                <a:ext cx="857256" cy="78581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29" name="Rectangle 186">
                <a:extLst>
                  <a:ext uri="{FF2B5EF4-FFF2-40B4-BE49-F238E27FC236}">
                    <a16:creationId xmlns="" xmlns:a16="http://schemas.microsoft.com/office/drawing/2014/main" id="{AE28574E-140E-F961-AA81-A9EA9EAD7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24237">
                <a:off x="659008" y="2657021"/>
                <a:ext cx="749542" cy="77253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30" name="Rectangle 187">
                <a:extLst>
                  <a:ext uri="{FF2B5EF4-FFF2-40B4-BE49-F238E27FC236}">
                    <a16:creationId xmlns="" xmlns:a16="http://schemas.microsoft.com/office/drawing/2014/main" id="{8F82EE9F-E1D5-7A74-39A7-1F3353857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122" y="2646965"/>
                <a:ext cx="857256" cy="78581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31" name="Rectangle 188">
                <a:extLst>
                  <a:ext uri="{FF2B5EF4-FFF2-40B4-BE49-F238E27FC236}">
                    <a16:creationId xmlns="" xmlns:a16="http://schemas.microsoft.com/office/drawing/2014/main" id="{C4BE18E4-C239-B9DF-BA90-7C802328F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24237">
                <a:off x="1734658" y="2654115"/>
                <a:ext cx="749542" cy="77253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32" name="Rectangle 189">
                <a:extLst>
                  <a:ext uri="{FF2B5EF4-FFF2-40B4-BE49-F238E27FC236}">
                    <a16:creationId xmlns="" xmlns:a16="http://schemas.microsoft.com/office/drawing/2014/main" id="{B0ADB8AE-B369-6B55-DA05-810A24848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8693" y="2645074"/>
                <a:ext cx="857256" cy="78581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33" name="Rectangle 190">
                <a:extLst>
                  <a:ext uri="{FF2B5EF4-FFF2-40B4-BE49-F238E27FC236}">
                    <a16:creationId xmlns="" xmlns:a16="http://schemas.microsoft.com/office/drawing/2014/main" id="{9CBAA806-D79C-A873-21EB-F551E963D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24237">
                <a:off x="2806229" y="2652224"/>
                <a:ext cx="749542" cy="77253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34" name="Rectangle 191">
                <a:extLst>
                  <a:ext uri="{FF2B5EF4-FFF2-40B4-BE49-F238E27FC236}">
                    <a16:creationId xmlns="" xmlns:a16="http://schemas.microsoft.com/office/drawing/2014/main" id="{F06A5241-ED31-A101-FE6C-98C6499B4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343" y="2642168"/>
                <a:ext cx="857256" cy="78581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35" name="Rectangle 192">
                <a:extLst>
                  <a:ext uri="{FF2B5EF4-FFF2-40B4-BE49-F238E27FC236}">
                    <a16:creationId xmlns="" xmlns:a16="http://schemas.microsoft.com/office/drawing/2014/main" id="{D6CE2393-4260-4CEC-999B-C822C62FD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24237">
                <a:off x="3881879" y="2649318"/>
                <a:ext cx="749542" cy="77253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</p:grpSp>
        <p:grpSp>
          <p:nvGrpSpPr>
            <p:cNvPr id="16414" name="Groupe 40">
              <a:extLst>
                <a:ext uri="{FF2B5EF4-FFF2-40B4-BE49-F238E27FC236}">
                  <a16:creationId xmlns="" xmlns:a16="http://schemas.microsoft.com/office/drawing/2014/main" id="{D5B94791-2CA7-126C-2469-601266E13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4876" y="1714488"/>
              <a:ext cx="4080127" cy="793521"/>
              <a:chOff x="571472" y="2642168"/>
              <a:chExt cx="4080127" cy="793521"/>
            </a:xfrm>
          </p:grpSpPr>
          <p:sp>
            <p:nvSpPr>
              <p:cNvPr id="16420" name="Rectangle 177">
                <a:extLst>
                  <a:ext uri="{FF2B5EF4-FFF2-40B4-BE49-F238E27FC236}">
                    <a16:creationId xmlns="" xmlns:a16="http://schemas.microsoft.com/office/drawing/2014/main" id="{C269DC99-BAA2-78DC-10B3-D95F0F3B7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472" y="2649871"/>
                <a:ext cx="857256" cy="78581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21" name="Rectangle 178">
                <a:extLst>
                  <a:ext uri="{FF2B5EF4-FFF2-40B4-BE49-F238E27FC236}">
                    <a16:creationId xmlns="" xmlns:a16="http://schemas.microsoft.com/office/drawing/2014/main" id="{F2915CBF-8CBC-97C6-4348-7AF50EB01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24237">
                <a:off x="659008" y="2657021"/>
                <a:ext cx="749542" cy="77253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22" name="Rectangle 179">
                <a:extLst>
                  <a:ext uri="{FF2B5EF4-FFF2-40B4-BE49-F238E27FC236}">
                    <a16:creationId xmlns="" xmlns:a16="http://schemas.microsoft.com/office/drawing/2014/main" id="{96A7CB11-1A5B-8CF7-2C84-07E0D2FD0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122" y="2646965"/>
                <a:ext cx="857256" cy="78581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23" name="Rectangle 180">
                <a:extLst>
                  <a:ext uri="{FF2B5EF4-FFF2-40B4-BE49-F238E27FC236}">
                    <a16:creationId xmlns="" xmlns:a16="http://schemas.microsoft.com/office/drawing/2014/main" id="{D39D8EB1-2498-94C6-A353-E1D5A67C0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24237">
                <a:off x="1734658" y="2654115"/>
                <a:ext cx="749542" cy="77253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24" name="Rectangle 181">
                <a:extLst>
                  <a:ext uri="{FF2B5EF4-FFF2-40B4-BE49-F238E27FC236}">
                    <a16:creationId xmlns="" xmlns:a16="http://schemas.microsoft.com/office/drawing/2014/main" id="{67D86473-C60E-AB6C-253F-2DDC6D50C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8693" y="2645074"/>
                <a:ext cx="857256" cy="78581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25" name="Rectangle 182">
                <a:extLst>
                  <a:ext uri="{FF2B5EF4-FFF2-40B4-BE49-F238E27FC236}">
                    <a16:creationId xmlns="" xmlns:a16="http://schemas.microsoft.com/office/drawing/2014/main" id="{B10F6A51-B91B-37E2-773F-229F12F5C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24237">
                <a:off x="2806229" y="2652224"/>
                <a:ext cx="749542" cy="77253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26" name="Rectangle 183">
                <a:extLst>
                  <a:ext uri="{FF2B5EF4-FFF2-40B4-BE49-F238E27FC236}">
                    <a16:creationId xmlns="" xmlns:a16="http://schemas.microsoft.com/office/drawing/2014/main" id="{552EE3B1-539F-8777-4B89-7E6649C20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343" y="2642168"/>
                <a:ext cx="857256" cy="78581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6427" name="Rectangle 184">
                <a:extLst>
                  <a:ext uri="{FF2B5EF4-FFF2-40B4-BE49-F238E27FC236}">
                    <a16:creationId xmlns="" xmlns:a16="http://schemas.microsoft.com/office/drawing/2014/main" id="{4E132FA7-6271-8741-391B-C6568000C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24237">
                <a:off x="3881879" y="2649318"/>
                <a:ext cx="749542" cy="77253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</p:grpSp>
        <p:sp>
          <p:nvSpPr>
            <p:cNvPr id="16415" name="Ellipse 166">
              <a:extLst>
                <a:ext uri="{FF2B5EF4-FFF2-40B4-BE49-F238E27FC236}">
                  <a16:creationId xmlns="" xmlns:a16="http://schemas.microsoft.com/office/drawing/2014/main" id="{903A0A90-75BD-A738-56DD-7A3E79846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34" y="1357298"/>
              <a:ext cx="428628" cy="42862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16" name="Ellipse 167">
              <a:extLst>
                <a:ext uri="{FF2B5EF4-FFF2-40B4-BE49-F238E27FC236}">
                  <a16:creationId xmlns="" xmlns:a16="http://schemas.microsoft.com/office/drawing/2014/main" id="{15FEEEE4-301A-DDF2-35AC-AB9E9A1D1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64" y="1357298"/>
              <a:ext cx="428628" cy="42862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17" name="Ellipse 168">
              <a:extLst>
                <a:ext uri="{FF2B5EF4-FFF2-40B4-BE49-F238E27FC236}">
                  <a16:creationId xmlns="" xmlns:a16="http://schemas.microsoft.com/office/drawing/2014/main" id="{C94A3E1D-EB1F-22D6-8D12-D0142A7A0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94" y="1357298"/>
              <a:ext cx="428628" cy="42862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grpSp>
          <p:nvGrpSpPr>
            <p:cNvPr id="14" name="Groupe 52">
              <a:extLst>
                <a:ext uri="{FF2B5EF4-FFF2-40B4-BE49-F238E27FC236}">
                  <a16:creationId xmlns="" xmlns:a16="http://schemas.microsoft.com/office/drawing/2014/main" id="{2104D281-F13B-C43E-81EE-8FEFDFBCC403}"/>
                </a:ext>
              </a:extLst>
            </p:cNvPr>
            <p:cNvGrpSpPr/>
            <p:nvPr/>
          </p:nvGrpSpPr>
          <p:grpSpPr>
            <a:xfrm>
              <a:off x="5500694" y="285728"/>
              <a:ext cx="2571768" cy="428628"/>
              <a:chOff x="2152632" y="4795846"/>
              <a:chExt cx="2571768" cy="428628"/>
            </a:xfrm>
            <a:solidFill>
              <a:srgbClr val="FF0000"/>
            </a:solidFill>
          </p:grpSpPr>
          <p:sp>
            <p:nvSpPr>
              <p:cNvPr id="175" name="Ellipse 174">
                <a:extLst>
                  <a:ext uri="{FF2B5EF4-FFF2-40B4-BE49-F238E27FC236}">
                    <a16:creationId xmlns="" xmlns:a16="http://schemas.microsoft.com/office/drawing/2014/main" id="{B897D3F4-D032-099D-11CA-CFA6ABC5BDAE}"/>
                  </a:ext>
                </a:extLst>
              </p:cNvPr>
              <p:cNvSpPr/>
              <p:nvPr/>
            </p:nvSpPr>
            <p:spPr bwMode="auto">
              <a:xfrm>
                <a:off x="4295772" y="4795846"/>
                <a:ext cx="428628" cy="4286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="" xmlns:a16="http://schemas.microsoft.com/office/drawing/2014/main" id="{225C4225-2E24-74DB-D90E-FD2C6595090F}"/>
                  </a:ext>
                </a:extLst>
              </p:cNvPr>
              <p:cNvSpPr/>
              <p:nvPr/>
            </p:nvSpPr>
            <p:spPr bwMode="auto">
              <a:xfrm>
                <a:off x="3224202" y="4795846"/>
                <a:ext cx="428628" cy="4286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="" xmlns:a16="http://schemas.microsoft.com/office/drawing/2014/main" id="{9BA9BE7F-33A5-366D-8D0C-705130008C64}"/>
                  </a:ext>
                </a:extLst>
              </p:cNvPr>
              <p:cNvSpPr/>
              <p:nvPr/>
            </p:nvSpPr>
            <p:spPr bwMode="auto">
              <a:xfrm>
                <a:off x="2152632" y="4795846"/>
                <a:ext cx="428628" cy="4286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grpSp>
          <p:nvGrpSpPr>
            <p:cNvPr id="15" name="Groupe 56">
              <a:extLst>
                <a:ext uri="{FF2B5EF4-FFF2-40B4-BE49-F238E27FC236}">
                  <a16:creationId xmlns="" xmlns:a16="http://schemas.microsoft.com/office/drawing/2014/main" id="{D90FB88D-A590-5832-092D-717BF7C8420C}"/>
                </a:ext>
              </a:extLst>
            </p:cNvPr>
            <p:cNvGrpSpPr/>
            <p:nvPr/>
          </p:nvGrpSpPr>
          <p:grpSpPr>
            <a:xfrm>
              <a:off x="5500694" y="2428868"/>
              <a:ext cx="2571768" cy="428628"/>
              <a:chOff x="2152632" y="4795846"/>
              <a:chExt cx="2571768" cy="428628"/>
            </a:xfrm>
            <a:solidFill>
              <a:srgbClr val="FF0000"/>
            </a:solidFill>
          </p:grpSpPr>
          <p:sp>
            <p:nvSpPr>
              <p:cNvPr id="172" name="Ellipse 171">
                <a:extLst>
                  <a:ext uri="{FF2B5EF4-FFF2-40B4-BE49-F238E27FC236}">
                    <a16:creationId xmlns="" xmlns:a16="http://schemas.microsoft.com/office/drawing/2014/main" id="{8A919642-B1B3-1608-1F57-0B5C910576FC}"/>
                  </a:ext>
                </a:extLst>
              </p:cNvPr>
              <p:cNvSpPr/>
              <p:nvPr/>
            </p:nvSpPr>
            <p:spPr bwMode="auto">
              <a:xfrm>
                <a:off x="4295772" y="4795846"/>
                <a:ext cx="428628" cy="4286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="" xmlns:a16="http://schemas.microsoft.com/office/drawing/2014/main" id="{096D7C2F-59B0-D7FC-1C05-AC43F042F5DC}"/>
                  </a:ext>
                </a:extLst>
              </p:cNvPr>
              <p:cNvSpPr/>
              <p:nvPr/>
            </p:nvSpPr>
            <p:spPr bwMode="auto">
              <a:xfrm>
                <a:off x="3224202" y="4795846"/>
                <a:ext cx="428628" cy="4286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="" xmlns:a16="http://schemas.microsoft.com/office/drawing/2014/main" id="{5FA00EC8-3C02-E19D-E311-F1402D859C5C}"/>
                  </a:ext>
                </a:extLst>
              </p:cNvPr>
              <p:cNvSpPr/>
              <p:nvPr/>
            </p:nvSpPr>
            <p:spPr bwMode="auto">
              <a:xfrm>
                <a:off x="2152632" y="4795846"/>
                <a:ext cx="428628" cy="4286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</p:grpSp>
      <p:sp>
        <p:nvSpPr>
          <p:cNvPr id="18459" name="ZoneTexte 193">
            <a:extLst>
              <a:ext uri="{FF2B5EF4-FFF2-40B4-BE49-F238E27FC236}">
                <a16:creationId xmlns="" xmlns:a16="http://schemas.microsoft.com/office/drawing/2014/main" id="{6840FE91-C27B-CA48-7125-6E442F38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071938"/>
            <a:ext cx="500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4000" u="none"/>
              <a:t>+</a:t>
            </a:r>
          </a:p>
        </p:txBody>
      </p:sp>
      <p:sp>
        <p:nvSpPr>
          <p:cNvPr id="18460" name="Flèche courbée vers la gauche 194">
            <a:extLst>
              <a:ext uri="{FF2B5EF4-FFF2-40B4-BE49-F238E27FC236}">
                <a16:creationId xmlns="" xmlns:a16="http://schemas.microsoft.com/office/drawing/2014/main" id="{6328AEA0-F4E1-1364-6368-51157C7FE178}"/>
              </a:ext>
            </a:extLst>
          </p:cNvPr>
          <p:cNvSpPr>
            <a:spLocks noChangeArrowheads="1"/>
          </p:cNvSpPr>
          <p:nvPr/>
        </p:nvSpPr>
        <p:spPr bwMode="auto">
          <a:xfrm rot="15500970" flipH="1">
            <a:off x="3634581" y="4366419"/>
            <a:ext cx="620713" cy="1152525"/>
          </a:xfrm>
          <a:prstGeom prst="curvedLeftArrow">
            <a:avLst>
              <a:gd name="adj1" fmla="val 25006"/>
              <a:gd name="adj2" fmla="val 50021"/>
              <a:gd name="adj3" fmla="val 25000"/>
            </a:avLst>
          </a:prstGeom>
          <a:noFill/>
          <a:ln w="952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8461" name="Ellipse 195">
            <a:extLst>
              <a:ext uri="{FF2B5EF4-FFF2-40B4-BE49-F238E27FC236}">
                <a16:creationId xmlns="" xmlns:a16="http://schemas.microsoft.com/office/drawing/2014/main" id="{9296C9A0-0A0D-7DE2-434A-86BD8F6D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71938"/>
            <a:ext cx="2428875" cy="2357437"/>
          </a:xfrm>
          <a:prstGeom prst="ellipse">
            <a:avLst/>
          </a:prstGeom>
          <a:noFill/>
          <a:ln w="57150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grpSp>
        <p:nvGrpSpPr>
          <p:cNvPr id="16" name="Groupe 97">
            <a:extLst>
              <a:ext uri="{FF2B5EF4-FFF2-40B4-BE49-F238E27FC236}">
                <a16:creationId xmlns="" xmlns:a16="http://schemas.microsoft.com/office/drawing/2014/main" id="{F0B3BB60-D88D-D663-84D4-24E81C4FA5E6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4071938"/>
            <a:ext cx="2428875" cy="1216025"/>
            <a:chOff x="571472" y="4071942"/>
            <a:chExt cx="2428892" cy="1215240"/>
          </a:xfrm>
        </p:grpSpPr>
        <p:cxnSp>
          <p:nvCxnSpPr>
            <p:cNvPr id="16407" name="Connecteur droit 88">
              <a:extLst>
                <a:ext uri="{FF2B5EF4-FFF2-40B4-BE49-F238E27FC236}">
                  <a16:creationId xmlns="" xmlns:a16="http://schemas.microsoft.com/office/drawing/2014/main" id="{E4534179-AC7D-DFF7-BF4D-ED8647403D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5852" y="4429132"/>
              <a:ext cx="64294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8" name="ZoneTexte 89">
              <a:extLst>
                <a:ext uri="{FF2B5EF4-FFF2-40B4-BE49-F238E27FC236}">
                  <a16:creationId xmlns="" xmlns:a16="http://schemas.microsoft.com/office/drawing/2014/main" id="{63C2F21C-3B54-6EA7-091D-59DF23703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728" y="4071942"/>
              <a:ext cx="4286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>
                  <a:solidFill>
                    <a:srgbClr val="FF0000"/>
                  </a:solidFill>
                </a:rPr>
                <a:t>Y</a:t>
              </a:r>
            </a:p>
          </p:txBody>
        </p:sp>
        <p:cxnSp>
          <p:nvCxnSpPr>
            <p:cNvPr id="16409" name="Connecteur droit 90">
              <a:extLst>
                <a:ext uri="{FF2B5EF4-FFF2-40B4-BE49-F238E27FC236}">
                  <a16:creationId xmlns="" xmlns:a16="http://schemas.microsoft.com/office/drawing/2014/main" id="{C9C6EF50-B370-A7BC-F399-61BBAF45A2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14546" y="4429132"/>
              <a:ext cx="785818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0" name="ZoneTexte 92">
              <a:extLst>
                <a:ext uri="{FF2B5EF4-FFF2-40B4-BE49-F238E27FC236}">
                  <a16:creationId xmlns="" xmlns:a16="http://schemas.microsoft.com/office/drawing/2014/main" id="{5A0FA4F8-321A-5519-EBCE-72AD1A692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298" y="4071942"/>
              <a:ext cx="4286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>
                  <a:solidFill>
                    <a:srgbClr val="FF0000"/>
                  </a:solidFill>
                </a:rPr>
                <a:t>Y</a:t>
              </a:r>
            </a:p>
          </p:txBody>
        </p:sp>
        <p:cxnSp>
          <p:nvCxnSpPr>
            <p:cNvPr id="16411" name="Connecteur droit 93">
              <a:extLst>
                <a:ext uri="{FF2B5EF4-FFF2-40B4-BE49-F238E27FC236}">
                  <a16:creationId xmlns="" xmlns:a16="http://schemas.microsoft.com/office/drawing/2014/main" id="{63708746-EA46-1801-4463-ED37263D8C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0067" y="4964917"/>
              <a:ext cx="64294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2" name="ZoneTexte 96">
              <a:extLst>
                <a:ext uri="{FF2B5EF4-FFF2-40B4-BE49-F238E27FC236}">
                  <a16:creationId xmlns="" xmlns:a16="http://schemas.microsoft.com/office/drawing/2014/main" id="{9B83A846-F5BD-BDC6-CE34-070469925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472" y="4786322"/>
              <a:ext cx="4286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>
                  <a:solidFill>
                    <a:srgbClr val="FF0000"/>
                  </a:solidFill>
                </a:rPr>
                <a:t>Y</a:t>
              </a:r>
            </a:p>
          </p:txBody>
        </p:sp>
      </p:grpSp>
      <p:sp>
        <p:nvSpPr>
          <p:cNvPr id="99" name="Ellipse 98">
            <a:extLst>
              <a:ext uri="{FF2B5EF4-FFF2-40B4-BE49-F238E27FC236}">
                <a16:creationId xmlns="" xmlns:a16="http://schemas.microsoft.com/office/drawing/2014/main" id="{50211AD8-C120-9A06-BEDF-F8C8E5A34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1857375"/>
            <a:ext cx="1143000" cy="1071563"/>
          </a:xfrm>
          <a:prstGeom prst="ellipse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00" name="ZoneTexte 98">
            <a:extLst>
              <a:ext uri="{FF2B5EF4-FFF2-40B4-BE49-F238E27FC236}">
                <a16:creationId xmlns="" xmlns:a16="http://schemas.microsoft.com/office/drawing/2014/main" id="{56C92A99-56AC-5108-97E4-42AEC8798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6457950"/>
            <a:ext cx="264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/>
              <a:t>The Basic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1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50" grpId="0"/>
      <p:bldP spid="18452" grpId="0"/>
      <p:bldP spid="18453" grpId="0" animBg="1"/>
      <p:bldP spid="18454" grpId="0"/>
      <p:bldP spid="18459" grpId="0"/>
      <p:bldP spid="18460" grpId="0" animBg="1"/>
      <p:bldP spid="18461" grpId="0" animBg="1"/>
      <p:bldP spid="99" grpId="0" animBg="1"/>
      <p:bldP spid="100" grpId="0"/>
      <p:bldP spid="10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980F96-87CE-522E-A86F-47B475F53E1C}"/>
              </a:ext>
            </a:extLst>
          </p:cNvPr>
          <p:cNvSpPr/>
          <p:nvPr/>
        </p:nvSpPr>
        <p:spPr bwMode="auto">
          <a:xfrm>
            <a:off x="4278615" y="0"/>
            <a:ext cx="4176464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Method of Composition</a:t>
            </a:r>
          </a:p>
        </p:txBody>
      </p:sp>
      <p:pic>
        <p:nvPicPr>
          <p:cNvPr id="17413" name="Picture 2">
            <a:extLst>
              <a:ext uri="{FF2B5EF4-FFF2-40B4-BE49-F238E27FC236}">
                <a16:creationId xmlns="" xmlns:a16="http://schemas.microsoft.com/office/drawing/2014/main" id="{CFC1BB61-926B-F69A-A7CC-57D2C608A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429125"/>
            <a:ext cx="16764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31">
            <a:extLst>
              <a:ext uri="{FF2B5EF4-FFF2-40B4-BE49-F238E27FC236}">
                <a16:creationId xmlns="" xmlns:a16="http://schemas.microsoft.com/office/drawing/2014/main" id="{0F160A22-22DD-BFE5-0CE2-AE8B04C5C567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3071813"/>
            <a:ext cx="3000375" cy="1071562"/>
            <a:chOff x="571472" y="2571744"/>
            <a:chExt cx="3000396" cy="1071570"/>
          </a:xfrm>
        </p:grpSpPr>
        <p:sp>
          <p:nvSpPr>
            <p:cNvPr id="17474" name="Triangle isocèle 3">
              <a:extLst>
                <a:ext uri="{FF2B5EF4-FFF2-40B4-BE49-F238E27FC236}">
                  <a16:creationId xmlns="" xmlns:a16="http://schemas.microsoft.com/office/drawing/2014/main" id="{D4BD8D96-B523-75D7-A7FB-789869C6F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472" y="2571744"/>
              <a:ext cx="1000132" cy="85725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 algn="ctr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75" name="Triangle isocèle 5">
              <a:extLst>
                <a:ext uri="{FF2B5EF4-FFF2-40B4-BE49-F238E27FC236}">
                  <a16:creationId xmlns="" xmlns:a16="http://schemas.microsoft.com/office/drawing/2014/main" id="{00CABCAB-3571-77ED-C4B2-45C0A64C1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04" y="2571744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57150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76" name="Triangle isocèle 6">
              <a:extLst>
                <a:ext uri="{FF2B5EF4-FFF2-40B4-BE49-F238E27FC236}">
                  <a16:creationId xmlns="" xmlns:a16="http://schemas.microsoft.com/office/drawing/2014/main" id="{33515113-5125-B2D8-20A0-146D87A3A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36" y="2571744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57150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77" name="Triangle isocèle 7">
              <a:extLst>
                <a:ext uri="{FF2B5EF4-FFF2-40B4-BE49-F238E27FC236}">
                  <a16:creationId xmlns="" xmlns:a16="http://schemas.microsoft.com/office/drawing/2014/main" id="{D2D6A0F1-5D9E-D115-801C-D4F1DE2A00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71472" y="2786058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5715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78" name="Triangle isocèle 8">
              <a:extLst>
                <a:ext uri="{FF2B5EF4-FFF2-40B4-BE49-F238E27FC236}">
                  <a16:creationId xmlns="" xmlns:a16="http://schemas.microsoft.com/office/drawing/2014/main" id="{5BA3F6F0-2333-7DB9-E22B-645F536F2D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571604" y="2786058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5715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79" name="Triangle isocèle 9">
              <a:extLst>
                <a:ext uri="{FF2B5EF4-FFF2-40B4-BE49-F238E27FC236}">
                  <a16:creationId xmlns="" xmlns:a16="http://schemas.microsoft.com/office/drawing/2014/main" id="{977C08AA-BBF6-B691-3756-3E011B8AC8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71736" y="2786058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5715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4" name="Groupe 19">
            <a:extLst>
              <a:ext uri="{FF2B5EF4-FFF2-40B4-BE49-F238E27FC236}">
                <a16:creationId xmlns="" xmlns:a16="http://schemas.microsoft.com/office/drawing/2014/main" id="{3E3DDFDA-1501-B6AE-BA03-8E0F56AAEF62}"/>
              </a:ext>
            </a:extLst>
          </p:cNvPr>
          <p:cNvGrpSpPr>
            <a:grpSpLocks/>
          </p:cNvGrpSpPr>
          <p:nvPr/>
        </p:nvGrpSpPr>
        <p:grpSpPr bwMode="auto">
          <a:xfrm>
            <a:off x="5357813" y="928688"/>
            <a:ext cx="3000375" cy="857250"/>
            <a:chOff x="71407" y="857232"/>
            <a:chExt cx="3000396" cy="857256"/>
          </a:xfrm>
        </p:grpSpPr>
        <p:sp>
          <p:nvSpPr>
            <p:cNvPr id="17471" name="Triangle isocèle 10">
              <a:extLst>
                <a:ext uri="{FF2B5EF4-FFF2-40B4-BE49-F238E27FC236}">
                  <a16:creationId xmlns="" xmlns:a16="http://schemas.microsoft.com/office/drawing/2014/main" id="{D57DCEFB-2EEB-24B2-00CD-695B1344C1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1407" y="857232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5715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72" name="Triangle isocèle 11">
              <a:extLst>
                <a:ext uri="{FF2B5EF4-FFF2-40B4-BE49-F238E27FC236}">
                  <a16:creationId xmlns="" xmlns:a16="http://schemas.microsoft.com/office/drawing/2014/main" id="{C1E9CC02-11B9-E33F-F2F4-B30667D9B1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71539" y="857232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5715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73" name="Triangle isocèle 12">
              <a:extLst>
                <a:ext uri="{FF2B5EF4-FFF2-40B4-BE49-F238E27FC236}">
                  <a16:creationId xmlns="" xmlns:a16="http://schemas.microsoft.com/office/drawing/2014/main" id="{9F794F9C-669D-54C7-06AB-AA09EA97AD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71671" y="857232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5715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5" name="Groupe 20">
            <a:extLst>
              <a:ext uri="{FF2B5EF4-FFF2-40B4-BE49-F238E27FC236}">
                <a16:creationId xmlns="" xmlns:a16="http://schemas.microsoft.com/office/drawing/2014/main" id="{0F5C4EE6-8AC7-4CB9-A18C-DE8A655E9A69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642938"/>
            <a:ext cx="3000375" cy="857250"/>
            <a:chOff x="428596" y="4786322"/>
            <a:chExt cx="3000396" cy="857256"/>
          </a:xfrm>
        </p:grpSpPr>
        <p:sp>
          <p:nvSpPr>
            <p:cNvPr id="17468" name="Triangle isocèle 13">
              <a:extLst>
                <a:ext uri="{FF2B5EF4-FFF2-40B4-BE49-F238E27FC236}">
                  <a16:creationId xmlns="" xmlns:a16="http://schemas.microsoft.com/office/drawing/2014/main" id="{81F916AF-B0C5-E3FE-0536-97BDA530D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96" y="4786322"/>
              <a:ext cx="1000132" cy="85725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 algn="ctr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69" name="Triangle isocèle 14">
              <a:extLst>
                <a:ext uri="{FF2B5EF4-FFF2-40B4-BE49-F238E27FC236}">
                  <a16:creationId xmlns="" xmlns:a16="http://schemas.microsoft.com/office/drawing/2014/main" id="{A5FF7EA4-0870-EFCA-DA13-4DAFE8D93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28" y="4786322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57150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70" name="Triangle isocèle 15">
              <a:extLst>
                <a:ext uri="{FF2B5EF4-FFF2-40B4-BE49-F238E27FC236}">
                  <a16:creationId xmlns="" xmlns:a16="http://schemas.microsoft.com/office/drawing/2014/main" id="{90D52B83-B997-EDC5-2A1B-FFED6B286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860" y="4786322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57150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sp>
        <p:nvSpPr>
          <p:cNvPr id="17417" name="ZoneTexte 16">
            <a:extLst>
              <a:ext uri="{FF2B5EF4-FFF2-40B4-BE49-F238E27FC236}">
                <a16:creationId xmlns="" xmlns:a16="http://schemas.microsoft.com/office/drawing/2014/main" id="{61F31C63-86C2-409E-2D8B-58C44635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192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/>
              <a:t>Example 3</a:t>
            </a:r>
          </a:p>
        </p:txBody>
      </p:sp>
      <p:sp>
        <p:nvSpPr>
          <p:cNvPr id="17418" name="ZoneTexte 17">
            <a:extLst>
              <a:ext uri="{FF2B5EF4-FFF2-40B4-BE49-F238E27FC236}">
                <a16:creationId xmlns="" xmlns:a16="http://schemas.microsoft.com/office/drawing/2014/main" id="{04577E40-9072-8CD2-46C5-C2AB6B45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28813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0" u="none" dirty="0"/>
              <a:t>Triangle-based grid. Juxtaposition of upright triangles </a:t>
            </a:r>
            <a:endParaRPr lang="fr-FR" altLang="en-US" sz="1600" b="0" u="none" dirty="0"/>
          </a:p>
        </p:txBody>
      </p:sp>
      <p:sp>
        <p:nvSpPr>
          <p:cNvPr id="17419" name="Rectangle 22">
            <a:extLst>
              <a:ext uri="{FF2B5EF4-FFF2-40B4-BE49-F238E27FC236}">
                <a16:creationId xmlns="" xmlns:a16="http://schemas.microsoft.com/office/drawing/2014/main" id="{28BA3662-8849-01AF-11ED-7B548118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1785938"/>
            <a:ext cx="3269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0" u="none" dirty="0"/>
              <a:t>Triangle-based grid. Juxtaposition of </a:t>
            </a:r>
          </a:p>
          <a:p>
            <a:r>
              <a:rPr lang="en-US" altLang="en-US" sz="1600" b="0" u="none" dirty="0"/>
              <a:t>down facing triangles </a:t>
            </a:r>
            <a:endParaRPr lang="fr-FR" altLang="en-US" sz="1600" b="0" u="none" dirty="0"/>
          </a:p>
        </p:txBody>
      </p:sp>
      <p:grpSp>
        <p:nvGrpSpPr>
          <p:cNvPr id="6" name="Groupe 45">
            <a:extLst>
              <a:ext uri="{FF2B5EF4-FFF2-40B4-BE49-F238E27FC236}">
                <a16:creationId xmlns="" xmlns:a16="http://schemas.microsoft.com/office/drawing/2014/main" id="{EC78113B-DC64-0C59-75C4-158A3DCE8198}"/>
              </a:ext>
            </a:extLst>
          </p:cNvPr>
          <p:cNvGrpSpPr>
            <a:grpSpLocks/>
          </p:cNvGrpSpPr>
          <p:nvPr/>
        </p:nvGrpSpPr>
        <p:grpSpPr bwMode="auto">
          <a:xfrm>
            <a:off x="3357563" y="714375"/>
            <a:ext cx="1714500" cy="1136650"/>
            <a:chOff x="3357554" y="714356"/>
            <a:chExt cx="1714512" cy="1136514"/>
          </a:xfrm>
        </p:grpSpPr>
        <p:sp>
          <p:nvSpPr>
            <p:cNvPr id="17466" name="ZoneTexte 18">
              <a:extLst>
                <a:ext uri="{FF2B5EF4-FFF2-40B4-BE49-F238E27FC236}">
                  <a16:creationId xmlns="" xmlns:a16="http://schemas.microsoft.com/office/drawing/2014/main" id="{5F53E7E8-A791-781D-8287-779053866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496" y="1142984"/>
              <a:ext cx="42862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4000" u="none"/>
                <a:t>+</a:t>
              </a:r>
            </a:p>
          </p:txBody>
        </p:sp>
        <p:sp>
          <p:nvSpPr>
            <p:cNvPr id="17467" name="ZoneTexte 24">
              <a:extLst>
                <a:ext uri="{FF2B5EF4-FFF2-40B4-BE49-F238E27FC236}">
                  <a16:creationId xmlns="" xmlns:a16="http://schemas.microsoft.com/office/drawing/2014/main" id="{D37CD79C-65FF-2322-1948-601253732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554" y="714356"/>
              <a:ext cx="1714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/>
                <a:t>superposition</a:t>
              </a:r>
            </a:p>
          </p:txBody>
        </p:sp>
      </p:grpSp>
      <p:grpSp>
        <p:nvGrpSpPr>
          <p:cNvPr id="7" name="Groupe 46">
            <a:extLst>
              <a:ext uri="{FF2B5EF4-FFF2-40B4-BE49-F238E27FC236}">
                <a16:creationId xmlns="" xmlns:a16="http://schemas.microsoft.com/office/drawing/2014/main" id="{FDE20741-F67F-0716-53C0-F09BA6B27B6A}"/>
              </a:ext>
            </a:extLst>
          </p:cNvPr>
          <p:cNvGrpSpPr>
            <a:grpSpLocks/>
          </p:cNvGrpSpPr>
          <p:nvPr/>
        </p:nvGrpSpPr>
        <p:grpSpPr bwMode="auto">
          <a:xfrm>
            <a:off x="4929188" y="2643188"/>
            <a:ext cx="3000375" cy="1071562"/>
            <a:chOff x="4929190" y="2643182"/>
            <a:chExt cx="3000396" cy="1071570"/>
          </a:xfrm>
        </p:grpSpPr>
        <p:sp>
          <p:nvSpPr>
            <p:cNvPr id="17460" name="Triangle isocèle 25">
              <a:extLst>
                <a:ext uri="{FF2B5EF4-FFF2-40B4-BE49-F238E27FC236}">
                  <a16:creationId xmlns="" xmlns:a16="http://schemas.microsoft.com/office/drawing/2014/main" id="{4408DD39-5075-2F56-1341-90974BE10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90" y="2643182"/>
              <a:ext cx="1000132" cy="857256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61" name="Triangle isocèle 26">
              <a:extLst>
                <a:ext uri="{FF2B5EF4-FFF2-40B4-BE49-F238E27FC236}">
                  <a16:creationId xmlns="" xmlns:a16="http://schemas.microsoft.com/office/drawing/2014/main" id="{A4D5C094-54A7-ED0A-F3BB-D178B9D83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22" y="2643182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62" name="Triangle isocèle 27">
              <a:extLst>
                <a:ext uri="{FF2B5EF4-FFF2-40B4-BE49-F238E27FC236}">
                  <a16:creationId xmlns="" xmlns:a16="http://schemas.microsoft.com/office/drawing/2014/main" id="{FC586326-21B6-0FB3-8141-CA500A38F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454" y="2643182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63" name="Triangle isocèle 28">
              <a:extLst>
                <a:ext uri="{FF2B5EF4-FFF2-40B4-BE49-F238E27FC236}">
                  <a16:creationId xmlns="" xmlns:a16="http://schemas.microsoft.com/office/drawing/2014/main" id="{58619260-8877-8D1E-135F-96B8DF2743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929190" y="2857496"/>
              <a:ext cx="1000132" cy="85725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algn="ctr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64" name="Triangle isocèle 29">
              <a:extLst>
                <a:ext uri="{FF2B5EF4-FFF2-40B4-BE49-F238E27FC236}">
                  <a16:creationId xmlns="" xmlns:a16="http://schemas.microsoft.com/office/drawing/2014/main" id="{26FFCF42-9B2C-9551-0373-5F665C92F7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929322" y="2857496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7465" name="Triangle isocèle 30">
              <a:extLst>
                <a:ext uri="{FF2B5EF4-FFF2-40B4-BE49-F238E27FC236}">
                  <a16:creationId xmlns="" xmlns:a16="http://schemas.microsoft.com/office/drawing/2014/main" id="{1943D633-DE1E-070E-1CE1-4DA34B0189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929454" y="2857496"/>
              <a:ext cx="1000132" cy="857256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sp>
        <p:nvSpPr>
          <p:cNvPr id="17422" name="Flèche courbée vers la gauche 39">
            <a:extLst>
              <a:ext uri="{FF2B5EF4-FFF2-40B4-BE49-F238E27FC236}">
                <a16:creationId xmlns="" xmlns:a16="http://schemas.microsoft.com/office/drawing/2014/main" id="{A923A49B-DFA7-E73C-EB76-6DB832462CB8}"/>
              </a:ext>
            </a:extLst>
          </p:cNvPr>
          <p:cNvSpPr>
            <a:spLocks noChangeArrowheads="1"/>
          </p:cNvSpPr>
          <p:nvPr/>
        </p:nvSpPr>
        <p:spPr bwMode="auto">
          <a:xfrm rot="2243859">
            <a:off x="4060825" y="2135188"/>
            <a:ext cx="698500" cy="1447800"/>
          </a:xfrm>
          <a:prstGeom prst="curvedLeftArrow">
            <a:avLst>
              <a:gd name="adj1" fmla="val 24988"/>
              <a:gd name="adj2" fmla="val 49976"/>
              <a:gd name="adj3" fmla="val 2500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7423" name="ZoneTexte 40">
            <a:extLst>
              <a:ext uri="{FF2B5EF4-FFF2-40B4-BE49-F238E27FC236}">
                <a16:creationId xmlns="" xmlns:a16="http://schemas.microsoft.com/office/drawing/2014/main" id="{F5E0EF1F-2F7D-7BF1-0D09-F0BEC421F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531873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/>
              <a:t>This composition</a:t>
            </a:r>
          </a:p>
        </p:txBody>
      </p:sp>
      <p:sp>
        <p:nvSpPr>
          <p:cNvPr id="17424" name="Ellipse 41">
            <a:extLst>
              <a:ext uri="{FF2B5EF4-FFF2-40B4-BE49-F238E27FC236}">
                <a16:creationId xmlns="" xmlns:a16="http://schemas.microsoft.com/office/drawing/2014/main" id="{2849DBF4-4FC1-1D67-1908-9E28CCCA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857500"/>
            <a:ext cx="1285875" cy="1500188"/>
          </a:xfrm>
          <a:prstGeom prst="ellipse">
            <a:avLst/>
          </a:prstGeom>
          <a:noFill/>
          <a:ln w="2857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7425" name="Flèche courbée vers la gauche 42">
            <a:extLst>
              <a:ext uri="{FF2B5EF4-FFF2-40B4-BE49-F238E27FC236}">
                <a16:creationId xmlns="" xmlns:a16="http://schemas.microsoft.com/office/drawing/2014/main" id="{ED7993CA-E210-FFA2-E0F9-A2EA03E8B679}"/>
              </a:ext>
            </a:extLst>
          </p:cNvPr>
          <p:cNvSpPr>
            <a:spLocks noChangeArrowheads="1"/>
          </p:cNvSpPr>
          <p:nvPr/>
        </p:nvSpPr>
        <p:spPr bwMode="auto">
          <a:xfrm rot="19191561" flipH="1">
            <a:off x="152400" y="4533900"/>
            <a:ext cx="852488" cy="1447800"/>
          </a:xfrm>
          <a:prstGeom prst="curvedLeftArrow">
            <a:avLst>
              <a:gd name="adj1" fmla="val 25003"/>
              <a:gd name="adj2" fmla="val 50022"/>
              <a:gd name="adj3" fmla="val 2500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7426" name="ZoneTexte 43">
            <a:extLst>
              <a:ext uri="{FF2B5EF4-FFF2-40B4-BE49-F238E27FC236}">
                <a16:creationId xmlns="" xmlns:a16="http://schemas.microsoft.com/office/drawing/2014/main" id="{C72D2EB5-69E8-7CB8-4DBE-82D44BF6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264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u="none" dirty="0"/>
              <a:t>The Basic Module
6-pointed star</a:t>
            </a:r>
            <a:endParaRPr lang="fr-FR" altLang="en-US" sz="1800" u="none" dirty="0"/>
          </a:p>
        </p:txBody>
      </p:sp>
      <p:pic>
        <p:nvPicPr>
          <p:cNvPr id="17427" name="Picture 3">
            <a:extLst>
              <a:ext uri="{FF2B5EF4-FFF2-40B4-BE49-F238E27FC236}">
                <a16:creationId xmlns="" xmlns:a16="http://schemas.microsoft.com/office/drawing/2014/main" id="{8AB18E42-A61C-6112-7B24-90A68F74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929063"/>
            <a:ext cx="1657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4">
            <a:extLst>
              <a:ext uri="{FF2B5EF4-FFF2-40B4-BE49-F238E27FC236}">
                <a16:creationId xmlns="" xmlns:a16="http://schemas.microsoft.com/office/drawing/2014/main" id="{2472511D-2C0F-949E-FE1D-C5908D74C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072063"/>
            <a:ext cx="20002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Ellipse 43">
            <a:extLst>
              <a:ext uri="{FF2B5EF4-FFF2-40B4-BE49-F238E27FC236}">
                <a16:creationId xmlns="" xmlns:a16="http://schemas.microsoft.com/office/drawing/2014/main" id="{B754F28F-F8B1-8CC0-0851-0D9DE260A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000375"/>
            <a:ext cx="2357438" cy="1214438"/>
          </a:xfrm>
          <a:prstGeom prst="ellipse">
            <a:avLst/>
          </a:prstGeom>
          <a:noFill/>
          <a:ln w="2857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grpSp>
        <p:nvGrpSpPr>
          <p:cNvPr id="8" name="Groupe 68">
            <a:extLst>
              <a:ext uri="{FF2B5EF4-FFF2-40B4-BE49-F238E27FC236}">
                <a16:creationId xmlns="" xmlns:a16="http://schemas.microsoft.com/office/drawing/2014/main" id="{3FFE506E-DC61-2CF1-D2A4-CFEC7CFF9938}"/>
              </a:ext>
            </a:extLst>
          </p:cNvPr>
          <p:cNvGrpSpPr>
            <a:grpSpLocks/>
          </p:cNvGrpSpPr>
          <p:nvPr/>
        </p:nvGrpSpPr>
        <p:grpSpPr bwMode="auto">
          <a:xfrm>
            <a:off x="1500188" y="4786313"/>
            <a:ext cx="1143000" cy="1071562"/>
            <a:chOff x="2714612" y="4786322"/>
            <a:chExt cx="1143008" cy="1071570"/>
          </a:xfrm>
        </p:grpSpPr>
        <p:grpSp>
          <p:nvGrpSpPr>
            <p:cNvPr id="17442" name="Groupe 51">
              <a:extLst>
                <a:ext uri="{FF2B5EF4-FFF2-40B4-BE49-F238E27FC236}">
                  <a16:creationId xmlns="" xmlns:a16="http://schemas.microsoft.com/office/drawing/2014/main" id="{6729514F-BAFF-F63E-92C4-70CB21B8E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1868" y="5072074"/>
              <a:ext cx="214314" cy="214314"/>
              <a:chOff x="5572132" y="5214950"/>
              <a:chExt cx="214314" cy="214314"/>
            </a:xfrm>
          </p:grpSpPr>
          <p:cxnSp>
            <p:nvCxnSpPr>
              <p:cNvPr id="17458" name="Connecteur droit 45">
                <a:extLst>
                  <a:ext uri="{FF2B5EF4-FFF2-40B4-BE49-F238E27FC236}">
                    <a16:creationId xmlns="" xmlns:a16="http://schemas.microsoft.com/office/drawing/2014/main" id="{401C6BAE-12C7-072F-4FB8-DC75EEF2B4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572132" y="5214950"/>
                <a:ext cx="214314" cy="21431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9" name="Connecteur droit 46">
                <a:extLst>
                  <a:ext uri="{FF2B5EF4-FFF2-40B4-BE49-F238E27FC236}">
                    <a16:creationId xmlns="" xmlns:a16="http://schemas.microsoft.com/office/drawing/2014/main" id="{70E26F02-3DB6-207C-7567-DEABD5D737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572132" y="5214950"/>
                <a:ext cx="214314" cy="21431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43" name="Groupe 53">
              <a:extLst>
                <a:ext uri="{FF2B5EF4-FFF2-40B4-BE49-F238E27FC236}">
                  <a16:creationId xmlns="" xmlns:a16="http://schemas.microsoft.com/office/drawing/2014/main" id="{D870C986-D453-B751-9911-562F8076B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240" y="4786322"/>
              <a:ext cx="214314" cy="214314"/>
              <a:chOff x="5572132" y="5214950"/>
              <a:chExt cx="214314" cy="214314"/>
            </a:xfrm>
          </p:grpSpPr>
          <p:cxnSp>
            <p:nvCxnSpPr>
              <p:cNvPr id="17456" name="Connecteur droit 54">
                <a:extLst>
                  <a:ext uri="{FF2B5EF4-FFF2-40B4-BE49-F238E27FC236}">
                    <a16:creationId xmlns="" xmlns:a16="http://schemas.microsoft.com/office/drawing/2014/main" id="{E9AD5863-3E00-FA7F-8864-EB08DDF94AE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572132" y="5214950"/>
                <a:ext cx="214314" cy="21431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7" name="Connecteur droit 55">
                <a:extLst>
                  <a:ext uri="{FF2B5EF4-FFF2-40B4-BE49-F238E27FC236}">
                    <a16:creationId xmlns="" xmlns:a16="http://schemas.microsoft.com/office/drawing/2014/main" id="{2FEE54B0-D7B5-0F9D-E327-65CD08EB72D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572132" y="5214950"/>
                <a:ext cx="214314" cy="21431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44" name="Groupe 56">
              <a:extLst>
                <a:ext uri="{FF2B5EF4-FFF2-40B4-BE49-F238E27FC236}">
                  <a16:creationId xmlns="" xmlns:a16="http://schemas.microsoft.com/office/drawing/2014/main" id="{566E38A4-51F8-66C3-F677-0E089CC54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12" y="5429264"/>
              <a:ext cx="214314" cy="214314"/>
              <a:chOff x="5572132" y="5214950"/>
              <a:chExt cx="214314" cy="214314"/>
            </a:xfrm>
          </p:grpSpPr>
          <p:cxnSp>
            <p:nvCxnSpPr>
              <p:cNvPr id="17454" name="Connecteur droit 57">
                <a:extLst>
                  <a:ext uri="{FF2B5EF4-FFF2-40B4-BE49-F238E27FC236}">
                    <a16:creationId xmlns="" xmlns:a16="http://schemas.microsoft.com/office/drawing/2014/main" id="{BBDD8F87-307F-A920-6EB8-564C172569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572132" y="5214950"/>
                <a:ext cx="214314" cy="21431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5" name="Connecteur droit 58">
                <a:extLst>
                  <a:ext uri="{FF2B5EF4-FFF2-40B4-BE49-F238E27FC236}">
                    <a16:creationId xmlns="" xmlns:a16="http://schemas.microsoft.com/office/drawing/2014/main" id="{FCFFBCFE-7AD4-5E2B-82C2-A8114197A3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572132" y="5214950"/>
                <a:ext cx="214314" cy="21431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45" name="Groupe 59">
              <a:extLst>
                <a:ext uri="{FF2B5EF4-FFF2-40B4-BE49-F238E27FC236}">
                  <a16:creationId xmlns="" xmlns:a16="http://schemas.microsoft.com/office/drawing/2014/main" id="{6E7583AA-B590-B90D-A4CF-755E0F32A1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3306" y="5429264"/>
              <a:ext cx="214314" cy="214314"/>
              <a:chOff x="5572132" y="5214950"/>
              <a:chExt cx="214314" cy="214314"/>
            </a:xfrm>
          </p:grpSpPr>
          <p:cxnSp>
            <p:nvCxnSpPr>
              <p:cNvPr id="9" name="Connecteur droit 60">
                <a:extLst>
                  <a:ext uri="{FF2B5EF4-FFF2-40B4-BE49-F238E27FC236}">
                    <a16:creationId xmlns="" xmlns:a16="http://schemas.microsoft.com/office/drawing/2014/main" id="{A6D07232-20DA-3BFA-F416-000A2200D3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572132" y="5214950"/>
                <a:ext cx="214314" cy="21431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Connecteur droit 61">
                <a:extLst>
                  <a:ext uri="{FF2B5EF4-FFF2-40B4-BE49-F238E27FC236}">
                    <a16:creationId xmlns="" xmlns:a16="http://schemas.microsoft.com/office/drawing/2014/main" id="{B45076FB-216F-AA47-2236-8A02504703D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572132" y="5214950"/>
                <a:ext cx="214314" cy="21431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46" name="Groupe 62">
              <a:extLst>
                <a:ext uri="{FF2B5EF4-FFF2-40B4-BE49-F238E27FC236}">
                  <a16:creationId xmlns="" xmlns:a16="http://schemas.microsoft.com/office/drawing/2014/main" id="{A46E71EF-D549-09F4-0674-8E72ABDC8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12" y="5000636"/>
              <a:ext cx="214314" cy="214314"/>
              <a:chOff x="5572132" y="5214950"/>
              <a:chExt cx="214314" cy="214314"/>
            </a:xfrm>
          </p:grpSpPr>
          <p:cxnSp>
            <p:nvCxnSpPr>
              <p:cNvPr id="11" name="Connecteur droit 63">
                <a:extLst>
                  <a:ext uri="{FF2B5EF4-FFF2-40B4-BE49-F238E27FC236}">
                    <a16:creationId xmlns="" xmlns:a16="http://schemas.microsoft.com/office/drawing/2014/main" id="{97977F81-E5D2-180F-8584-7B9976A34B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572132" y="5214950"/>
                <a:ext cx="214314" cy="21431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1" name="Connecteur droit 64">
                <a:extLst>
                  <a:ext uri="{FF2B5EF4-FFF2-40B4-BE49-F238E27FC236}">
                    <a16:creationId xmlns="" xmlns:a16="http://schemas.microsoft.com/office/drawing/2014/main" id="{81F986A6-813D-DC3D-C74C-3C5B9E95198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572132" y="5214950"/>
                <a:ext cx="214314" cy="21431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47" name="Groupe 65">
              <a:extLst>
                <a:ext uri="{FF2B5EF4-FFF2-40B4-BE49-F238E27FC236}">
                  <a16:creationId xmlns="" xmlns:a16="http://schemas.microsoft.com/office/drawing/2014/main" id="{E041DF6C-92A4-B475-E5D7-03A0EC96B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240" y="5643578"/>
              <a:ext cx="214314" cy="214314"/>
              <a:chOff x="5572132" y="5214950"/>
              <a:chExt cx="214314" cy="214314"/>
            </a:xfrm>
          </p:grpSpPr>
          <p:cxnSp>
            <p:nvCxnSpPr>
              <p:cNvPr id="17448" name="Connecteur droit 66">
                <a:extLst>
                  <a:ext uri="{FF2B5EF4-FFF2-40B4-BE49-F238E27FC236}">
                    <a16:creationId xmlns="" xmlns:a16="http://schemas.microsoft.com/office/drawing/2014/main" id="{AF7B19B9-5A1D-89DF-A1F4-F2D965658A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572132" y="5214950"/>
                <a:ext cx="214314" cy="21431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49" name="Connecteur droit 67">
                <a:extLst>
                  <a:ext uri="{FF2B5EF4-FFF2-40B4-BE49-F238E27FC236}">
                    <a16:creationId xmlns="" xmlns:a16="http://schemas.microsoft.com/office/drawing/2014/main" id="{D714E4DB-B56C-E7AB-4BA4-569B90449AB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572132" y="5214950"/>
                <a:ext cx="214314" cy="21431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8" name="Groupe 69">
            <a:extLst>
              <a:ext uri="{FF2B5EF4-FFF2-40B4-BE49-F238E27FC236}">
                <a16:creationId xmlns="" xmlns:a16="http://schemas.microsoft.com/office/drawing/2014/main" id="{ED67564C-5172-3788-7999-9D6E7D7E9102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4071938"/>
            <a:ext cx="142875" cy="142875"/>
            <a:chOff x="5572132" y="5214950"/>
            <a:chExt cx="214314" cy="214314"/>
          </a:xfrm>
        </p:grpSpPr>
        <p:cxnSp>
          <p:nvCxnSpPr>
            <p:cNvPr id="17440" name="Connecteur droit 70">
              <a:extLst>
                <a:ext uri="{FF2B5EF4-FFF2-40B4-BE49-F238E27FC236}">
                  <a16:creationId xmlns="" xmlns:a16="http://schemas.microsoft.com/office/drawing/2014/main" id="{692B6945-4378-28D8-86A8-7F0B05D804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72132" y="5214950"/>
              <a:ext cx="214314" cy="21431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41" name="Connecteur droit 71">
              <a:extLst>
                <a:ext uri="{FF2B5EF4-FFF2-40B4-BE49-F238E27FC236}">
                  <a16:creationId xmlns="" xmlns:a16="http://schemas.microsoft.com/office/drawing/2014/main" id="{247843AD-D5E3-AA66-AC1A-AFC8D4E95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572132" y="5214950"/>
              <a:ext cx="214314" cy="21431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e 75">
            <a:extLst>
              <a:ext uri="{FF2B5EF4-FFF2-40B4-BE49-F238E27FC236}">
                <a16:creationId xmlns="" xmlns:a16="http://schemas.microsoft.com/office/drawing/2014/main" id="{646DB3C5-9B9E-76DF-9C63-A391AF3A7BC6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4714875"/>
            <a:ext cx="142875" cy="142875"/>
            <a:chOff x="5572132" y="5214950"/>
            <a:chExt cx="214314" cy="214314"/>
          </a:xfrm>
        </p:grpSpPr>
        <p:cxnSp>
          <p:nvCxnSpPr>
            <p:cNvPr id="17438" name="Connecteur droit 76">
              <a:extLst>
                <a:ext uri="{FF2B5EF4-FFF2-40B4-BE49-F238E27FC236}">
                  <a16:creationId xmlns="" xmlns:a16="http://schemas.microsoft.com/office/drawing/2014/main" id="{D9DF7E6E-6242-6B8A-2D5C-23075F9D7C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72132" y="5214950"/>
              <a:ext cx="214314" cy="21431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9" name="Connecteur droit 77">
              <a:extLst>
                <a:ext uri="{FF2B5EF4-FFF2-40B4-BE49-F238E27FC236}">
                  <a16:creationId xmlns="" xmlns:a16="http://schemas.microsoft.com/office/drawing/2014/main" id="{132233FC-EA62-C9E6-C9AA-904D6B2508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572132" y="5214950"/>
              <a:ext cx="214314" cy="21431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9" name="ZoneTexte 78">
            <a:extLst>
              <a:ext uri="{FF2B5EF4-FFF2-40B4-BE49-F238E27FC236}">
                <a16:creationId xmlns="" xmlns:a16="http://schemas.microsoft.com/office/drawing/2014/main" id="{B17AD6F7-64CF-38F1-C3D6-5BE1066FF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6457950"/>
            <a:ext cx="171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 dirty="0"/>
              <a:t>2nd Module</a:t>
            </a:r>
          </a:p>
        </p:txBody>
      </p:sp>
      <p:pic>
        <p:nvPicPr>
          <p:cNvPr id="17450" name="Picture 42">
            <a:extLst>
              <a:ext uri="{FF2B5EF4-FFF2-40B4-BE49-F238E27FC236}">
                <a16:creationId xmlns="" xmlns:a16="http://schemas.microsoft.com/office/drawing/2014/main" id="{393BA4A7-7488-39D0-D5A1-6E95E3197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643188"/>
            <a:ext cx="1638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2" name="Picture 44">
            <a:extLst>
              <a:ext uri="{FF2B5EF4-FFF2-40B4-BE49-F238E27FC236}">
                <a16:creationId xmlns="" xmlns:a16="http://schemas.microsoft.com/office/drawing/2014/main" id="{B9A48427-3ABB-F39F-D474-70B9874A2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929063"/>
            <a:ext cx="16859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30A84D52-B609-0302-5A22-D0D5AD486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5000625"/>
            <a:ext cx="171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 dirty="0"/>
              <a:t>3rd Module</a:t>
            </a:r>
          </a:p>
        </p:txBody>
      </p:sp>
      <p:pic>
        <p:nvPicPr>
          <p:cNvPr id="17453" name="Picture 45">
            <a:extLst>
              <a:ext uri="{FF2B5EF4-FFF2-40B4-BE49-F238E27FC236}">
                <a16:creationId xmlns="" xmlns:a16="http://schemas.microsoft.com/office/drawing/2014/main" id="{DABBB6DB-C6D5-FBFB-E7BA-9675644AB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5572125"/>
            <a:ext cx="32956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2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8" dur="3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4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3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6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9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7" dur="2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  <p:bldP spid="17422" grpId="0" animBg="1"/>
      <p:bldP spid="17423" grpId="0"/>
      <p:bldP spid="17424" grpId="0" animBg="1"/>
      <p:bldP spid="17424" grpId="1" animBg="1"/>
      <p:bldP spid="17425" grpId="0" animBg="1"/>
      <p:bldP spid="17426" grpId="0"/>
      <p:bldP spid="44" grpId="0" animBg="1"/>
      <p:bldP spid="79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584D75C4-E904-463E-341C-7DFE47382868}"/>
              </a:ext>
            </a:extLst>
          </p:cNvPr>
          <p:cNvGrpSpPr>
            <a:grpSpLocks/>
          </p:cNvGrpSpPr>
          <p:nvPr/>
        </p:nvGrpSpPr>
        <p:grpSpPr bwMode="auto">
          <a:xfrm>
            <a:off x="2428875" y="0"/>
            <a:ext cx="2857500" cy="2214563"/>
            <a:chOff x="2428860" y="4214818"/>
            <a:chExt cx="2857520" cy="2214578"/>
          </a:xfrm>
        </p:grpSpPr>
        <p:cxnSp>
          <p:nvCxnSpPr>
            <p:cNvPr id="18588" name="Connecteur droit 2">
              <a:extLst>
                <a:ext uri="{FF2B5EF4-FFF2-40B4-BE49-F238E27FC236}">
                  <a16:creationId xmlns="" xmlns:a16="http://schemas.microsoft.com/office/drawing/2014/main" id="{67635D31-71EA-5604-0B43-9CF87004C5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00298" y="4214818"/>
              <a:ext cx="1500198" cy="1285884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89" name="Connecteur droit 3">
              <a:extLst>
                <a:ext uri="{FF2B5EF4-FFF2-40B4-BE49-F238E27FC236}">
                  <a16:creationId xmlns="" xmlns:a16="http://schemas.microsoft.com/office/drawing/2014/main" id="{158EF04E-A99C-D34A-A860-FDFB206714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250397" y="6250801"/>
              <a:ext cx="71438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90" name="Connecteur droit 4">
              <a:extLst>
                <a:ext uri="{FF2B5EF4-FFF2-40B4-BE49-F238E27FC236}">
                  <a16:creationId xmlns="" xmlns:a16="http://schemas.microsoft.com/office/drawing/2014/main" id="{0AF0BF83-D36F-B110-A157-7BE0A270DE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3000364" y="4429132"/>
              <a:ext cx="2214578" cy="1857388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91" name="Connecteur droit 5">
              <a:extLst>
                <a:ext uri="{FF2B5EF4-FFF2-40B4-BE49-F238E27FC236}">
                  <a16:creationId xmlns="" xmlns:a16="http://schemas.microsoft.com/office/drawing/2014/main" id="{723AF741-4FDA-B409-C58D-5874989D46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500298" y="4286256"/>
              <a:ext cx="2143140" cy="178595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92" name="Connecteur droit 6">
              <a:extLst>
                <a:ext uri="{FF2B5EF4-FFF2-40B4-BE49-F238E27FC236}">
                  <a16:creationId xmlns="" xmlns:a16="http://schemas.microsoft.com/office/drawing/2014/main" id="{A91EB5BD-354B-779F-31B2-17240E4C0D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786050" y="4429132"/>
              <a:ext cx="2071702" cy="171451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93" name="Connecteur droit 7">
              <a:extLst>
                <a:ext uri="{FF2B5EF4-FFF2-40B4-BE49-F238E27FC236}">
                  <a16:creationId xmlns="" xmlns:a16="http://schemas.microsoft.com/office/drawing/2014/main" id="{04A249DF-410D-5C98-2352-40CB45A210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8860" y="4786322"/>
              <a:ext cx="2000264" cy="164307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94" name="Connecteur droit 8">
              <a:extLst>
                <a:ext uri="{FF2B5EF4-FFF2-40B4-BE49-F238E27FC236}">
                  <a16:creationId xmlns="" xmlns:a16="http://schemas.microsoft.com/office/drawing/2014/main" id="{A6ECF488-7AB8-DA00-ACF9-809F9754C8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214678" y="4214818"/>
              <a:ext cx="2071702" cy="171451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9459" name="Picture 9">
            <a:extLst>
              <a:ext uri="{FF2B5EF4-FFF2-40B4-BE49-F238E27FC236}">
                <a16:creationId xmlns="" xmlns:a16="http://schemas.microsoft.com/office/drawing/2014/main" id="{5E832B9A-99E3-917D-319D-120587C64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1543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89">
            <a:extLst>
              <a:ext uri="{FF2B5EF4-FFF2-40B4-BE49-F238E27FC236}">
                <a16:creationId xmlns="" xmlns:a16="http://schemas.microsoft.com/office/drawing/2014/main" id="{061B6F42-36C8-CB89-691C-9921F1825B2D}"/>
              </a:ext>
            </a:extLst>
          </p:cNvPr>
          <p:cNvGrpSpPr>
            <a:grpSpLocks/>
          </p:cNvGrpSpPr>
          <p:nvPr/>
        </p:nvGrpSpPr>
        <p:grpSpPr bwMode="auto">
          <a:xfrm>
            <a:off x="5500688" y="0"/>
            <a:ext cx="2786062" cy="2143125"/>
            <a:chOff x="5715007" y="571480"/>
            <a:chExt cx="2786083" cy="2143131"/>
          </a:xfrm>
        </p:grpSpPr>
        <p:pic>
          <p:nvPicPr>
            <p:cNvPr id="18579" name="Picture 9">
              <a:extLst>
                <a:ext uri="{FF2B5EF4-FFF2-40B4-BE49-F238E27FC236}">
                  <a16:creationId xmlns="" xmlns:a16="http://schemas.microsoft.com/office/drawing/2014/main" id="{C5FFBB7A-0454-6B07-D74A-5400314C2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36" y="857232"/>
              <a:ext cx="154305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80" name="Groupe 11">
              <a:extLst>
                <a:ext uri="{FF2B5EF4-FFF2-40B4-BE49-F238E27FC236}">
                  <a16:creationId xmlns="" xmlns:a16="http://schemas.microsoft.com/office/drawing/2014/main" id="{B75FD65A-BE34-2D72-DB8D-A8F4DC8EC1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7" y="571480"/>
              <a:ext cx="2786083" cy="2143131"/>
              <a:chOff x="2428859" y="4214818"/>
              <a:chExt cx="2786083" cy="2143131"/>
            </a:xfrm>
          </p:grpSpPr>
          <p:cxnSp>
            <p:nvCxnSpPr>
              <p:cNvPr id="18581" name="Connecteur droit 12">
                <a:extLst>
                  <a:ext uri="{FF2B5EF4-FFF2-40B4-BE49-F238E27FC236}">
                    <a16:creationId xmlns="" xmlns:a16="http://schemas.microsoft.com/office/drawing/2014/main" id="{5F106D01-F1A9-379D-5B29-5B166393EB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00298" y="4214818"/>
                <a:ext cx="1500198" cy="1285884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82" name="Connecteur droit 13">
                <a:extLst>
                  <a:ext uri="{FF2B5EF4-FFF2-40B4-BE49-F238E27FC236}">
                    <a16:creationId xmlns="" xmlns:a16="http://schemas.microsoft.com/office/drawing/2014/main" id="{7DA14931-65C5-071E-14AD-61A8AB60B0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3250397" y="6250801"/>
                <a:ext cx="71438" cy="158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83" name="Connecteur droit 14">
                <a:extLst>
                  <a:ext uri="{FF2B5EF4-FFF2-40B4-BE49-F238E27FC236}">
                    <a16:creationId xmlns="" xmlns:a16="http://schemas.microsoft.com/office/drawing/2014/main" id="{D100E810-9DAE-32BE-210E-9635DADE53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3000364" y="4429132"/>
                <a:ext cx="2214578" cy="1857388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84" name="Connecteur droit 15">
                <a:extLst>
                  <a:ext uri="{FF2B5EF4-FFF2-40B4-BE49-F238E27FC236}">
                    <a16:creationId xmlns="" xmlns:a16="http://schemas.microsoft.com/office/drawing/2014/main" id="{5D6AADB4-C7C5-58A0-EB08-38EC908F774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2500298" y="4286256"/>
                <a:ext cx="2143140" cy="178595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85" name="Connecteur droit 16">
                <a:extLst>
                  <a:ext uri="{FF2B5EF4-FFF2-40B4-BE49-F238E27FC236}">
                    <a16:creationId xmlns="" xmlns:a16="http://schemas.microsoft.com/office/drawing/2014/main" id="{29158244-711B-07D7-AEB5-31B3751680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2786049" y="4429132"/>
                <a:ext cx="1928841" cy="157162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86" name="Connecteur droit 17">
                <a:extLst>
                  <a:ext uri="{FF2B5EF4-FFF2-40B4-BE49-F238E27FC236}">
                    <a16:creationId xmlns="" xmlns:a16="http://schemas.microsoft.com/office/drawing/2014/main" id="{2AD0003C-8597-74B2-5136-02E4FC5ADC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28859" y="4786322"/>
                <a:ext cx="1857401" cy="1571627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87" name="Connecteur droit 18">
                <a:extLst>
                  <a:ext uri="{FF2B5EF4-FFF2-40B4-BE49-F238E27FC236}">
                    <a16:creationId xmlns="" xmlns:a16="http://schemas.microsoft.com/office/drawing/2014/main" id="{45455A59-E5CF-B8A1-2FEF-ADDECCB939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3214680" y="4214818"/>
                <a:ext cx="1785968" cy="150018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" name="Groupe 207">
            <a:extLst>
              <a:ext uri="{FF2B5EF4-FFF2-40B4-BE49-F238E27FC236}">
                <a16:creationId xmlns="" xmlns:a16="http://schemas.microsoft.com/office/drawing/2014/main" id="{150D6A7F-F174-4609-127B-36106F8BC423}"/>
              </a:ext>
            </a:extLst>
          </p:cNvPr>
          <p:cNvGrpSpPr>
            <a:grpSpLocks/>
          </p:cNvGrpSpPr>
          <p:nvPr/>
        </p:nvGrpSpPr>
        <p:grpSpPr bwMode="auto">
          <a:xfrm>
            <a:off x="5357813" y="3500438"/>
            <a:ext cx="4000500" cy="3359150"/>
            <a:chOff x="5143500" y="3500438"/>
            <a:chExt cx="4000501" cy="3358356"/>
          </a:xfrm>
        </p:grpSpPr>
        <p:grpSp>
          <p:nvGrpSpPr>
            <p:cNvPr id="18509" name="Groupe 100">
              <a:extLst>
                <a:ext uri="{FF2B5EF4-FFF2-40B4-BE49-F238E27FC236}">
                  <a16:creationId xmlns="" xmlns:a16="http://schemas.microsoft.com/office/drawing/2014/main" id="{361C1E83-2064-E6FA-D562-9389B7F8F5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3500" y="3500438"/>
              <a:ext cx="3929063" cy="2214562"/>
              <a:chOff x="1714480" y="3214686"/>
              <a:chExt cx="3929090" cy="2214578"/>
            </a:xfrm>
          </p:grpSpPr>
          <p:pic>
            <p:nvPicPr>
              <p:cNvPr id="18545" name="Picture 9">
                <a:extLst>
                  <a:ext uri="{FF2B5EF4-FFF2-40B4-BE49-F238E27FC236}">
                    <a16:creationId xmlns="" xmlns:a16="http://schemas.microsoft.com/office/drawing/2014/main" id="{D83AE728-E039-0664-584A-0EA3A5079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3306" y="3500438"/>
                <a:ext cx="1543050" cy="132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546" name="Groupe 38">
                <a:extLst>
                  <a:ext uri="{FF2B5EF4-FFF2-40B4-BE49-F238E27FC236}">
                    <a16:creationId xmlns="" xmlns:a16="http://schemas.microsoft.com/office/drawing/2014/main" id="{6B8B4B82-DD51-4094-7268-BF9B99B500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4678" y="3214686"/>
                <a:ext cx="2428892" cy="2214578"/>
                <a:chOff x="2428860" y="4214818"/>
                <a:chExt cx="2428892" cy="2214578"/>
              </a:xfrm>
            </p:grpSpPr>
            <p:cxnSp>
              <p:nvCxnSpPr>
                <p:cNvPr id="18572" name="Connecteur droit 128">
                  <a:extLst>
                    <a:ext uri="{FF2B5EF4-FFF2-40B4-BE49-F238E27FC236}">
                      <a16:creationId xmlns="" xmlns:a16="http://schemas.microsoft.com/office/drawing/2014/main" id="{2978B0B8-E5A3-AC1C-107E-1D43D7A73A3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00298" y="4214818"/>
                  <a:ext cx="1500198" cy="1285884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73" name="Connecteur droit 129">
                  <a:extLst>
                    <a:ext uri="{FF2B5EF4-FFF2-40B4-BE49-F238E27FC236}">
                      <a16:creationId xmlns="" xmlns:a16="http://schemas.microsoft.com/office/drawing/2014/main" id="{FE83BC6D-E757-80D6-FCC4-58F486FD2F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250397" y="6250801"/>
                  <a:ext cx="71438" cy="1588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74" name="Connecteur droit 130">
                  <a:extLst>
                    <a:ext uri="{FF2B5EF4-FFF2-40B4-BE49-F238E27FC236}">
                      <a16:creationId xmlns="" xmlns:a16="http://schemas.microsoft.com/office/drawing/2014/main" id="{59CC6EC2-033F-1BF4-CBCB-44CCE4BF18E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000366" y="4786325"/>
                  <a:ext cx="1714541" cy="1500194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75" name="Connecteur droit 131">
                  <a:extLst>
                    <a:ext uri="{FF2B5EF4-FFF2-40B4-BE49-F238E27FC236}">
                      <a16:creationId xmlns="" xmlns:a16="http://schemas.microsoft.com/office/drawing/2014/main" id="{453539B1-0BFF-7CE2-B1C7-98CD4091CA3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500298" y="4286256"/>
                  <a:ext cx="2143140" cy="1785950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76" name="Connecteur droit 132">
                  <a:extLst>
                    <a:ext uri="{FF2B5EF4-FFF2-40B4-BE49-F238E27FC236}">
                      <a16:creationId xmlns="" xmlns:a16="http://schemas.microsoft.com/office/drawing/2014/main" id="{BE5F1CE7-F8A3-40F0-5365-06EEC8B3C2B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786050" y="4429132"/>
                  <a:ext cx="2071702" cy="171451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77" name="Connecteur droit 133">
                  <a:extLst>
                    <a:ext uri="{FF2B5EF4-FFF2-40B4-BE49-F238E27FC236}">
                      <a16:creationId xmlns="" xmlns:a16="http://schemas.microsoft.com/office/drawing/2014/main" id="{CA51B164-24A0-9101-F5CB-17E4A338DAE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8860" y="4786322"/>
                  <a:ext cx="2000264" cy="1643074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78" name="Connecteur droit 134">
                  <a:extLst>
                    <a:ext uri="{FF2B5EF4-FFF2-40B4-BE49-F238E27FC236}">
                      <a16:creationId xmlns="" xmlns:a16="http://schemas.microsoft.com/office/drawing/2014/main" id="{53197A4C-7285-0E49-FA0A-1BDC051E6D9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214680" y="4214818"/>
                  <a:ext cx="1571666" cy="135733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8547" name="Ellipse 103">
                <a:extLst>
                  <a:ext uri="{FF2B5EF4-FFF2-40B4-BE49-F238E27FC236}">
                    <a16:creationId xmlns="" xmlns:a16="http://schemas.microsoft.com/office/drawing/2014/main" id="{66DA8CBD-53FA-3B20-2E47-78E612976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3438" y="3714752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548" name="Ellipse 104">
                <a:extLst>
                  <a:ext uri="{FF2B5EF4-FFF2-40B4-BE49-F238E27FC236}">
                    <a16:creationId xmlns="" xmlns:a16="http://schemas.microsoft.com/office/drawing/2014/main" id="{0CA2CCE5-BA61-CD61-D553-C875EF8CD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9058" y="3714752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549" name="Ellipse 105">
                <a:extLst>
                  <a:ext uri="{FF2B5EF4-FFF2-40B4-BE49-F238E27FC236}">
                    <a16:creationId xmlns="" xmlns:a16="http://schemas.microsoft.com/office/drawing/2014/main" id="{2AFE6741-16DC-C73A-CFB0-6B3097ADA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3438" y="4357694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550" name="Ellipse 106">
                <a:extLst>
                  <a:ext uri="{FF2B5EF4-FFF2-40B4-BE49-F238E27FC236}">
                    <a16:creationId xmlns="" xmlns:a16="http://schemas.microsoft.com/office/drawing/2014/main" id="{AE3E146A-358F-16F6-E783-7D4080A48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9058" y="4357694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cxnSp>
            <p:nvCxnSpPr>
              <p:cNvPr id="18551" name="Connecteur droit 107">
                <a:extLst>
                  <a:ext uri="{FF2B5EF4-FFF2-40B4-BE49-F238E27FC236}">
                    <a16:creationId xmlns="" xmlns:a16="http://schemas.microsoft.com/office/drawing/2014/main" id="{B13C61A5-4881-D2F2-D74D-311F65D73E86}"/>
                  </a:ext>
                </a:extLst>
              </p:cNvPr>
              <p:cNvCxnSpPr>
                <a:cxnSpLocks noChangeShapeType="1"/>
                <a:stCxn id="18548" idx="6"/>
                <a:endCxn id="18547" idx="2"/>
              </p:cNvCxnSpPr>
              <p:nvPr/>
            </p:nvCxnSpPr>
            <p:spPr bwMode="auto">
              <a:xfrm>
                <a:off x="4143372" y="3821909"/>
                <a:ext cx="500066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52" name="Connecteur droit 108">
                <a:extLst>
                  <a:ext uri="{FF2B5EF4-FFF2-40B4-BE49-F238E27FC236}">
                    <a16:creationId xmlns="" xmlns:a16="http://schemas.microsoft.com/office/drawing/2014/main" id="{74DCD278-511F-E38E-2B6C-160CDB4BD809}"/>
                  </a:ext>
                </a:extLst>
              </p:cNvPr>
              <p:cNvCxnSpPr>
                <a:cxnSpLocks noChangeShapeType="1"/>
                <a:stCxn id="18549" idx="2"/>
                <a:endCxn id="18550" idx="6"/>
              </p:cNvCxnSpPr>
              <p:nvPr/>
            </p:nvCxnSpPr>
            <p:spPr bwMode="auto">
              <a:xfrm rot="10800000">
                <a:off x="4143372" y="4464851"/>
                <a:ext cx="500066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53" name="Connecteur droit 109">
                <a:extLst>
                  <a:ext uri="{FF2B5EF4-FFF2-40B4-BE49-F238E27FC236}">
                    <a16:creationId xmlns="" xmlns:a16="http://schemas.microsoft.com/office/drawing/2014/main" id="{CB6ACBFF-8047-6AE2-A4A5-7BE380D6E74E}"/>
                  </a:ext>
                </a:extLst>
              </p:cNvPr>
              <p:cNvCxnSpPr>
                <a:cxnSpLocks noChangeShapeType="1"/>
                <a:stCxn id="18547" idx="4"/>
                <a:endCxn id="18549" idx="0"/>
              </p:cNvCxnSpPr>
              <p:nvPr/>
            </p:nvCxnSpPr>
            <p:spPr bwMode="auto">
              <a:xfrm rot="5400000">
                <a:off x="4536281" y="4143380"/>
                <a:ext cx="428628" cy="1588"/>
              </a:xfrm>
              <a:prstGeom prst="line">
                <a:avLst/>
              </a:prstGeom>
              <a:noFill/>
              <a:ln w="9525" algn="ctr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54" name="Connecteur droit 110">
                <a:extLst>
                  <a:ext uri="{FF2B5EF4-FFF2-40B4-BE49-F238E27FC236}">
                    <a16:creationId xmlns="" xmlns:a16="http://schemas.microsoft.com/office/drawing/2014/main" id="{BDC27D5A-DFA7-31AE-79AA-52CB30AD7540}"/>
                  </a:ext>
                </a:extLst>
              </p:cNvPr>
              <p:cNvCxnSpPr>
                <a:cxnSpLocks noChangeShapeType="1"/>
                <a:stCxn id="18548" idx="4"/>
                <a:endCxn id="18550" idx="0"/>
              </p:cNvCxnSpPr>
              <p:nvPr/>
            </p:nvCxnSpPr>
            <p:spPr bwMode="auto">
              <a:xfrm rot="5400000">
                <a:off x="3821901" y="4143380"/>
                <a:ext cx="428628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8555" name="Picture 9">
                <a:extLst>
                  <a:ext uri="{FF2B5EF4-FFF2-40B4-BE49-F238E27FC236}">
                    <a16:creationId xmlns="" xmlns:a16="http://schemas.microsoft.com/office/drawing/2014/main" id="{A4173BA9-D9B7-C1B8-605F-70F155AF06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08" y="3500438"/>
                <a:ext cx="1543050" cy="132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556" name="Groupe 55">
                <a:extLst>
                  <a:ext uri="{FF2B5EF4-FFF2-40B4-BE49-F238E27FC236}">
                    <a16:creationId xmlns="" xmlns:a16="http://schemas.microsoft.com/office/drawing/2014/main" id="{6E61B793-7411-960B-841B-AA9BDCCECB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4480" y="3214686"/>
                <a:ext cx="2857520" cy="2214578"/>
                <a:chOff x="2428860" y="4214818"/>
                <a:chExt cx="2857520" cy="2214578"/>
              </a:xfrm>
            </p:grpSpPr>
            <p:cxnSp>
              <p:nvCxnSpPr>
                <p:cNvPr id="18565" name="Connecteur droit 121">
                  <a:extLst>
                    <a:ext uri="{FF2B5EF4-FFF2-40B4-BE49-F238E27FC236}">
                      <a16:creationId xmlns="" xmlns:a16="http://schemas.microsoft.com/office/drawing/2014/main" id="{A0EC5E2C-AB40-6534-3ACA-8BE76470E73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00298" y="4214818"/>
                  <a:ext cx="1500198" cy="1285884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66" name="Connecteur droit 122">
                  <a:extLst>
                    <a:ext uri="{FF2B5EF4-FFF2-40B4-BE49-F238E27FC236}">
                      <a16:creationId xmlns="" xmlns:a16="http://schemas.microsoft.com/office/drawing/2014/main" id="{142D185F-2346-3AE9-47E3-02FDF01DE5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250397" y="6250801"/>
                  <a:ext cx="71438" cy="1588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67" name="Connecteur droit 123">
                  <a:extLst>
                    <a:ext uri="{FF2B5EF4-FFF2-40B4-BE49-F238E27FC236}">
                      <a16:creationId xmlns="" xmlns:a16="http://schemas.microsoft.com/office/drawing/2014/main" id="{AC18586D-3169-4F61-1803-219CC44A4A7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000364" y="4429132"/>
                  <a:ext cx="2214578" cy="1857388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68" name="Connecteur droit 124">
                  <a:extLst>
                    <a:ext uri="{FF2B5EF4-FFF2-40B4-BE49-F238E27FC236}">
                      <a16:creationId xmlns="" xmlns:a16="http://schemas.microsoft.com/office/drawing/2014/main" id="{0806A83B-85BA-2825-A8E5-63015ADDF57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500298" y="4286256"/>
                  <a:ext cx="2143140" cy="1785950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69" name="Connecteur droit 125">
                  <a:extLst>
                    <a:ext uri="{FF2B5EF4-FFF2-40B4-BE49-F238E27FC236}">
                      <a16:creationId xmlns="" xmlns:a16="http://schemas.microsoft.com/office/drawing/2014/main" id="{C39AE34D-F9B9-0317-CA22-6A5F4EE260F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786050" y="4429132"/>
                  <a:ext cx="2071702" cy="171451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70" name="Connecteur droit 126">
                  <a:extLst>
                    <a:ext uri="{FF2B5EF4-FFF2-40B4-BE49-F238E27FC236}">
                      <a16:creationId xmlns="" xmlns:a16="http://schemas.microsoft.com/office/drawing/2014/main" id="{75118048-C9CA-6D38-0BC1-4B32FDC8DD4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8860" y="4786322"/>
                  <a:ext cx="2000264" cy="1643074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71" name="Connecteur droit 127">
                  <a:extLst>
                    <a:ext uri="{FF2B5EF4-FFF2-40B4-BE49-F238E27FC236}">
                      <a16:creationId xmlns="" xmlns:a16="http://schemas.microsoft.com/office/drawing/2014/main" id="{C01E7305-C349-C8BA-647F-8A7E0598D4C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214678" y="4214818"/>
                  <a:ext cx="2071702" cy="171451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8557" name="Ellipse 113">
                <a:extLst>
                  <a:ext uri="{FF2B5EF4-FFF2-40B4-BE49-F238E27FC236}">
                    <a16:creationId xmlns="" xmlns:a16="http://schemas.microsoft.com/office/drawing/2014/main" id="{875AA50F-A542-9005-85D7-7AF7BA93C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240" y="3714752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558" name="Ellipse 114">
                <a:extLst>
                  <a:ext uri="{FF2B5EF4-FFF2-40B4-BE49-F238E27FC236}">
                    <a16:creationId xmlns="" xmlns:a16="http://schemas.microsoft.com/office/drawing/2014/main" id="{8EDD3F20-9765-17FD-AF47-0ABF287F1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60" y="3714752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559" name="Ellipse 115">
                <a:extLst>
                  <a:ext uri="{FF2B5EF4-FFF2-40B4-BE49-F238E27FC236}">
                    <a16:creationId xmlns="" xmlns:a16="http://schemas.microsoft.com/office/drawing/2014/main" id="{43BFC194-3339-4110-534C-239A513DD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240" y="4357694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560" name="Ellipse 116">
                <a:extLst>
                  <a:ext uri="{FF2B5EF4-FFF2-40B4-BE49-F238E27FC236}">
                    <a16:creationId xmlns="" xmlns:a16="http://schemas.microsoft.com/office/drawing/2014/main" id="{84245195-58B1-93C0-FA55-D0B887B61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60" y="4357694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cxnSp>
            <p:nvCxnSpPr>
              <p:cNvPr id="18561" name="Connecteur droit 117">
                <a:extLst>
                  <a:ext uri="{FF2B5EF4-FFF2-40B4-BE49-F238E27FC236}">
                    <a16:creationId xmlns="" xmlns:a16="http://schemas.microsoft.com/office/drawing/2014/main" id="{A5BD8F8C-578C-8FF5-E216-9B48404B2507}"/>
                  </a:ext>
                </a:extLst>
              </p:cNvPr>
              <p:cNvCxnSpPr>
                <a:cxnSpLocks noChangeShapeType="1"/>
                <a:stCxn id="18558" idx="6"/>
                <a:endCxn id="18557" idx="2"/>
              </p:cNvCxnSpPr>
              <p:nvPr/>
            </p:nvCxnSpPr>
            <p:spPr bwMode="auto">
              <a:xfrm>
                <a:off x="2643174" y="3821909"/>
                <a:ext cx="500066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62" name="Connecteur droit 118">
                <a:extLst>
                  <a:ext uri="{FF2B5EF4-FFF2-40B4-BE49-F238E27FC236}">
                    <a16:creationId xmlns="" xmlns:a16="http://schemas.microsoft.com/office/drawing/2014/main" id="{2FA1C1A2-A990-3B96-C7C8-0DF3B8028E4B}"/>
                  </a:ext>
                </a:extLst>
              </p:cNvPr>
              <p:cNvCxnSpPr>
                <a:cxnSpLocks noChangeShapeType="1"/>
                <a:stCxn id="18559" idx="2"/>
                <a:endCxn id="18560" idx="6"/>
              </p:cNvCxnSpPr>
              <p:nvPr/>
            </p:nvCxnSpPr>
            <p:spPr bwMode="auto">
              <a:xfrm rot="10800000">
                <a:off x="2643174" y="4464851"/>
                <a:ext cx="500066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63" name="Connecteur droit 119">
                <a:extLst>
                  <a:ext uri="{FF2B5EF4-FFF2-40B4-BE49-F238E27FC236}">
                    <a16:creationId xmlns="" xmlns:a16="http://schemas.microsoft.com/office/drawing/2014/main" id="{FF23BEA8-C479-F7DA-6419-2E5C994EFF86}"/>
                  </a:ext>
                </a:extLst>
              </p:cNvPr>
              <p:cNvCxnSpPr>
                <a:cxnSpLocks noChangeShapeType="1"/>
                <a:stCxn id="18557" idx="4"/>
                <a:endCxn id="18559" idx="0"/>
              </p:cNvCxnSpPr>
              <p:nvPr/>
            </p:nvCxnSpPr>
            <p:spPr bwMode="auto">
              <a:xfrm rot="5400000">
                <a:off x="3036083" y="4143380"/>
                <a:ext cx="428628" cy="1588"/>
              </a:xfrm>
              <a:prstGeom prst="line">
                <a:avLst/>
              </a:prstGeom>
              <a:noFill/>
              <a:ln w="9525" algn="ctr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64" name="Connecteur droit 120">
                <a:extLst>
                  <a:ext uri="{FF2B5EF4-FFF2-40B4-BE49-F238E27FC236}">
                    <a16:creationId xmlns="" xmlns:a16="http://schemas.microsoft.com/office/drawing/2014/main" id="{42148131-26C6-B778-BF4A-E316A314426B}"/>
                  </a:ext>
                </a:extLst>
              </p:cNvPr>
              <p:cNvCxnSpPr>
                <a:cxnSpLocks noChangeShapeType="1"/>
                <a:stCxn id="18558" idx="4"/>
                <a:endCxn id="18560" idx="0"/>
              </p:cNvCxnSpPr>
              <p:nvPr/>
            </p:nvCxnSpPr>
            <p:spPr bwMode="auto">
              <a:xfrm rot="5400000">
                <a:off x="2321703" y="4143380"/>
                <a:ext cx="428628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510" name="Groupe 138">
              <a:extLst>
                <a:ext uri="{FF2B5EF4-FFF2-40B4-BE49-F238E27FC236}">
                  <a16:creationId xmlns="" xmlns:a16="http://schemas.microsoft.com/office/drawing/2014/main" id="{7369FF02-3C08-F0A0-B28E-48D8CDF385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3500" y="4786313"/>
              <a:ext cx="4000501" cy="2072481"/>
              <a:chOff x="1714480" y="3214686"/>
              <a:chExt cx="4000529" cy="2072496"/>
            </a:xfrm>
          </p:grpSpPr>
          <p:pic>
            <p:nvPicPr>
              <p:cNvPr id="18511" name="Picture 9">
                <a:extLst>
                  <a:ext uri="{FF2B5EF4-FFF2-40B4-BE49-F238E27FC236}">
                    <a16:creationId xmlns="" xmlns:a16="http://schemas.microsoft.com/office/drawing/2014/main" id="{33306992-2357-577F-7DCE-8E395D3496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3306" y="3500438"/>
                <a:ext cx="1543050" cy="132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512" name="Groupe 38">
                <a:extLst>
                  <a:ext uri="{FF2B5EF4-FFF2-40B4-BE49-F238E27FC236}">
                    <a16:creationId xmlns="" xmlns:a16="http://schemas.microsoft.com/office/drawing/2014/main" id="{E1724231-FE8A-21C4-D415-ED50AA1E22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4678" y="3214686"/>
                <a:ext cx="2500331" cy="2072496"/>
                <a:chOff x="2428860" y="4214818"/>
                <a:chExt cx="2500331" cy="2072496"/>
              </a:xfrm>
            </p:grpSpPr>
            <p:cxnSp>
              <p:nvCxnSpPr>
                <p:cNvPr id="18538" name="Connecteur droit 166">
                  <a:extLst>
                    <a:ext uri="{FF2B5EF4-FFF2-40B4-BE49-F238E27FC236}">
                      <a16:creationId xmlns="" xmlns:a16="http://schemas.microsoft.com/office/drawing/2014/main" id="{0AFBA6C1-E6A5-515B-F604-B49431154F5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00298" y="4214818"/>
                  <a:ext cx="1500198" cy="1285884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39" name="Connecteur droit 167">
                  <a:extLst>
                    <a:ext uri="{FF2B5EF4-FFF2-40B4-BE49-F238E27FC236}">
                      <a16:creationId xmlns="" xmlns:a16="http://schemas.microsoft.com/office/drawing/2014/main" id="{D0069EE7-760E-DDA6-B4C6-78854DAE6D1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250397" y="6250801"/>
                  <a:ext cx="71438" cy="1588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40" name="Connecteur droit 168">
                  <a:extLst>
                    <a:ext uri="{FF2B5EF4-FFF2-40B4-BE49-F238E27FC236}">
                      <a16:creationId xmlns="" xmlns:a16="http://schemas.microsoft.com/office/drawing/2014/main" id="{BBCC380C-F540-A9DC-01F9-BA37968DAB9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143259" y="4643458"/>
                  <a:ext cx="1785932" cy="1500209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41" name="Connecteur droit 169">
                  <a:extLst>
                    <a:ext uri="{FF2B5EF4-FFF2-40B4-BE49-F238E27FC236}">
                      <a16:creationId xmlns="" xmlns:a16="http://schemas.microsoft.com/office/drawing/2014/main" id="{93C4CD71-0D79-E4FF-4034-4B22365F369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500298" y="4286256"/>
                  <a:ext cx="2143140" cy="1785950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42" name="Connecteur droit 170">
                  <a:extLst>
                    <a:ext uri="{FF2B5EF4-FFF2-40B4-BE49-F238E27FC236}">
                      <a16:creationId xmlns="" xmlns:a16="http://schemas.microsoft.com/office/drawing/2014/main" id="{2AC4C30F-52FD-7BA7-53DE-CAF2891D2B5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786050" y="4429135"/>
                  <a:ext cx="1571663" cy="1357341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43" name="Connecteur droit 171">
                  <a:extLst>
                    <a:ext uri="{FF2B5EF4-FFF2-40B4-BE49-F238E27FC236}">
                      <a16:creationId xmlns="" xmlns:a16="http://schemas.microsoft.com/office/drawing/2014/main" id="{365F5A8E-D318-9AAF-73BB-F9DD0EC3D3E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8860" y="4786322"/>
                  <a:ext cx="1357346" cy="1143029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44" name="Connecteur droit 172">
                  <a:extLst>
                    <a:ext uri="{FF2B5EF4-FFF2-40B4-BE49-F238E27FC236}">
                      <a16:creationId xmlns="" xmlns:a16="http://schemas.microsoft.com/office/drawing/2014/main" id="{01077324-183A-CC0D-22A6-BF665D0D6CB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214681" y="4214821"/>
                  <a:ext cx="1357348" cy="1071585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8513" name="Ellipse 141">
                <a:extLst>
                  <a:ext uri="{FF2B5EF4-FFF2-40B4-BE49-F238E27FC236}">
                    <a16:creationId xmlns="" xmlns:a16="http://schemas.microsoft.com/office/drawing/2014/main" id="{4E4883D2-8432-DE6C-7982-C427FD6EC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3438" y="3714752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514" name="Ellipse 142">
                <a:extLst>
                  <a:ext uri="{FF2B5EF4-FFF2-40B4-BE49-F238E27FC236}">
                    <a16:creationId xmlns="" xmlns:a16="http://schemas.microsoft.com/office/drawing/2014/main" id="{88EAD3C7-D60E-40D9-5A27-8AF90417A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9058" y="3714752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515" name="Ellipse 143">
                <a:extLst>
                  <a:ext uri="{FF2B5EF4-FFF2-40B4-BE49-F238E27FC236}">
                    <a16:creationId xmlns="" xmlns:a16="http://schemas.microsoft.com/office/drawing/2014/main" id="{F64FE0F9-22E9-9DCA-5AC1-E3C45BDBC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3438" y="4357694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516" name="Ellipse 144">
                <a:extLst>
                  <a:ext uri="{FF2B5EF4-FFF2-40B4-BE49-F238E27FC236}">
                    <a16:creationId xmlns="" xmlns:a16="http://schemas.microsoft.com/office/drawing/2014/main" id="{36FD9655-8D18-80F1-431F-C7A29E2C8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9058" y="4357694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cxnSp>
            <p:nvCxnSpPr>
              <p:cNvPr id="18517" name="Connecteur droit 145">
                <a:extLst>
                  <a:ext uri="{FF2B5EF4-FFF2-40B4-BE49-F238E27FC236}">
                    <a16:creationId xmlns="" xmlns:a16="http://schemas.microsoft.com/office/drawing/2014/main" id="{2629ACA4-4F15-671B-429C-0FE3C11A7DEC}"/>
                  </a:ext>
                </a:extLst>
              </p:cNvPr>
              <p:cNvCxnSpPr>
                <a:cxnSpLocks noChangeShapeType="1"/>
                <a:stCxn id="18514" idx="6"/>
                <a:endCxn id="18513" idx="2"/>
              </p:cNvCxnSpPr>
              <p:nvPr/>
            </p:nvCxnSpPr>
            <p:spPr bwMode="auto">
              <a:xfrm>
                <a:off x="4143372" y="3821909"/>
                <a:ext cx="500066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18" name="Connecteur droit 146">
                <a:extLst>
                  <a:ext uri="{FF2B5EF4-FFF2-40B4-BE49-F238E27FC236}">
                    <a16:creationId xmlns="" xmlns:a16="http://schemas.microsoft.com/office/drawing/2014/main" id="{5276860E-F0A2-F95A-FB0C-90BE40A95018}"/>
                  </a:ext>
                </a:extLst>
              </p:cNvPr>
              <p:cNvCxnSpPr>
                <a:cxnSpLocks noChangeShapeType="1"/>
                <a:stCxn id="18515" idx="2"/>
                <a:endCxn id="18516" idx="6"/>
              </p:cNvCxnSpPr>
              <p:nvPr/>
            </p:nvCxnSpPr>
            <p:spPr bwMode="auto">
              <a:xfrm rot="10800000">
                <a:off x="4143372" y="4464851"/>
                <a:ext cx="500066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19" name="Connecteur droit 147">
                <a:extLst>
                  <a:ext uri="{FF2B5EF4-FFF2-40B4-BE49-F238E27FC236}">
                    <a16:creationId xmlns="" xmlns:a16="http://schemas.microsoft.com/office/drawing/2014/main" id="{E5F457BA-6406-F40C-8687-75298D67999E}"/>
                  </a:ext>
                </a:extLst>
              </p:cNvPr>
              <p:cNvCxnSpPr>
                <a:cxnSpLocks noChangeShapeType="1"/>
                <a:stCxn id="18513" idx="4"/>
                <a:endCxn id="18515" idx="0"/>
              </p:cNvCxnSpPr>
              <p:nvPr/>
            </p:nvCxnSpPr>
            <p:spPr bwMode="auto">
              <a:xfrm rot="5400000">
                <a:off x="4536281" y="4143380"/>
                <a:ext cx="428628" cy="1588"/>
              </a:xfrm>
              <a:prstGeom prst="line">
                <a:avLst/>
              </a:prstGeom>
              <a:noFill/>
              <a:ln w="9525" algn="ctr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20" name="Connecteur droit 148">
                <a:extLst>
                  <a:ext uri="{FF2B5EF4-FFF2-40B4-BE49-F238E27FC236}">
                    <a16:creationId xmlns="" xmlns:a16="http://schemas.microsoft.com/office/drawing/2014/main" id="{33FE7A47-1718-FCA7-C9F5-0BF31197AD8E}"/>
                  </a:ext>
                </a:extLst>
              </p:cNvPr>
              <p:cNvCxnSpPr>
                <a:cxnSpLocks noChangeShapeType="1"/>
                <a:stCxn id="18514" idx="4"/>
                <a:endCxn id="18516" idx="0"/>
              </p:cNvCxnSpPr>
              <p:nvPr/>
            </p:nvCxnSpPr>
            <p:spPr bwMode="auto">
              <a:xfrm rot="5400000">
                <a:off x="3821901" y="4143380"/>
                <a:ext cx="428628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8521" name="Picture 9">
                <a:extLst>
                  <a:ext uri="{FF2B5EF4-FFF2-40B4-BE49-F238E27FC236}">
                    <a16:creationId xmlns="" xmlns:a16="http://schemas.microsoft.com/office/drawing/2014/main" id="{8FC3A744-087C-ADD0-D834-EE90043C5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08" y="3500438"/>
                <a:ext cx="1543050" cy="132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522" name="Groupe 55">
                <a:extLst>
                  <a:ext uri="{FF2B5EF4-FFF2-40B4-BE49-F238E27FC236}">
                    <a16:creationId xmlns="" xmlns:a16="http://schemas.microsoft.com/office/drawing/2014/main" id="{DD42DADF-13F5-BCD7-0414-30B8253218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4480" y="3214686"/>
                <a:ext cx="2857520" cy="2072496"/>
                <a:chOff x="2428860" y="4214818"/>
                <a:chExt cx="2857520" cy="2072496"/>
              </a:xfrm>
            </p:grpSpPr>
            <p:cxnSp>
              <p:nvCxnSpPr>
                <p:cNvPr id="18531" name="Connecteur droit 159">
                  <a:extLst>
                    <a:ext uri="{FF2B5EF4-FFF2-40B4-BE49-F238E27FC236}">
                      <a16:creationId xmlns="" xmlns:a16="http://schemas.microsoft.com/office/drawing/2014/main" id="{842074E9-FF63-7D44-DB25-4B50B3951D3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00298" y="4214818"/>
                  <a:ext cx="1500198" cy="1285884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32" name="Connecteur droit 160">
                  <a:extLst>
                    <a:ext uri="{FF2B5EF4-FFF2-40B4-BE49-F238E27FC236}">
                      <a16:creationId xmlns="" xmlns:a16="http://schemas.microsoft.com/office/drawing/2014/main" id="{8195D7E4-C018-C976-F6DF-A6E395B9D0B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250397" y="6250801"/>
                  <a:ext cx="71438" cy="1588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33" name="Connecteur droit 161">
                  <a:extLst>
                    <a:ext uri="{FF2B5EF4-FFF2-40B4-BE49-F238E27FC236}">
                      <a16:creationId xmlns="" xmlns:a16="http://schemas.microsoft.com/office/drawing/2014/main" id="{101E0127-068A-4A82-21E3-86B3AC5F281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286126" y="4429131"/>
                  <a:ext cx="1928817" cy="1643097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34" name="Connecteur droit 162">
                  <a:extLst>
                    <a:ext uri="{FF2B5EF4-FFF2-40B4-BE49-F238E27FC236}">
                      <a16:creationId xmlns="" xmlns:a16="http://schemas.microsoft.com/office/drawing/2014/main" id="{C98EE5BE-E30D-B9DD-A60A-AAEEA1D83D9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714618" y="4286256"/>
                  <a:ext cx="1928821" cy="1571657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35" name="Connecteur droit 163">
                  <a:extLst>
                    <a:ext uri="{FF2B5EF4-FFF2-40B4-BE49-F238E27FC236}">
                      <a16:creationId xmlns="" xmlns:a16="http://schemas.microsoft.com/office/drawing/2014/main" id="{B75B345D-6BE9-877F-61DE-0D888E83D20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786050" y="4429132"/>
                  <a:ext cx="2071702" cy="171451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36" name="Connecteur droit 164">
                  <a:extLst>
                    <a:ext uri="{FF2B5EF4-FFF2-40B4-BE49-F238E27FC236}">
                      <a16:creationId xmlns="" xmlns:a16="http://schemas.microsoft.com/office/drawing/2014/main" id="{7BCBC42E-3354-D941-B4A3-C7A9F95E9A5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8860" y="4786322"/>
                  <a:ext cx="1500213" cy="1285906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37" name="Connecteur droit 165">
                  <a:extLst>
                    <a:ext uri="{FF2B5EF4-FFF2-40B4-BE49-F238E27FC236}">
                      <a16:creationId xmlns="" xmlns:a16="http://schemas.microsoft.com/office/drawing/2014/main" id="{C4EC706A-4F11-F19A-435E-76B74C383A4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214678" y="4214818"/>
                  <a:ext cx="2071702" cy="171451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8523" name="Ellipse 151">
                <a:extLst>
                  <a:ext uri="{FF2B5EF4-FFF2-40B4-BE49-F238E27FC236}">
                    <a16:creationId xmlns="" xmlns:a16="http://schemas.microsoft.com/office/drawing/2014/main" id="{3BEC828D-B507-02C5-309A-A730F9CEC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240" y="3714752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524" name="Ellipse 152">
                <a:extLst>
                  <a:ext uri="{FF2B5EF4-FFF2-40B4-BE49-F238E27FC236}">
                    <a16:creationId xmlns="" xmlns:a16="http://schemas.microsoft.com/office/drawing/2014/main" id="{5D81478D-E0F1-E2A4-0ADF-762D52C52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60" y="3714752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525" name="Ellipse 153">
                <a:extLst>
                  <a:ext uri="{FF2B5EF4-FFF2-40B4-BE49-F238E27FC236}">
                    <a16:creationId xmlns="" xmlns:a16="http://schemas.microsoft.com/office/drawing/2014/main" id="{0FED6F0E-97D1-8C89-43BD-6A5C0A82F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240" y="4357694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526" name="Ellipse 154">
                <a:extLst>
                  <a:ext uri="{FF2B5EF4-FFF2-40B4-BE49-F238E27FC236}">
                    <a16:creationId xmlns="" xmlns:a16="http://schemas.microsoft.com/office/drawing/2014/main" id="{57712FEC-B366-EC2B-B862-DF18AB64F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60" y="4357694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cxnSp>
            <p:nvCxnSpPr>
              <p:cNvPr id="18527" name="Connecteur droit 155">
                <a:extLst>
                  <a:ext uri="{FF2B5EF4-FFF2-40B4-BE49-F238E27FC236}">
                    <a16:creationId xmlns="" xmlns:a16="http://schemas.microsoft.com/office/drawing/2014/main" id="{DC2589BC-285A-2C1E-95BD-D3288D37E46A}"/>
                  </a:ext>
                </a:extLst>
              </p:cNvPr>
              <p:cNvCxnSpPr>
                <a:cxnSpLocks noChangeShapeType="1"/>
                <a:stCxn id="18524" idx="6"/>
                <a:endCxn id="18523" idx="2"/>
              </p:cNvCxnSpPr>
              <p:nvPr/>
            </p:nvCxnSpPr>
            <p:spPr bwMode="auto">
              <a:xfrm>
                <a:off x="2643174" y="3821909"/>
                <a:ext cx="500066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28" name="Connecteur droit 156">
                <a:extLst>
                  <a:ext uri="{FF2B5EF4-FFF2-40B4-BE49-F238E27FC236}">
                    <a16:creationId xmlns="" xmlns:a16="http://schemas.microsoft.com/office/drawing/2014/main" id="{CF8F3BFD-224D-188C-1C85-4449D33CD030}"/>
                  </a:ext>
                </a:extLst>
              </p:cNvPr>
              <p:cNvCxnSpPr>
                <a:cxnSpLocks noChangeShapeType="1"/>
                <a:stCxn id="18525" idx="2"/>
                <a:endCxn id="18526" idx="6"/>
              </p:cNvCxnSpPr>
              <p:nvPr/>
            </p:nvCxnSpPr>
            <p:spPr bwMode="auto">
              <a:xfrm rot="10800000">
                <a:off x="2643174" y="4464851"/>
                <a:ext cx="500066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29" name="Connecteur droit 157">
                <a:extLst>
                  <a:ext uri="{FF2B5EF4-FFF2-40B4-BE49-F238E27FC236}">
                    <a16:creationId xmlns="" xmlns:a16="http://schemas.microsoft.com/office/drawing/2014/main" id="{EBBFAE53-DC36-C924-C22E-478541D7DCF6}"/>
                  </a:ext>
                </a:extLst>
              </p:cNvPr>
              <p:cNvCxnSpPr>
                <a:cxnSpLocks noChangeShapeType="1"/>
                <a:stCxn id="18523" idx="4"/>
                <a:endCxn id="18525" idx="0"/>
              </p:cNvCxnSpPr>
              <p:nvPr/>
            </p:nvCxnSpPr>
            <p:spPr bwMode="auto">
              <a:xfrm rot="5400000">
                <a:off x="3036083" y="4143380"/>
                <a:ext cx="428628" cy="1588"/>
              </a:xfrm>
              <a:prstGeom prst="line">
                <a:avLst/>
              </a:prstGeom>
              <a:noFill/>
              <a:ln w="9525" algn="ctr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30" name="Connecteur droit 158">
                <a:extLst>
                  <a:ext uri="{FF2B5EF4-FFF2-40B4-BE49-F238E27FC236}">
                    <a16:creationId xmlns="" xmlns:a16="http://schemas.microsoft.com/office/drawing/2014/main" id="{0DAAD60F-BAAC-BC8E-0065-60C982596AA2}"/>
                  </a:ext>
                </a:extLst>
              </p:cNvPr>
              <p:cNvCxnSpPr>
                <a:cxnSpLocks noChangeShapeType="1"/>
                <a:stCxn id="18524" idx="4"/>
                <a:endCxn id="18526" idx="0"/>
              </p:cNvCxnSpPr>
              <p:nvPr/>
            </p:nvCxnSpPr>
            <p:spPr bwMode="auto">
              <a:xfrm rot="5400000">
                <a:off x="2321703" y="4143380"/>
                <a:ext cx="428628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" name="Groupe 177">
            <a:extLst>
              <a:ext uri="{FF2B5EF4-FFF2-40B4-BE49-F238E27FC236}">
                <a16:creationId xmlns="" xmlns:a16="http://schemas.microsoft.com/office/drawing/2014/main" id="{C56FB54C-B73A-B4A6-4129-518B6F47AD57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1785938"/>
            <a:ext cx="2857500" cy="2214562"/>
            <a:chOff x="2786050" y="2143116"/>
            <a:chExt cx="2857520" cy="2214578"/>
          </a:xfrm>
        </p:grpSpPr>
        <p:pic>
          <p:nvPicPr>
            <p:cNvPr id="18492" name="Picture 9">
              <a:extLst>
                <a:ext uri="{FF2B5EF4-FFF2-40B4-BE49-F238E27FC236}">
                  <a16:creationId xmlns="" xmlns:a16="http://schemas.microsoft.com/office/drawing/2014/main" id="{53EE576B-76B4-AB5D-D8C8-71B4E0A82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2428868"/>
              <a:ext cx="154305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93" name="Groupe 73">
              <a:extLst>
                <a:ext uri="{FF2B5EF4-FFF2-40B4-BE49-F238E27FC236}">
                  <a16:creationId xmlns="" xmlns:a16="http://schemas.microsoft.com/office/drawing/2014/main" id="{2FF470DA-11F0-43EB-3272-BC3426790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6050" y="2143116"/>
              <a:ext cx="2857520" cy="2214578"/>
              <a:chOff x="2428860" y="4214818"/>
              <a:chExt cx="2857520" cy="2214578"/>
            </a:xfrm>
          </p:grpSpPr>
          <p:cxnSp>
            <p:nvCxnSpPr>
              <p:cNvPr id="18502" name="Connecteur droit 74">
                <a:extLst>
                  <a:ext uri="{FF2B5EF4-FFF2-40B4-BE49-F238E27FC236}">
                    <a16:creationId xmlns="" xmlns:a16="http://schemas.microsoft.com/office/drawing/2014/main" id="{4912FED9-6950-BCDD-1CC5-32D038514A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00298" y="4214818"/>
                <a:ext cx="1500198" cy="1285884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03" name="Connecteur droit 75">
                <a:extLst>
                  <a:ext uri="{FF2B5EF4-FFF2-40B4-BE49-F238E27FC236}">
                    <a16:creationId xmlns="" xmlns:a16="http://schemas.microsoft.com/office/drawing/2014/main" id="{C917646C-AB81-3072-1ABA-2F8F3DB080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3250397" y="6250801"/>
                <a:ext cx="71438" cy="158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04" name="Connecteur droit 76">
                <a:extLst>
                  <a:ext uri="{FF2B5EF4-FFF2-40B4-BE49-F238E27FC236}">
                    <a16:creationId xmlns="" xmlns:a16="http://schemas.microsoft.com/office/drawing/2014/main" id="{72F0B118-138D-204B-66A8-BFBBBC837C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3000364" y="4429132"/>
                <a:ext cx="2214578" cy="1857388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05" name="Connecteur droit 77">
                <a:extLst>
                  <a:ext uri="{FF2B5EF4-FFF2-40B4-BE49-F238E27FC236}">
                    <a16:creationId xmlns="" xmlns:a16="http://schemas.microsoft.com/office/drawing/2014/main" id="{A465CDBA-223D-E96E-010B-97945878AC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2500298" y="4286256"/>
                <a:ext cx="2143140" cy="178595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06" name="Connecteur droit 78">
                <a:extLst>
                  <a:ext uri="{FF2B5EF4-FFF2-40B4-BE49-F238E27FC236}">
                    <a16:creationId xmlns="" xmlns:a16="http://schemas.microsoft.com/office/drawing/2014/main" id="{2A455B45-61A4-CEE4-65F0-8773B9E3B0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2786050" y="4429132"/>
                <a:ext cx="2071702" cy="171451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07" name="Connecteur droit 79">
                <a:extLst>
                  <a:ext uri="{FF2B5EF4-FFF2-40B4-BE49-F238E27FC236}">
                    <a16:creationId xmlns="" xmlns:a16="http://schemas.microsoft.com/office/drawing/2014/main" id="{169FCFBD-C227-18F5-1F13-76F5762B6D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28860" y="4786322"/>
                <a:ext cx="2000264" cy="164307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08" name="Connecteur droit 80">
                <a:extLst>
                  <a:ext uri="{FF2B5EF4-FFF2-40B4-BE49-F238E27FC236}">
                    <a16:creationId xmlns="" xmlns:a16="http://schemas.microsoft.com/office/drawing/2014/main" id="{34DA987D-8E5C-0ABA-B60B-40602AD241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3214678" y="4214818"/>
                <a:ext cx="2071702" cy="171451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494" name="Ellipse 81">
              <a:extLst>
                <a:ext uri="{FF2B5EF4-FFF2-40B4-BE49-F238E27FC236}">
                  <a16:creationId xmlns="" xmlns:a16="http://schemas.microsoft.com/office/drawing/2014/main" id="{D2E402BD-07DF-E857-6812-3D00E8097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0" y="2643182"/>
              <a:ext cx="214314" cy="21431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8495" name="Ellipse 82">
              <a:extLst>
                <a:ext uri="{FF2B5EF4-FFF2-40B4-BE49-F238E27FC236}">
                  <a16:creationId xmlns="" xmlns:a16="http://schemas.microsoft.com/office/drawing/2014/main" id="{39DDF21A-8904-FACA-75AA-84458871B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430" y="2643182"/>
              <a:ext cx="214314" cy="21431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8496" name="Ellipse 83">
              <a:extLst>
                <a:ext uri="{FF2B5EF4-FFF2-40B4-BE49-F238E27FC236}">
                  <a16:creationId xmlns="" xmlns:a16="http://schemas.microsoft.com/office/drawing/2014/main" id="{8CAE6024-D496-2137-3DF9-64FEF92DD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0" y="3286124"/>
              <a:ext cx="214314" cy="21431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8497" name="Ellipse 84">
              <a:extLst>
                <a:ext uri="{FF2B5EF4-FFF2-40B4-BE49-F238E27FC236}">
                  <a16:creationId xmlns="" xmlns:a16="http://schemas.microsoft.com/office/drawing/2014/main" id="{429B47A4-8210-EA53-42DC-D6107C8FC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430" y="3286124"/>
              <a:ext cx="214314" cy="21431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cxnSp>
          <p:nvCxnSpPr>
            <p:cNvPr id="18498" name="Connecteur droit 85">
              <a:extLst>
                <a:ext uri="{FF2B5EF4-FFF2-40B4-BE49-F238E27FC236}">
                  <a16:creationId xmlns="" xmlns:a16="http://schemas.microsoft.com/office/drawing/2014/main" id="{2D0222EE-99AA-0DE3-54B7-E63DAC2848E1}"/>
                </a:ext>
              </a:extLst>
            </p:cNvPr>
            <p:cNvCxnSpPr>
              <a:cxnSpLocks noChangeShapeType="1"/>
              <a:stCxn id="18495" idx="6"/>
              <a:endCxn id="18494" idx="2"/>
            </p:cNvCxnSpPr>
            <p:nvPr/>
          </p:nvCxnSpPr>
          <p:spPr bwMode="auto">
            <a:xfrm>
              <a:off x="3714744" y="2750339"/>
              <a:ext cx="500066" cy="1588"/>
            </a:xfrm>
            <a:prstGeom prst="line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9" name="Connecteur droit 86">
              <a:extLst>
                <a:ext uri="{FF2B5EF4-FFF2-40B4-BE49-F238E27FC236}">
                  <a16:creationId xmlns="" xmlns:a16="http://schemas.microsoft.com/office/drawing/2014/main" id="{7D90E200-A4C1-2F2C-366B-40F36C2F9FAF}"/>
                </a:ext>
              </a:extLst>
            </p:cNvPr>
            <p:cNvCxnSpPr>
              <a:cxnSpLocks noChangeShapeType="1"/>
              <a:stCxn id="18496" idx="2"/>
              <a:endCxn id="18497" idx="6"/>
            </p:cNvCxnSpPr>
            <p:nvPr/>
          </p:nvCxnSpPr>
          <p:spPr bwMode="auto">
            <a:xfrm rot="10800000">
              <a:off x="3714744" y="3393281"/>
              <a:ext cx="500066" cy="1588"/>
            </a:xfrm>
            <a:prstGeom prst="line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0" name="Connecteur droit 87">
              <a:extLst>
                <a:ext uri="{FF2B5EF4-FFF2-40B4-BE49-F238E27FC236}">
                  <a16:creationId xmlns="" xmlns:a16="http://schemas.microsoft.com/office/drawing/2014/main" id="{3BD52B9F-7A23-43F0-663C-A0D3F79120BE}"/>
                </a:ext>
              </a:extLst>
            </p:cNvPr>
            <p:cNvCxnSpPr>
              <a:cxnSpLocks noChangeShapeType="1"/>
              <a:stCxn id="18494" idx="4"/>
              <a:endCxn id="18496" idx="0"/>
            </p:cNvCxnSpPr>
            <p:nvPr/>
          </p:nvCxnSpPr>
          <p:spPr bwMode="auto">
            <a:xfrm rot="5400000">
              <a:off x="4107653" y="3071810"/>
              <a:ext cx="428628" cy="1588"/>
            </a:xfrm>
            <a:prstGeom prst="line">
              <a:avLst/>
            </a:prstGeom>
            <a:noFill/>
            <a:ln w="952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1" name="Connecteur droit 88">
              <a:extLst>
                <a:ext uri="{FF2B5EF4-FFF2-40B4-BE49-F238E27FC236}">
                  <a16:creationId xmlns="" xmlns:a16="http://schemas.microsoft.com/office/drawing/2014/main" id="{A1FC136C-8C0D-E124-FC2D-474C3DF2F10B}"/>
                </a:ext>
              </a:extLst>
            </p:cNvPr>
            <p:cNvCxnSpPr>
              <a:cxnSpLocks noChangeShapeType="1"/>
              <a:stCxn id="18495" idx="4"/>
              <a:endCxn id="18497" idx="0"/>
            </p:cNvCxnSpPr>
            <p:nvPr/>
          </p:nvCxnSpPr>
          <p:spPr bwMode="auto">
            <a:xfrm rot="5400000">
              <a:off x="3393273" y="3071810"/>
              <a:ext cx="428628" cy="1588"/>
            </a:xfrm>
            <a:prstGeom prst="line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9463" name="Picture 2">
            <a:extLst>
              <a:ext uri="{FF2B5EF4-FFF2-40B4-BE49-F238E27FC236}">
                <a16:creationId xmlns="" xmlns:a16="http://schemas.microsoft.com/office/drawing/2014/main" id="{BA3D53EA-F5A5-D5EE-3F82-FDFC8FA8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37147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ZoneTexte 172">
            <a:extLst>
              <a:ext uri="{FF2B5EF4-FFF2-40B4-BE49-F238E27FC236}">
                <a16:creationId xmlns="" xmlns:a16="http://schemas.microsoft.com/office/drawing/2014/main" id="{B53588E6-B971-4A56-0527-B49027730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571625"/>
            <a:ext cx="128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 dirty="0" err="1"/>
              <a:t>Grid</a:t>
            </a:r>
            <a:r>
              <a:rPr lang="fr-FR" altLang="en-US" sz="1600" u="none" dirty="0"/>
              <a:t> 1</a:t>
            </a:r>
          </a:p>
        </p:txBody>
      </p:sp>
      <p:sp>
        <p:nvSpPr>
          <p:cNvPr id="19465" name="ZoneTexte 173">
            <a:extLst>
              <a:ext uri="{FF2B5EF4-FFF2-40B4-BE49-F238E27FC236}">
                <a16:creationId xmlns="" xmlns:a16="http://schemas.microsoft.com/office/drawing/2014/main" id="{64AFC01C-7F56-9638-C4DA-382C5508E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857250"/>
            <a:ext cx="128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 dirty="0" err="1"/>
              <a:t>Grid</a:t>
            </a:r>
            <a:r>
              <a:rPr lang="fr-FR" altLang="en-US" sz="1600" u="none" dirty="0"/>
              <a:t> 2</a:t>
            </a:r>
          </a:p>
        </p:txBody>
      </p:sp>
      <p:sp>
        <p:nvSpPr>
          <p:cNvPr id="19466" name="ZoneTexte 176">
            <a:extLst>
              <a:ext uri="{FF2B5EF4-FFF2-40B4-BE49-F238E27FC236}">
                <a16:creationId xmlns="" xmlns:a16="http://schemas.microsoft.com/office/drawing/2014/main" id="{224B1F4C-FBD5-A0A6-48AD-8D631101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857250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 u="none" dirty="0"/>
              <a:t>=</a:t>
            </a:r>
            <a:r>
              <a:rPr lang="fr-FR" altLang="en-US" sz="1600" u="none" dirty="0"/>
              <a:t> </a:t>
            </a:r>
            <a:r>
              <a:rPr lang="fr-FR" altLang="en-US" sz="1600" u="none" dirty="0" err="1"/>
              <a:t>Grid</a:t>
            </a:r>
            <a:r>
              <a:rPr lang="fr-FR" altLang="en-US" sz="1600" u="none" dirty="0"/>
              <a:t> 3</a:t>
            </a:r>
          </a:p>
        </p:txBody>
      </p:sp>
      <p:grpSp>
        <p:nvGrpSpPr>
          <p:cNvPr id="14" name="Groupe 188">
            <a:extLst>
              <a:ext uri="{FF2B5EF4-FFF2-40B4-BE49-F238E27FC236}">
                <a16:creationId xmlns="" xmlns:a16="http://schemas.microsoft.com/office/drawing/2014/main" id="{6BB1AEAF-4958-7DD8-88B9-ADAEACB20A78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2357438"/>
            <a:ext cx="2428875" cy="857250"/>
            <a:chOff x="6072198" y="2357430"/>
            <a:chExt cx="2428885" cy="857250"/>
          </a:xfrm>
        </p:grpSpPr>
        <p:grpSp>
          <p:nvGrpSpPr>
            <p:cNvPr id="18472" name="Groupe 28">
              <a:extLst>
                <a:ext uri="{FF2B5EF4-FFF2-40B4-BE49-F238E27FC236}">
                  <a16:creationId xmlns="" xmlns:a16="http://schemas.microsoft.com/office/drawing/2014/main" id="{7DD4ABED-8B39-3B82-C576-F70FCF3D1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2198" y="2357430"/>
              <a:ext cx="928687" cy="857250"/>
              <a:chOff x="6643702" y="3393281"/>
              <a:chExt cx="928694" cy="857256"/>
            </a:xfrm>
          </p:grpSpPr>
          <p:sp>
            <p:nvSpPr>
              <p:cNvPr id="18484" name="Ellipse 29">
                <a:extLst>
                  <a:ext uri="{FF2B5EF4-FFF2-40B4-BE49-F238E27FC236}">
                    <a16:creationId xmlns="" xmlns:a16="http://schemas.microsoft.com/office/drawing/2014/main" id="{2DB1F916-1501-3C68-C182-58C34D805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82" y="3393281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485" name="Ellipse 30">
                <a:extLst>
                  <a:ext uri="{FF2B5EF4-FFF2-40B4-BE49-F238E27FC236}">
                    <a16:creationId xmlns="" xmlns:a16="http://schemas.microsoft.com/office/drawing/2014/main" id="{FEDD4A53-67FF-7E5F-3556-6BADABC22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3702" y="3393281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486" name="Ellipse 31">
                <a:extLst>
                  <a:ext uri="{FF2B5EF4-FFF2-40B4-BE49-F238E27FC236}">
                    <a16:creationId xmlns="" xmlns:a16="http://schemas.microsoft.com/office/drawing/2014/main" id="{0D84B6C4-A339-49B2-452F-8091FCCEA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82" y="4036223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487" name="Ellipse 32">
                <a:extLst>
                  <a:ext uri="{FF2B5EF4-FFF2-40B4-BE49-F238E27FC236}">
                    <a16:creationId xmlns="" xmlns:a16="http://schemas.microsoft.com/office/drawing/2014/main" id="{D3BAD4DF-62A3-91B0-2850-40EF94078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3702" y="4036223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cxnSp>
            <p:nvCxnSpPr>
              <p:cNvPr id="18488" name="Connecteur droit 33">
                <a:extLst>
                  <a:ext uri="{FF2B5EF4-FFF2-40B4-BE49-F238E27FC236}">
                    <a16:creationId xmlns="" xmlns:a16="http://schemas.microsoft.com/office/drawing/2014/main" id="{C2B2216A-6CB4-2D29-CBF5-5017A4F11F39}"/>
                  </a:ext>
                </a:extLst>
              </p:cNvPr>
              <p:cNvCxnSpPr>
                <a:cxnSpLocks noChangeShapeType="1"/>
                <a:stCxn id="18485" idx="6"/>
                <a:endCxn id="18484" idx="2"/>
              </p:cNvCxnSpPr>
              <p:nvPr/>
            </p:nvCxnSpPr>
            <p:spPr bwMode="auto">
              <a:xfrm>
                <a:off x="6858016" y="3500438"/>
                <a:ext cx="500066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89" name="Connecteur droit 34">
                <a:extLst>
                  <a:ext uri="{FF2B5EF4-FFF2-40B4-BE49-F238E27FC236}">
                    <a16:creationId xmlns="" xmlns:a16="http://schemas.microsoft.com/office/drawing/2014/main" id="{6511487F-EB35-C72E-3944-107DFCB0F362}"/>
                  </a:ext>
                </a:extLst>
              </p:cNvPr>
              <p:cNvCxnSpPr>
                <a:cxnSpLocks noChangeShapeType="1"/>
                <a:stCxn id="18486" idx="2"/>
                <a:endCxn id="18487" idx="6"/>
              </p:cNvCxnSpPr>
              <p:nvPr/>
            </p:nvCxnSpPr>
            <p:spPr bwMode="auto">
              <a:xfrm rot="10800000">
                <a:off x="6858016" y="4143380"/>
                <a:ext cx="500066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90" name="Connecteur droit 35">
                <a:extLst>
                  <a:ext uri="{FF2B5EF4-FFF2-40B4-BE49-F238E27FC236}">
                    <a16:creationId xmlns="" xmlns:a16="http://schemas.microsoft.com/office/drawing/2014/main" id="{41C708C1-C7C2-3197-14B3-446BEFEA69D5}"/>
                  </a:ext>
                </a:extLst>
              </p:cNvPr>
              <p:cNvCxnSpPr>
                <a:cxnSpLocks noChangeShapeType="1"/>
                <a:stCxn id="18484" idx="4"/>
                <a:endCxn id="18486" idx="0"/>
              </p:cNvCxnSpPr>
              <p:nvPr/>
            </p:nvCxnSpPr>
            <p:spPr bwMode="auto">
              <a:xfrm rot="5400000">
                <a:off x="7250925" y="3821909"/>
                <a:ext cx="428628" cy="1588"/>
              </a:xfrm>
              <a:prstGeom prst="line">
                <a:avLst/>
              </a:prstGeom>
              <a:noFill/>
              <a:ln w="9525" algn="ctr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91" name="Connecteur droit 36">
                <a:extLst>
                  <a:ext uri="{FF2B5EF4-FFF2-40B4-BE49-F238E27FC236}">
                    <a16:creationId xmlns="" xmlns:a16="http://schemas.microsoft.com/office/drawing/2014/main" id="{EFEE2270-A4EE-DB1A-78DA-16B8407EFDB5}"/>
                  </a:ext>
                </a:extLst>
              </p:cNvPr>
              <p:cNvCxnSpPr>
                <a:cxnSpLocks noChangeShapeType="1"/>
                <a:stCxn id="18485" idx="4"/>
                <a:endCxn id="18487" idx="0"/>
              </p:cNvCxnSpPr>
              <p:nvPr/>
            </p:nvCxnSpPr>
            <p:spPr bwMode="auto">
              <a:xfrm rot="5400000">
                <a:off x="6536545" y="3821909"/>
                <a:ext cx="428628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73" name="Groupe 28">
              <a:extLst>
                <a:ext uri="{FF2B5EF4-FFF2-40B4-BE49-F238E27FC236}">
                  <a16:creationId xmlns="" xmlns:a16="http://schemas.microsoft.com/office/drawing/2014/main" id="{392B3A15-85BA-724E-9DD5-468E0AAD61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2396" y="2357430"/>
              <a:ext cx="928687" cy="857250"/>
              <a:chOff x="6643702" y="3393281"/>
              <a:chExt cx="928694" cy="857256"/>
            </a:xfrm>
          </p:grpSpPr>
          <p:sp>
            <p:nvSpPr>
              <p:cNvPr id="18476" name="Ellipse 29">
                <a:extLst>
                  <a:ext uri="{FF2B5EF4-FFF2-40B4-BE49-F238E27FC236}">
                    <a16:creationId xmlns="" xmlns:a16="http://schemas.microsoft.com/office/drawing/2014/main" id="{44E0A304-515D-A6C1-D21F-DCC762969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82" y="3393281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477" name="Ellipse 30">
                <a:extLst>
                  <a:ext uri="{FF2B5EF4-FFF2-40B4-BE49-F238E27FC236}">
                    <a16:creationId xmlns="" xmlns:a16="http://schemas.microsoft.com/office/drawing/2014/main" id="{4881206D-887C-89F8-E04A-EF2D75B7A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3702" y="3393281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478" name="Ellipse 31">
                <a:extLst>
                  <a:ext uri="{FF2B5EF4-FFF2-40B4-BE49-F238E27FC236}">
                    <a16:creationId xmlns="" xmlns:a16="http://schemas.microsoft.com/office/drawing/2014/main" id="{DB47DDCD-839E-CE01-1A38-12A6EB99E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82" y="4036223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8479" name="Ellipse 32">
                <a:extLst>
                  <a:ext uri="{FF2B5EF4-FFF2-40B4-BE49-F238E27FC236}">
                    <a16:creationId xmlns="" xmlns:a16="http://schemas.microsoft.com/office/drawing/2014/main" id="{CA621B69-2046-A739-4E02-BD00ABC69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3702" y="4036223"/>
                <a:ext cx="214314" cy="2143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cxnSp>
            <p:nvCxnSpPr>
              <p:cNvPr id="18480" name="Connecteur droit 33">
                <a:extLst>
                  <a:ext uri="{FF2B5EF4-FFF2-40B4-BE49-F238E27FC236}">
                    <a16:creationId xmlns="" xmlns:a16="http://schemas.microsoft.com/office/drawing/2014/main" id="{9F45E541-4ED6-5B71-22D7-73BC9A97820D}"/>
                  </a:ext>
                </a:extLst>
              </p:cNvPr>
              <p:cNvCxnSpPr>
                <a:cxnSpLocks noChangeShapeType="1"/>
                <a:stCxn id="18477" idx="6"/>
                <a:endCxn id="18476" idx="2"/>
              </p:cNvCxnSpPr>
              <p:nvPr/>
            </p:nvCxnSpPr>
            <p:spPr bwMode="auto">
              <a:xfrm>
                <a:off x="6858016" y="3500438"/>
                <a:ext cx="500066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81" name="Connecteur droit 34">
                <a:extLst>
                  <a:ext uri="{FF2B5EF4-FFF2-40B4-BE49-F238E27FC236}">
                    <a16:creationId xmlns="" xmlns:a16="http://schemas.microsoft.com/office/drawing/2014/main" id="{A84E063F-222E-5F6E-B949-A61BA60FB27E}"/>
                  </a:ext>
                </a:extLst>
              </p:cNvPr>
              <p:cNvCxnSpPr>
                <a:cxnSpLocks noChangeShapeType="1"/>
                <a:stCxn id="18478" idx="2"/>
                <a:endCxn id="18479" idx="6"/>
              </p:cNvCxnSpPr>
              <p:nvPr/>
            </p:nvCxnSpPr>
            <p:spPr bwMode="auto">
              <a:xfrm rot="10800000">
                <a:off x="6858016" y="4143380"/>
                <a:ext cx="500066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82" name="Connecteur droit 35">
                <a:extLst>
                  <a:ext uri="{FF2B5EF4-FFF2-40B4-BE49-F238E27FC236}">
                    <a16:creationId xmlns="" xmlns:a16="http://schemas.microsoft.com/office/drawing/2014/main" id="{09F95BA4-B249-D088-AE35-CF93073BF938}"/>
                  </a:ext>
                </a:extLst>
              </p:cNvPr>
              <p:cNvCxnSpPr>
                <a:cxnSpLocks noChangeShapeType="1"/>
                <a:stCxn id="18476" idx="4"/>
                <a:endCxn id="18478" idx="0"/>
              </p:cNvCxnSpPr>
              <p:nvPr/>
            </p:nvCxnSpPr>
            <p:spPr bwMode="auto">
              <a:xfrm rot="5400000">
                <a:off x="7250925" y="3821909"/>
                <a:ext cx="428628" cy="1588"/>
              </a:xfrm>
              <a:prstGeom prst="line">
                <a:avLst/>
              </a:prstGeom>
              <a:noFill/>
              <a:ln w="9525" algn="ctr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83" name="Connecteur droit 36">
                <a:extLst>
                  <a:ext uri="{FF2B5EF4-FFF2-40B4-BE49-F238E27FC236}">
                    <a16:creationId xmlns="" xmlns:a16="http://schemas.microsoft.com/office/drawing/2014/main" id="{3BB92805-1BDD-7341-61A5-F53D3DA37F19}"/>
                  </a:ext>
                </a:extLst>
              </p:cNvPr>
              <p:cNvCxnSpPr>
                <a:cxnSpLocks noChangeShapeType="1"/>
                <a:stCxn id="18477" idx="4"/>
                <a:endCxn id="18479" idx="0"/>
              </p:cNvCxnSpPr>
              <p:nvPr/>
            </p:nvCxnSpPr>
            <p:spPr bwMode="auto">
              <a:xfrm rot="5400000">
                <a:off x="6536545" y="3821909"/>
                <a:ext cx="428628" cy="1588"/>
              </a:xfrm>
              <a:prstGeom prst="line">
                <a:avLst/>
              </a:prstGeom>
              <a:noFill/>
              <a:ln w="95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8474" name="Connecteur droit 166">
              <a:extLst>
                <a:ext uri="{FF2B5EF4-FFF2-40B4-BE49-F238E27FC236}">
                  <a16:creationId xmlns="" xmlns:a16="http://schemas.microsoft.com/office/drawing/2014/main" id="{C179B8BD-EA33-8D56-0665-A2D2DB7B0991}"/>
                </a:ext>
              </a:extLst>
            </p:cNvPr>
            <p:cNvCxnSpPr>
              <a:cxnSpLocks noChangeShapeType="1"/>
              <a:stCxn id="18477" idx="2"/>
              <a:endCxn id="18484" idx="6"/>
            </p:cNvCxnSpPr>
            <p:nvPr/>
          </p:nvCxnSpPr>
          <p:spPr bwMode="auto">
            <a:xfrm rot="10800000">
              <a:off x="7000886" y="2464587"/>
              <a:ext cx="571511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5" name="Connecteur droit 167">
              <a:extLst>
                <a:ext uri="{FF2B5EF4-FFF2-40B4-BE49-F238E27FC236}">
                  <a16:creationId xmlns="" xmlns:a16="http://schemas.microsoft.com/office/drawing/2014/main" id="{B708307C-9065-B8A3-E9E7-0947B3FECA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000892" y="3071810"/>
              <a:ext cx="571511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e 177">
            <a:extLst>
              <a:ext uri="{FF2B5EF4-FFF2-40B4-BE49-F238E27FC236}">
                <a16:creationId xmlns="" xmlns:a16="http://schemas.microsoft.com/office/drawing/2014/main" id="{C8F40174-88D0-6982-AAE3-F71C61CA8D8C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1785938"/>
            <a:ext cx="2857500" cy="2214562"/>
            <a:chOff x="2786050" y="2143116"/>
            <a:chExt cx="2857520" cy="2214578"/>
          </a:xfrm>
        </p:grpSpPr>
        <p:pic>
          <p:nvPicPr>
            <p:cNvPr id="18455" name="Picture 9">
              <a:extLst>
                <a:ext uri="{FF2B5EF4-FFF2-40B4-BE49-F238E27FC236}">
                  <a16:creationId xmlns="" xmlns:a16="http://schemas.microsoft.com/office/drawing/2014/main" id="{5142EB30-23D1-E783-490F-8EB3C7EB8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2428868"/>
              <a:ext cx="154305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6" name="Groupe 73">
              <a:extLst>
                <a:ext uri="{FF2B5EF4-FFF2-40B4-BE49-F238E27FC236}">
                  <a16:creationId xmlns="" xmlns:a16="http://schemas.microsoft.com/office/drawing/2014/main" id="{05B02211-D894-9483-1728-F41BE5AE7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6050" y="2143116"/>
              <a:ext cx="2857520" cy="2214578"/>
              <a:chOff x="2428860" y="4214818"/>
              <a:chExt cx="2857520" cy="2214578"/>
            </a:xfrm>
          </p:grpSpPr>
          <p:cxnSp>
            <p:nvCxnSpPr>
              <p:cNvPr id="18465" name="Connecteur droit 74">
                <a:extLst>
                  <a:ext uri="{FF2B5EF4-FFF2-40B4-BE49-F238E27FC236}">
                    <a16:creationId xmlns="" xmlns:a16="http://schemas.microsoft.com/office/drawing/2014/main" id="{C30109CE-91BB-DA62-247D-0ABEBBA2E9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00298" y="4214818"/>
                <a:ext cx="1500198" cy="1285884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6" name="Connecteur droit 75">
                <a:extLst>
                  <a:ext uri="{FF2B5EF4-FFF2-40B4-BE49-F238E27FC236}">
                    <a16:creationId xmlns="" xmlns:a16="http://schemas.microsoft.com/office/drawing/2014/main" id="{704A6699-C22E-C729-40DE-2C71D9FBB8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3250397" y="6250801"/>
                <a:ext cx="71438" cy="158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7" name="Connecteur droit 76">
                <a:extLst>
                  <a:ext uri="{FF2B5EF4-FFF2-40B4-BE49-F238E27FC236}">
                    <a16:creationId xmlns="" xmlns:a16="http://schemas.microsoft.com/office/drawing/2014/main" id="{C38E5F8A-80D7-4069-CF64-B797A92BCD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3000364" y="4429132"/>
                <a:ext cx="2214578" cy="1857388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8" name="Connecteur droit 77">
                <a:extLst>
                  <a:ext uri="{FF2B5EF4-FFF2-40B4-BE49-F238E27FC236}">
                    <a16:creationId xmlns="" xmlns:a16="http://schemas.microsoft.com/office/drawing/2014/main" id="{148421EF-619E-348A-02C3-83F56DD519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2500298" y="4286256"/>
                <a:ext cx="2143140" cy="1785950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9" name="Connecteur droit 78">
                <a:extLst>
                  <a:ext uri="{FF2B5EF4-FFF2-40B4-BE49-F238E27FC236}">
                    <a16:creationId xmlns="" xmlns:a16="http://schemas.microsoft.com/office/drawing/2014/main" id="{A1DFC5D0-7A6F-B90F-FCED-448BC8BB41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2786050" y="4429132"/>
                <a:ext cx="2071702" cy="171451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70" name="Connecteur droit 79">
                <a:extLst>
                  <a:ext uri="{FF2B5EF4-FFF2-40B4-BE49-F238E27FC236}">
                    <a16:creationId xmlns="" xmlns:a16="http://schemas.microsoft.com/office/drawing/2014/main" id="{915AC133-37AB-0C1F-05D8-DFCC620957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28860" y="4786322"/>
                <a:ext cx="2000264" cy="164307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71" name="Connecteur droit 80">
                <a:extLst>
                  <a:ext uri="{FF2B5EF4-FFF2-40B4-BE49-F238E27FC236}">
                    <a16:creationId xmlns="" xmlns:a16="http://schemas.microsoft.com/office/drawing/2014/main" id="{27E1CB59-6C5D-1CEE-A77E-E32E169E7D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3214678" y="4214818"/>
                <a:ext cx="2071702" cy="171451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457" name="Ellipse 81">
              <a:extLst>
                <a:ext uri="{FF2B5EF4-FFF2-40B4-BE49-F238E27FC236}">
                  <a16:creationId xmlns="" xmlns:a16="http://schemas.microsoft.com/office/drawing/2014/main" id="{379FE587-8C11-710A-53C3-CDD0B11B3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0" y="2643182"/>
              <a:ext cx="214314" cy="21431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8458" name="Ellipse 82">
              <a:extLst>
                <a:ext uri="{FF2B5EF4-FFF2-40B4-BE49-F238E27FC236}">
                  <a16:creationId xmlns="" xmlns:a16="http://schemas.microsoft.com/office/drawing/2014/main" id="{9E22A52C-4552-D000-77B6-38E45A3B7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430" y="2643182"/>
              <a:ext cx="214314" cy="21431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8459" name="Ellipse 83">
              <a:extLst>
                <a:ext uri="{FF2B5EF4-FFF2-40B4-BE49-F238E27FC236}">
                  <a16:creationId xmlns="" xmlns:a16="http://schemas.microsoft.com/office/drawing/2014/main" id="{479BDA21-9A83-081B-8B84-4BA7E563F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0" y="3286124"/>
              <a:ext cx="214314" cy="21431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8460" name="Ellipse 84">
              <a:extLst>
                <a:ext uri="{FF2B5EF4-FFF2-40B4-BE49-F238E27FC236}">
                  <a16:creationId xmlns="" xmlns:a16="http://schemas.microsoft.com/office/drawing/2014/main" id="{01C52084-3C7E-0E10-F642-68371780C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430" y="3286124"/>
              <a:ext cx="214314" cy="21431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cxnSp>
          <p:nvCxnSpPr>
            <p:cNvPr id="18461" name="Connecteur droit 85">
              <a:extLst>
                <a:ext uri="{FF2B5EF4-FFF2-40B4-BE49-F238E27FC236}">
                  <a16:creationId xmlns="" xmlns:a16="http://schemas.microsoft.com/office/drawing/2014/main" id="{A2143A2F-0AEE-5104-522C-9E9FAF918BF7}"/>
                </a:ext>
              </a:extLst>
            </p:cNvPr>
            <p:cNvCxnSpPr>
              <a:cxnSpLocks noChangeShapeType="1"/>
              <a:stCxn id="18458" idx="6"/>
              <a:endCxn id="18457" idx="2"/>
            </p:cNvCxnSpPr>
            <p:nvPr/>
          </p:nvCxnSpPr>
          <p:spPr bwMode="auto">
            <a:xfrm>
              <a:off x="3714744" y="2750339"/>
              <a:ext cx="500066" cy="1588"/>
            </a:xfrm>
            <a:prstGeom prst="line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2" name="Connecteur droit 86">
              <a:extLst>
                <a:ext uri="{FF2B5EF4-FFF2-40B4-BE49-F238E27FC236}">
                  <a16:creationId xmlns="" xmlns:a16="http://schemas.microsoft.com/office/drawing/2014/main" id="{CDD42A71-9B61-9382-E2A8-DCA2187221B9}"/>
                </a:ext>
              </a:extLst>
            </p:cNvPr>
            <p:cNvCxnSpPr>
              <a:cxnSpLocks noChangeShapeType="1"/>
              <a:stCxn id="18459" idx="2"/>
              <a:endCxn id="18460" idx="6"/>
            </p:cNvCxnSpPr>
            <p:nvPr/>
          </p:nvCxnSpPr>
          <p:spPr bwMode="auto">
            <a:xfrm rot="10800000">
              <a:off x="3714744" y="3393281"/>
              <a:ext cx="500066" cy="1588"/>
            </a:xfrm>
            <a:prstGeom prst="line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3" name="Connecteur droit 87">
              <a:extLst>
                <a:ext uri="{FF2B5EF4-FFF2-40B4-BE49-F238E27FC236}">
                  <a16:creationId xmlns="" xmlns:a16="http://schemas.microsoft.com/office/drawing/2014/main" id="{43632587-7694-10B5-58EB-7EC162D5C1F0}"/>
                </a:ext>
              </a:extLst>
            </p:cNvPr>
            <p:cNvCxnSpPr>
              <a:cxnSpLocks noChangeShapeType="1"/>
              <a:stCxn id="18457" idx="4"/>
              <a:endCxn id="18459" idx="0"/>
            </p:cNvCxnSpPr>
            <p:nvPr/>
          </p:nvCxnSpPr>
          <p:spPr bwMode="auto">
            <a:xfrm rot="5400000">
              <a:off x="4107653" y="3071810"/>
              <a:ext cx="428628" cy="1588"/>
            </a:xfrm>
            <a:prstGeom prst="line">
              <a:avLst/>
            </a:prstGeom>
            <a:noFill/>
            <a:ln w="952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4" name="Connecteur droit 88">
              <a:extLst>
                <a:ext uri="{FF2B5EF4-FFF2-40B4-BE49-F238E27FC236}">
                  <a16:creationId xmlns="" xmlns:a16="http://schemas.microsoft.com/office/drawing/2014/main" id="{1569C0D3-0893-78BE-C852-D2628D02DB6A}"/>
                </a:ext>
              </a:extLst>
            </p:cNvPr>
            <p:cNvCxnSpPr>
              <a:cxnSpLocks noChangeShapeType="1"/>
              <a:stCxn id="18458" idx="4"/>
              <a:endCxn id="18460" idx="0"/>
            </p:cNvCxnSpPr>
            <p:nvPr/>
          </p:nvCxnSpPr>
          <p:spPr bwMode="auto">
            <a:xfrm rot="5400000">
              <a:off x="3393273" y="3071810"/>
              <a:ext cx="428628" cy="1588"/>
            </a:xfrm>
            <a:prstGeom prst="line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469" name="ZoneTexte 174">
            <a:extLst>
              <a:ext uri="{FF2B5EF4-FFF2-40B4-BE49-F238E27FC236}">
                <a16:creationId xmlns="" xmlns:a16="http://schemas.microsoft.com/office/drawing/2014/main" id="{AD928795-134D-5E8E-7393-51A3487C3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28625"/>
            <a:ext cx="857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4400" b="0" u="none"/>
              <a:t>+</a:t>
            </a:r>
          </a:p>
        </p:txBody>
      </p:sp>
      <p:sp>
        <p:nvSpPr>
          <p:cNvPr id="19470" name="ZoneTexte 174">
            <a:extLst>
              <a:ext uri="{FF2B5EF4-FFF2-40B4-BE49-F238E27FC236}">
                <a16:creationId xmlns="" xmlns:a16="http://schemas.microsoft.com/office/drawing/2014/main" id="{CC4C142E-4C99-FA2B-5C22-30587388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75" y="1500188"/>
            <a:ext cx="714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4400" b="0" u="none"/>
              <a:t>+</a:t>
            </a:r>
          </a:p>
        </p:txBody>
      </p:sp>
      <p:sp>
        <p:nvSpPr>
          <p:cNvPr id="19471" name="ZoneTexte 172">
            <a:extLst>
              <a:ext uri="{FF2B5EF4-FFF2-40B4-BE49-F238E27FC236}">
                <a16:creationId xmlns="" xmlns:a16="http://schemas.microsoft.com/office/drawing/2014/main" id="{A1982F01-D2DA-56D4-6F1A-E020DFDD3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0" y="3286125"/>
            <a:ext cx="128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 dirty="0" err="1"/>
              <a:t>Grid</a:t>
            </a:r>
            <a:r>
              <a:rPr lang="fr-FR" altLang="en-US" sz="1600" u="none" dirty="0"/>
              <a:t> 4</a:t>
            </a:r>
          </a:p>
        </p:txBody>
      </p:sp>
      <p:sp>
        <p:nvSpPr>
          <p:cNvPr id="19472" name="ZoneTexte 179">
            <a:extLst>
              <a:ext uri="{FF2B5EF4-FFF2-40B4-BE49-F238E27FC236}">
                <a16:creationId xmlns="" xmlns:a16="http://schemas.microsoft.com/office/drawing/2014/main" id="{E72B83A6-2EC5-1B93-443C-3F4BE062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428875"/>
            <a:ext cx="1000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2400" u="none" dirty="0"/>
              <a:t>=</a:t>
            </a:r>
            <a:r>
              <a:rPr lang="fr-FR" altLang="en-US" sz="1600" u="none" dirty="0"/>
              <a:t> </a:t>
            </a:r>
          </a:p>
          <a:p>
            <a:r>
              <a:rPr lang="fr-FR" altLang="en-US" sz="1600" u="none" dirty="0" err="1"/>
              <a:t>Grid</a:t>
            </a:r>
            <a:r>
              <a:rPr lang="fr-FR" altLang="en-US" sz="1600" u="none" dirty="0"/>
              <a:t> 5</a:t>
            </a:r>
          </a:p>
        </p:txBody>
      </p:sp>
      <p:pic>
        <p:nvPicPr>
          <p:cNvPr id="19613" name="Picture 157">
            <a:extLst>
              <a:ext uri="{FF2B5EF4-FFF2-40B4-BE49-F238E27FC236}">
                <a16:creationId xmlns="" xmlns:a16="http://schemas.microsoft.com/office/drawing/2014/main" id="{806808C6-C958-9FB9-9E63-DCB49A5C1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286250"/>
            <a:ext cx="819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ZoneTexte 157">
            <a:extLst>
              <a:ext uri="{FF2B5EF4-FFF2-40B4-BE49-F238E27FC236}">
                <a16:creationId xmlns="" xmlns:a16="http://schemas.microsoft.com/office/drawing/2014/main" id="{1DE96CE3-8198-CAE1-B454-4E132C379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5072063"/>
            <a:ext cx="928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 dirty="0" err="1"/>
              <a:t>Grid</a:t>
            </a:r>
            <a:endParaRPr lang="fr-FR" altLang="en-US" sz="1600" u="none" dirty="0"/>
          </a:p>
        </p:txBody>
      </p:sp>
      <p:sp>
        <p:nvSpPr>
          <p:cNvPr id="159" name="Ellipse 158">
            <a:extLst>
              <a:ext uri="{FF2B5EF4-FFF2-40B4-BE49-F238E27FC236}">
                <a16:creationId xmlns="" xmlns:a16="http://schemas.microsoft.com/office/drawing/2014/main" id="{1369C6BB-7766-82B7-AE59-24599DE37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14750"/>
            <a:ext cx="928688" cy="785813"/>
          </a:xfrm>
          <a:prstGeom prst="ellipse">
            <a:avLst/>
          </a:pr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60" name="Ellipse 159">
            <a:extLst>
              <a:ext uri="{FF2B5EF4-FFF2-40B4-BE49-F238E27FC236}">
                <a16:creationId xmlns="" xmlns:a16="http://schemas.microsoft.com/office/drawing/2014/main" id="{E48288D5-14E2-7998-A168-74B00DE58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3571875"/>
            <a:ext cx="2143125" cy="1714500"/>
          </a:xfrm>
          <a:prstGeom prst="ellipse">
            <a:avLst/>
          </a:pr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61" name="Ellipse 160">
            <a:extLst>
              <a:ext uri="{FF2B5EF4-FFF2-40B4-BE49-F238E27FC236}">
                <a16:creationId xmlns="" xmlns:a16="http://schemas.microsoft.com/office/drawing/2014/main" id="{7E09DC3A-590A-CA3F-75B1-18681AB03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4214813"/>
            <a:ext cx="428625" cy="428625"/>
          </a:xfrm>
          <a:prstGeom prst="ellipse">
            <a:avLst/>
          </a:prstGeom>
          <a:noFill/>
          <a:ln w="38100" algn="ctr">
            <a:solidFill>
              <a:srgbClr val="FF006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62" name="Ellipse 161">
            <a:extLst>
              <a:ext uri="{FF2B5EF4-FFF2-40B4-BE49-F238E27FC236}">
                <a16:creationId xmlns="" xmlns:a16="http://schemas.microsoft.com/office/drawing/2014/main" id="{5D0EACDF-9A59-B1DE-3AAB-1E264E7AB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4143375"/>
            <a:ext cx="1000125" cy="1000125"/>
          </a:xfrm>
          <a:prstGeom prst="ellipse">
            <a:avLst/>
          </a:prstGeom>
          <a:noFill/>
          <a:ln w="38100" algn="ctr">
            <a:solidFill>
              <a:srgbClr val="FF006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19466" grpId="0"/>
      <p:bldP spid="19469" grpId="0"/>
      <p:bldP spid="19470" grpId="0"/>
      <p:bldP spid="19471" grpId="0"/>
      <p:bldP spid="19472" grpId="0"/>
      <p:bldP spid="158" grpId="0"/>
      <p:bldP spid="159" grpId="0" animBg="1"/>
      <p:bldP spid="160" grpId="0" animBg="1"/>
      <p:bldP spid="161" grpId="0" animBg="1"/>
      <p:bldP spid="1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03">
            <a:extLst>
              <a:ext uri="{FF2B5EF4-FFF2-40B4-BE49-F238E27FC236}">
                <a16:creationId xmlns="" xmlns:a16="http://schemas.microsoft.com/office/drawing/2014/main" id="{EA54717A-44EE-A5C4-ADBD-C7E56801FDFF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571750"/>
            <a:ext cx="3357563" cy="2144713"/>
            <a:chOff x="5072066" y="3286124"/>
            <a:chExt cx="3357586" cy="2143934"/>
          </a:xfrm>
        </p:grpSpPr>
        <p:grpSp>
          <p:nvGrpSpPr>
            <p:cNvPr id="19579" name="Groupe 99">
              <a:extLst>
                <a:ext uri="{FF2B5EF4-FFF2-40B4-BE49-F238E27FC236}">
                  <a16:creationId xmlns="" xmlns:a16="http://schemas.microsoft.com/office/drawing/2014/main" id="{5C7A6B4D-7D67-7CC1-B876-3ABB6AAAE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2066" y="3286124"/>
              <a:ext cx="3357586" cy="2143934"/>
              <a:chOff x="5786414" y="4714066"/>
              <a:chExt cx="3357586" cy="2143934"/>
            </a:xfrm>
          </p:grpSpPr>
          <p:cxnSp>
            <p:nvCxnSpPr>
              <p:cNvPr id="19601" name="Connecteur droit 126">
                <a:extLst>
                  <a:ext uri="{FF2B5EF4-FFF2-40B4-BE49-F238E27FC236}">
                    <a16:creationId xmlns="" xmlns:a16="http://schemas.microsoft.com/office/drawing/2014/main" id="{60799779-2414-FDCB-23BD-3B6271BD536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57852" y="4999818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02" name="Connecteur droit 127">
                <a:extLst>
                  <a:ext uri="{FF2B5EF4-FFF2-40B4-BE49-F238E27FC236}">
                    <a16:creationId xmlns="" xmlns:a16="http://schemas.microsoft.com/office/drawing/2014/main" id="{DC389A25-1026-A52C-CB48-A82070FB71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57852" y="5285570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03" name="Connecteur droit 128">
                <a:extLst>
                  <a:ext uri="{FF2B5EF4-FFF2-40B4-BE49-F238E27FC236}">
                    <a16:creationId xmlns="" xmlns:a16="http://schemas.microsoft.com/office/drawing/2014/main" id="{C485C250-4C73-6CF8-C382-FF36F637070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57852" y="5571322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04" name="Connecteur droit 129">
                <a:extLst>
                  <a:ext uri="{FF2B5EF4-FFF2-40B4-BE49-F238E27FC236}">
                    <a16:creationId xmlns="" xmlns:a16="http://schemas.microsoft.com/office/drawing/2014/main" id="{5A6A73BA-3A3C-833E-D96B-90942D861B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57852" y="5857074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05" name="Connecteur droit 130">
                <a:extLst>
                  <a:ext uri="{FF2B5EF4-FFF2-40B4-BE49-F238E27FC236}">
                    <a16:creationId xmlns="" xmlns:a16="http://schemas.microsoft.com/office/drawing/2014/main" id="{9C29DEA7-DDBA-098D-B53A-9ADDA6EDB7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57852" y="6214264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06" name="Connecteur droit 131">
                <a:extLst>
                  <a:ext uri="{FF2B5EF4-FFF2-40B4-BE49-F238E27FC236}">
                    <a16:creationId xmlns="" xmlns:a16="http://schemas.microsoft.com/office/drawing/2014/main" id="{EA74D231-CF0E-4CD4-D061-B22EC2D700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57852" y="6500016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07" name="Connecteur droit 132">
                <a:extLst>
                  <a:ext uri="{FF2B5EF4-FFF2-40B4-BE49-F238E27FC236}">
                    <a16:creationId xmlns="" xmlns:a16="http://schemas.microsoft.com/office/drawing/2014/main" id="{E67E3C13-21DA-91D6-CC93-85C09BA7E20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43472" y="5785636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08" name="Connecteur droit 133">
                <a:extLst>
                  <a:ext uri="{FF2B5EF4-FFF2-40B4-BE49-F238E27FC236}">
                    <a16:creationId xmlns="" xmlns:a16="http://schemas.microsoft.com/office/drawing/2014/main" id="{81489E40-3DEE-984D-51AA-0B46FA951D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501456" y="5784842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09" name="Connecteur droit 134">
                <a:extLst>
                  <a:ext uri="{FF2B5EF4-FFF2-40B4-BE49-F238E27FC236}">
                    <a16:creationId xmlns="" xmlns:a16="http://schemas.microsoft.com/office/drawing/2014/main" id="{F8664FB7-DFEF-C0B7-0DC3-9CC094A6BC9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858646" y="5784842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10" name="Connecteur droit 135">
                <a:extLst>
                  <a:ext uri="{FF2B5EF4-FFF2-40B4-BE49-F238E27FC236}">
                    <a16:creationId xmlns="" xmlns:a16="http://schemas.microsoft.com/office/drawing/2014/main" id="{47967B78-CA19-8090-1E22-C161B366382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215836" y="5784842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11" name="Connecteur droit 136">
                <a:extLst>
                  <a:ext uri="{FF2B5EF4-FFF2-40B4-BE49-F238E27FC236}">
                    <a16:creationId xmlns="" xmlns:a16="http://schemas.microsoft.com/office/drawing/2014/main" id="{29C277C3-4B21-1A84-237F-A6C1DB764B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573026" y="5784842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12" name="Connecteur droit 137">
                <a:extLst>
                  <a:ext uri="{FF2B5EF4-FFF2-40B4-BE49-F238E27FC236}">
                    <a16:creationId xmlns="" xmlns:a16="http://schemas.microsoft.com/office/drawing/2014/main" id="{D9E7B89C-F066-8C60-26F6-B9694CCDF4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930216" y="5784842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13" name="Connecteur droit 138">
                <a:extLst>
                  <a:ext uri="{FF2B5EF4-FFF2-40B4-BE49-F238E27FC236}">
                    <a16:creationId xmlns="" xmlns:a16="http://schemas.microsoft.com/office/drawing/2014/main" id="{1610A433-F900-5F29-2D0C-AEADFA4086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87406" y="5784842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614" name="Ellipse 139">
                <a:extLst>
                  <a:ext uri="{FF2B5EF4-FFF2-40B4-BE49-F238E27FC236}">
                    <a16:creationId xmlns="" xmlns:a16="http://schemas.microsoft.com/office/drawing/2014/main" id="{1A31EBBB-B572-27A3-5BFF-40BFAEC0B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794" y="5214132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15" name="Ellipse 140">
                <a:extLst>
                  <a:ext uri="{FF2B5EF4-FFF2-40B4-BE49-F238E27FC236}">
                    <a16:creationId xmlns="" xmlns:a16="http://schemas.microsoft.com/office/drawing/2014/main" id="{BEB7A886-183F-68CB-7677-DC159047C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5174" y="5214132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16" name="Ellipse 141">
                <a:extLst>
                  <a:ext uri="{FF2B5EF4-FFF2-40B4-BE49-F238E27FC236}">
                    <a16:creationId xmlns="" xmlns:a16="http://schemas.microsoft.com/office/drawing/2014/main" id="{22BCB627-D6BB-CFAA-A3DF-1E3AF8C74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3604" y="5499884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17" name="Ellipse 142">
                <a:extLst>
                  <a:ext uri="{FF2B5EF4-FFF2-40B4-BE49-F238E27FC236}">
                    <a16:creationId xmlns="" xmlns:a16="http://schemas.microsoft.com/office/drawing/2014/main" id="{5593D2F1-AA2B-9BFF-18DC-EBB6C5FC7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7984" y="5499884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18" name="Ellipse 143">
                <a:extLst>
                  <a:ext uri="{FF2B5EF4-FFF2-40B4-BE49-F238E27FC236}">
                    <a16:creationId xmlns="" xmlns:a16="http://schemas.microsoft.com/office/drawing/2014/main" id="{6142ECA5-D396-D847-EB7B-C60FC2D8F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794" y="5785636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19" name="Ellipse 144">
                <a:extLst>
                  <a:ext uri="{FF2B5EF4-FFF2-40B4-BE49-F238E27FC236}">
                    <a16:creationId xmlns="" xmlns:a16="http://schemas.microsoft.com/office/drawing/2014/main" id="{BB189438-655E-FB4F-6B9E-0C4367522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5174" y="5785636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20" name="Ellipse 145">
                <a:extLst>
                  <a:ext uri="{FF2B5EF4-FFF2-40B4-BE49-F238E27FC236}">
                    <a16:creationId xmlns="" xmlns:a16="http://schemas.microsoft.com/office/drawing/2014/main" id="{B5464AFE-5321-9491-9CA6-8704F8A8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3604" y="6071388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21" name="Ellipse 146">
                <a:extLst>
                  <a:ext uri="{FF2B5EF4-FFF2-40B4-BE49-F238E27FC236}">
                    <a16:creationId xmlns="" xmlns:a16="http://schemas.microsoft.com/office/drawing/2014/main" id="{6B9D009D-1E9B-9906-F9C6-217DF3352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7984" y="6071388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22" name="Ellipse 147">
                <a:extLst>
                  <a:ext uri="{FF2B5EF4-FFF2-40B4-BE49-F238E27FC236}">
                    <a16:creationId xmlns="" xmlns:a16="http://schemas.microsoft.com/office/drawing/2014/main" id="{98AD2D87-4A04-18CC-18D7-EC2822084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6414" y="6357140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23" name="Ellipse 148">
                <a:extLst>
                  <a:ext uri="{FF2B5EF4-FFF2-40B4-BE49-F238E27FC236}">
                    <a16:creationId xmlns="" xmlns:a16="http://schemas.microsoft.com/office/drawing/2014/main" id="{78CE7022-1744-F392-5C86-44E654AF3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794" y="6357140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24" name="Ellipse 149">
                <a:extLst>
                  <a:ext uri="{FF2B5EF4-FFF2-40B4-BE49-F238E27FC236}">
                    <a16:creationId xmlns="" xmlns:a16="http://schemas.microsoft.com/office/drawing/2014/main" id="{39B3ED92-D03A-9015-BB5C-D129D6C99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3604" y="4928380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25" name="Ellipse 150">
                <a:extLst>
                  <a:ext uri="{FF2B5EF4-FFF2-40B4-BE49-F238E27FC236}">
                    <a16:creationId xmlns="" xmlns:a16="http://schemas.microsoft.com/office/drawing/2014/main" id="{4CA974EF-3CC2-5A1B-696A-7606F9E33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7984" y="4928380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26" name="Ellipse 151">
                <a:extLst>
                  <a:ext uri="{FF2B5EF4-FFF2-40B4-BE49-F238E27FC236}">
                    <a16:creationId xmlns="" xmlns:a16="http://schemas.microsoft.com/office/drawing/2014/main" id="{F46B4582-64F1-79C8-FBF0-79A917153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2364" y="4928380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27" name="Ellipse 152">
                <a:extLst>
                  <a:ext uri="{FF2B5EF4-FFF2-40B4-BE49-F238E27FC236}">
                    <a16:creationId xmlns="" xmlns:a16="http://schemas.microsoft.com/office/drawing/2014/main" id="{562D26D3-9D51-8970-CE07-1AFC7446C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6744" y="4928380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28" name="Ellipse 153">
                <a:extLst>
                  <a:ext uri="{FF2B5EF4-FFF2-40B4-BE49-F238E27FC236}">
                    <a16:creationId xmlns="" xmlns:a16="http://schemas.microsoft.com/office/drawing/2014/main" id="{22CA527D-8BA7-AA74-786F-1A60425C2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2364" y="6071388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29" name="Ellipse 154">
                <a:extLst>
                  <a:ext uri="{FF2B5EF4-FFF2-40B4-BE49-F238E27FC236}">
                    <a16:creationId xmlns="" xmlns:a16="http://schemas.microsoft.com/office/drawing/2014/main" id="{6FC958FA-7873-0AD0-F08C-F049FED46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6744" y="6071388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30" name="Ellipse 155">
                <a:extLst>
                  <a:ext uri="{FF2B5EF4-FFF2-40B4-BE49-F238E27FC236}">
                    <a16:creationId xmlns="" xmlns:a16="http://schemas.microsoft.com/office/drawing/2014/main" id="{63B5F334-CA7A-E1E2-1C72-68C0F9014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5174" y="6357140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31" name="Ellipse 156">
                <a:extLst>
                  <a:ext uri="{FF2B5EF4-FFF2-40B4-BE49-F238E27FC236}">
                    <a16:creationId xmlns="" xmlns:a16="http://schemas.microsoft.com/office/drawing/2014/main" id="{47CC7530-6F79-D1A0-D951-A84673D8C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9554" y="6357140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32" name="Ellipse 157">
                <a:extLst>
                  <a:ext uri="{FF2B5EF4-FFF2-40B4-BE49-F238E27FC236}">
                    <a16:creationId xmlns="" xmlns:a16="http://schemas.microsoft.com/office/drawing/2014/main" id="{F0467A43-6E07-AFF0-494C-9BE06313E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2364" y="5499884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33" name="Ellipse 158">
                <a:extLst>
                  <a:ext uri="{FF2B5EF4-FFF2-40B4-BE49-F238E27FC236}">
                    <a16:creationId xmlns="" xmlns:a16="http://schemas.microsoft.com/office/drawing/2014/main" id="{B8A97DC0-2599-1563-3C72-8EE3EE77E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6744" y="5499884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34" name="Ellipse 159">
                <a:extLst>
                  <a:ext uri="{FF2B5EF4-FFF2-40B4-BE49-F238E27FC236}">
                    <a16:creationId xmlns="" xmlns:a16="http://schemas.microsoft.com/office/drawing/2014/main" id="{359FB625-1203-0DA4-07B5-DD196E04C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9554" y="5214132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35" name="Ellipse 160">
                <a:extLst>
                  <a:ext uri="{FF2B5EF4-FFF2-40B4-BE49-F238E27FC236}">
                    <a16:creationId xmlns="" xmlns:a16="http://schemas.microsoft.com/office/drawing/2014/main" id="{AC6E965F-F8FB-3404-FE28-3536837AE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3934" y="5214132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36" name="Ellipse 161">
                <a:extLst>
                  <a:ext uri="{FF2B5EF4-FFF2-40B4-BE49-F238E27FC236}">
                    <a16:creationId xmlns="" xmlns:a16="http://schemas.microsoft.com/office/drawing/2014/main" id="{F168FC21-F7CE-6C13-3222-278592212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9554" y="5785636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637" name="Ellipse 162">
                <a:extLst>
                  <a:ext uri="{FF2B5EF4-FFF2-40B4-BE49-F238E27FC236}">
                    <a16:creationId xmlns="" xmlns:a16="http://schemas.microsoft.com/office/drawing/2014/main" id="{1CE44522-D2DE-64EB-EDC1-28584C740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3934" y="5785636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</p:grpSp>
        <p:sp>
          <p:nvSpPr>
            <p:cNvPr id="19580" name="Ellipse 105">
              <a:extLst>
                <a:ext uri="{FF2B5EF4-FFF2-40B4-BE49-F238E27FC236}">
                  <a16:creationId xmlns="" xmlns:a16="http://schemas.microsoft.com/office/drawing/2014/main" id="{0C45B2BE-E292-13BA-2150-E28248DDA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22" y="4214818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81" name="Ellipse 106">
              <a:extLst>
                <a:ext uri="{FF2B5EF4-FFF2-40B4-BE49-F238E27FC236}">
                  <a16:creationId xmlns="" xmlns:a16="http://schemas.microsoft.com/office/drawing/2014/main" id="{5FD97644-128A-32C6-C7D2-8BD3EBB85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702" y="4214818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82" name="Ellipse 107">
              <a:extLst>
                <a:ext uri="{FF2B5EF4-FFF2-40B4-BE49-F238E27FC236}">
                  <a16:creationId xmlns="" xmlns:a16="http://schemas.microsoft.com/office/drawing/2014/main" id="{E377D26F-E044-185E-DE23-8F27D8A37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512" y="4500570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83" name="Ellipse 108">
              <a:extLst>
                <a:ext uri="{FF2B5EF4-FFF2-40B4-BE49-F238E27FC236}">
                  <a16:creationId xmlns="" xmlns:a16="http://schemas.microsoft.com/office/drawing/2014/main" id="{F8DA3616-7F6B-A3F9-CDDE-49BC9CFF4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92" y="4500570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84" name="Ellipse 109">
              <a:extLst>
                <a:ext uri="{FF2B5EF4-FFF2-40B4-BE49-F238E27FC236}">
                  <a16:creationId xmlns="" xmlns:a16="http://schemas.microsoft.com/office/drawing/2014/main" id="{51EA4AC8-D530-9C99-C04C-7E04744A7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22" y="4786322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85" name="Ellipse 110">
              <a:extLst>
                <a:ext uri="{FF2B5EF4-FFF2-40B4-BE49-F238E27FC236}">
                  <a16:creationId xmlns="" xmlns:a16="http://schemas.microsoft.com/office/drawing/2014/main" id="{BDE0A004-A8E2-EFD3-B32A-82F1AB15B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702" y="4786322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86" name="Ellipse 111">
              <a:extLst>
                <a:ext uri="{FF2B5EF4-FFF2-40B4-BE49-F238E27FC236}">
                  <a16:creationId xmlns="" xmlns:a16="http://schemas.microsoft.com/office/drawing/2014/main" id="{B46A19EE-87D1-F989-7D3C-A4D7F1AFD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512" y="3929066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87" name="Ellipse 112">
              <a:extLst>
                <a:ext uri="{FF2B5EF4-FFF2-40B4-BE49-F238E27FC236}">
                  <a16:creationId xmlns="" xmlns:a16="http://schemas.microsoft.com/office/drawing/2014/main" id="{49720F92-D9DC-9D8E-8601-7C65981A9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92" y="3929066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88" name="Ellipse 113">
              <a:extLst>
                <a:ext uri="{FF2B5EF4-FFF2-40B4-BE49-F238E27FC236}">
                  <a16:creationId xmlns="" xmlns:a16="http://schemas.microsoft.com/office/drawing/2014/main" id="{6A2E7AEA-64E4-A8AF-4E95-8FCE3984C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8082" y="4214818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89" name="Ellipse 114">
              <a:extLst>
                <a:ext uri="{FF2B5EF4-FFF2-40B4-BE49-F238E27FC236}">
                  <a16:creationId xmlns="" xmlns:a16="http://schemas.microsoft.com/office/drawing/2014/main" id="{34477E5B-F138-882A-C31C-9E36F7B66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272" y="3929066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90" name="Ellipse 115">
              <a:extLst>
                <a:ext uri="{FF2B5EF4-FFF2-40B4-BE49-F238E27FC236}">
                  <a16:creationId xmlns="" xmlns:a16="http://schemas.microsoft.com/office/drawing/2014/main" id="{409AE22E-F6D3-9619-A79E-0D5CD31FE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272" y="4500570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91" name="Ellipse 116">
              <a:extLst>
                <a:ext uri="{FF2B5EF4-FFF2-40B4-BE49-F238E27FC236}">
                  <a16:creationId xmlns="" xmlns:a16="http://schemas.microsoft.com/office/drawing/2014/main" id="{E724AB5F-6354-9C4F-510E-45AA97364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8082" y="4786322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92" name="Ellipse 117">
              <a:extLst>
                <a:ext uri="{FF2B5EF4-FFF2-40B4-BE49-F238E27FC236}">
                  <a16:creationId xmlns="" xmlns:a16="http://schemas.microsoft.com/office/drawing/2014/main" id="{1F44D377-79E7-6991-DCFE-29CC969B7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32" y="3929066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93" name="Ellipse 118">
              <a:extLst>
                <a:ext uri="{FF2B5EF4-FFF2-40B4-BE49-F238E27FC236}">
                  <a16:creationId xmlns="" xmlns:a16="http://schemas.microsoft.com/office/drawing/2014/main" id="{D584452E-376D-3DD2-B81B-2BC0BB720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32" y="4500570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94" name="Ellipse 119">
              <a:extLst>
                <a:ext uri="{FF2B5EF4-FFF2-40B4-BE49-F238E27FC236}">
                  <a16:creationId xmlns="" xmlns:a16="http://schemas.microsoft.com/office/drawing/2014/main" id="{10B150E1-A6C9-42C4-700B-C7332D66A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32" y="5072074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95" name="Ellipse 120">
              <a:extLst>
                <a:ext uri="{FF2B5EF4-FFF2-40B4-BE49-F238E27FC236}">
                  <a16:creationId xmlns="" xmlns:a16="http://schemas.microsoft.com/office/drawing/2014/main" id="{40589BBD-6F29-DF7A-229B-F912B6AE4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512" y="5072074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96" name="Ellipse 121">
              <a:extLst>
                <a:ext uri="{FF2B5EF4-FFF2-40B4-BE49-F238E27FC236}">
                  <a16:creationId xmlns="" xmlns:a16="http://schemas.microsoft.com/office/drawing/2014/main" id="{06E61D2D-1718-7FD0-F9F0-061C4CC5E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92" y="5072074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97" name="Ellipse 122">
              <a:extLst>
                <a:ext uri="{FF2B5EF4-FFF2-40B4-BE49-F238E27FC236}">
                  <a16:creationId xmlns="" xmlns:a16="http://schemas.microsoft.com/office/drawing/2014/main" id="{A0B99398-2CAA-6074-AE1B-880A8F4F5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22" y="3643314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98" name="Ellipse 123">
              <a:extLst>
                <a:ext uri="{FF2B5EF4-FFF2-40B4-BE49-F238E27FC236}">
                  <a16:creationId xmlns="" xmlns:a16="http://schemas.microsoft.com/office/drawing/2014/main" id="{EAFCB5B0-F184-D792-6DE7-DEFE9A127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702" y="3643314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599" name="Ellipse 124">
              <a:extLst>
                <a:ext uri="{FF2B5EF4-FFF2-40B4-BE49-F238E27FC236}">
                  <a16:creationId xmlns="" xmlns:a16="http://schemas.microsoft.com/office/drawing/2014/main" id="{732EA181-9C24-1F63-3C6D-7345A2E50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8082" y="3643314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600" name="Ellipse 125">
              <a:extLst>
                <a:ext uri="{FF2B5EF4-FFF2-40B4-BE49-F238E27FC236}">
                  <a16:creationId xmlns="" xmlns:a16="http://schemas.microsoft.com/office/drawing/2014/main" id="{C108563E-A68F-F004-CEE1-2B8093182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272" y="5072074"/>
              <a:ext cx="214314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pic>
        <p:nvPicPr>
          <p:cNvPr id="20483" name="Picture 6">
            <a:extLst>
              <a:ext uri="{FF2B5EF4-FFF2-40B4-BE49-F238E27FC236}">
                <a16:creationId xmlns="" xmlns:a16="http://schemas.microsoft.com/office/drawing/2014/main" id="{66DECDA4-0538-2236-0115-1CF4580D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00313"/>
            <a:ext cx="181768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166">
            <a:extLst>
              <a:ext uri="{FF2B5EF4-FFF2-40B4-BE49-F238E27FC236}">
                <a16:creationId xmlns="" xmlns:a16="http://schemas.microsoft.com/office/drawing/2014/main" id="{DBABC270-55CD-CCA2-1BD8-686A1914AFA4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214313"/>
            <a:ext cx="3071812" cy="2286000"/>
            <a:chOff x="214282" y="214290"/>
            <a:chExt cx="3071834" cy="2286016"/>
          </a:xfrm>
        </p:grpSpPr>
        <p:grpSp>
          <p:nvGrpSpPr>
            <p:cNvPr id="19564" name="Groupe 1">
              <a:extLst>
                <a:ext uri="{FF2B5EF4-FFF2-40B4-BE49-F238E27FC236}">
                  <a16:creationId xmlns="" xmlns:a16="http://schemas.microsoft.com/office/drawing/2014/main" id="{ABDA627E-850B-A1DE-639B-27ED7A9CA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285728"/>
              <a:ext cx="2501918" cy="2143934"/>
              <a:chOff x="2857488" y="428604"/>
              <a:chExt cx="2501918" cy="2143934"/>
            </a:xfrm>
          </p:grpSpPr>
          <p:cxnSp>
            <p:nvCxnSpPr>
              <p:cNvPr id="19566" name="Connecteur droit 2">
                <a:extLst>
                  <a:ext uri="{FF2B5EF4-FFF2-40B4-BE49-F238E27FC236}">
                    <a16:creationId xmlns="" xmlns:a16="http://schemas.microsoft.com/office/drawing/2014/main" id="{BC074E52-C2EB-CCEE-10FB-81EDFCBB72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57488" y="714356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67" name="Connecteur droit 3">
                <a:extLst>
                  <a:ext uri="{FF2B5EF4-FFF2-40B4-BE49-F238E27FC236}">
                    <a16:creationId xmlns="" xmlns:a16="http://schemas.microsoft.com/office/drawing/2014/main" id="{2FAED695-1667-7DD8-FCB1-518BD04329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57488" y="1000108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68" name="Connecteur droit 4">
                <a:extLst>
                  <a:ext uri="{FF2B5EF4-FFF2-40B4-BE49-F238E27FC236}">
                    <a16:creationId xmlns="" xmlns:a16="http://schemas.microsoft.com/office/drawing/2014/main" id="{7FA992D8-605F-A48C-4564-A152AC034C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57488" y="1285860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69" name="Connecteur droit 5">
                <a:extLst>
                  <a:ext uri="{FF2B5EF4-FFF2-40B4-BE49-F238E27FC236}">
                    <a16:creationId xmlns="" xmlns:a16="http://schemas.microsoft.com/office/drawing/2014/main" id="{D8F7465C-718A-FE63-F9A7-00AF4C7AA8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57488" y="1571612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70" name="Connecteur droit 6">
                <a:extLst>
                  <a:ext uri="{FF2B5EF4-FFF2-40B4-BE49-F238E27FC236}">
                    <a16:creationId xmlns="" xmlns:a16="http://schemas.microsoft.com/office/drawing/2014/main" id="{21207E39-0233-97D6-DAFF-22B132CF84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57488" y="1928802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71" name="Connecteur droit 7">
                <a:extLst>
                  <a:ext uri="{FF2B5EF4-FFF2-40B4-BE49-F238E27FC236}">
                    <a16:creationId xmlns="" xmlns:a16="http://schemas.microsoft.com/office/drawing/2014/main" id="{6176EA2F-C9E7-3362-EF22-8F4FB14729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57488" y="2214554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72" name="Connecteur droit 8">
                <a:extLst>
                  <a:ext uri="{FF2B5EF4-FFF2-40B4-BE49-F238E27FC236}">
                    <a16:creationId xmlns="" xmlns:a16="http://schemas.microsoft.com/office/drawing/2014/main" id="{5BE0C725-AB67-D663-F6F6-0B5C60C782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43108" y="1500174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73" name="Connecteur droit 9">
                <a:extLst>
                  <a:ext uri="{FF2B5EF4-FFF2-40B4-BE49-F238E27FC236}">
                    <a16:creationId xmlns="" xmlns:a16="http://schemas.microsoft.com/office/drawing/2014/main" id="{AA11261B-7694-B95D-655C-F59BD7C8DB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501092" y="149938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74" name="Connecteur droit 10">
                <a:extLst>
                  <a:ext uri="{FF2B5EF4-FFF2-40B4-BE49-F238E27FC236}">
                    <a16:creationId xmlns="" xmlns:a16="http://schemas.microsoft.com/office/drawing/2014/main" id="{D3B755FA-3302-7499-D300-A78E452F4D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58282" y="149938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75" name="Connecteur droit 11">
                <a:extLst>
                  <a:ext uri="{FF2B5EF4-FFF2-40B4-BE49-F238E27FC236}">
                    <a16:creationId xmlns="" xmlns:a16="http://schemas.microsoft.com/office/drawing/2014/main" id="{296AA619-6C35-8099-44D6-480FB08B05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215472" y="149938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76" name="Connecteur droit 12">
                <a:extLst>
                  <a:ext uri="{FF2B5EF4-FFF2-40B4-BE49-F238E27FC236}">
                    <a16:creationId xmlns="" xmlns:a16="http://schemas.microsoft.com/office/drawing/2014/main" id="{6022774D-1B1E-4BB5-119F-F5FCE3A08E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72662" y="149938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77" name="Connecteur droit 13">
                <a:extLst>
                  <a:ext uri="{FF2B5EF4-FFF2-40B4-BE49-F238E27FC236}">
                    <a16:creationId xmlns="" xmlns:a16="http://schemas.microsoft.com/office/drawing/2014/main" id="{4262056B-C783-EB84-37AD-B5493EA72B5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929852" y="149938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78" name="Connecteur droit 14">
                <a:extLst>
                  <a:ext uri="{FF2B5EF4-FFF2-40B4-BE49-F238E27FC236}">
                    <a16:creationId xmlns="" xmlns:a16="http://schemas.microsoft.com/office/drawing/2014/main" id="{3392F0B8-862A-CE90-4ED3-64170BEEFB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7042" y="149938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5" name="Rectangle 164">
              <a:extLst>
                <a:ext uri="{FF2B5EF4-FFF2-40B4-BE49-F238E27FC236}">
                  <a16:creationId xmlns="" xmlns:a16="http://schemas.microsoft.com/office/drawing/2014/main" id="{1B4E522F-0397-1DA2-FC19-D34764137E95}"/>
                </a:ext>
              </a:extLst>
            </p:cNvPr>
            <p:cNvSpPr/>
            <p:nvPr/>
          </p:nvSpPr>
          <p:spPr bwMode="auto">
            <a:xfrm>
              <a:off x="214282" y="214290"/>
              <a:ext cx="3071834" cy="2286016"/>
            </a:xfrm>
            <a:prstGeom prst="rect">
              <a:avLst/>
            </a:prstGeom>
            <a:noFill/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e 167">
            <a:extLst>
              <a:ext uri="{FF2B5EF4-FFF2-40B4-BE49-F238E27FC236}">
                <a16:creationId xmlns="" xmlns:a16="http://schemas.microsoft.com/office/drawing/2014/main" id="{E217B3F7-0BB4-DC5B-30F5-8C088B832C65}"/>
              </a:ext>
            </a:extLst>
          </p:cNvPr>
          <p:cNvGrpSpPr>
            <a:grpSpLocks/>
          </p:cNvGrpSpPr>
          <p:nvPr/>
        </p:nvGrpSpPr>
        <p:grpSpPr bwMode="auto">
          <a:xfrm>
            <a:off x="5357813" y="142875"/>
            <a:ext cx="3429000" cy="2143125"/>
            <a:chOff x="4857752" y="214290"/>
            <a:chExt cx="3429024" cy="2143140"/>
          </a:xfrm>
        </p:grpSpPr>
        <p:grpSp>
          <p:nvGrpSpPr>
            <p:cNvPr id="19536" name="Groupe 15">
              <a:extLst>
                <a:ext uri="{FF2B5EF4-FFF2-40B4-BE49-F238E27FC236}">
                  <a16:creationId xmlns="" xmlns:a16="http://schemas.microsoft.com/office/drawing/2014/main" id="{2C6E0A78-0755-A6A8-DB86-98844299E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7752" y="357166"/>
              <a:ext cx="3357586" cy="1857388"/>
              <a:chOff x="3000364" y="857232"/>
              <a:chExt cx="3357586" cy="1857388"/>
            </a:xfrm>
          </p:grpSpPr>
          <p:grpSp>
            <p:nvGrpSpPr>
              <p:cNvPr id="19538" name="Groupe 94">
                <a:extLst>
                  <a:ext uri="{FF2B5EF4-FFF2-40B4-BE49-F238E27FC236}">
                    <a16:creationId xmlns="" xmlns:a16="http://schemas.microsoft.com/office/drawing/2014/main" id="{84855968-B3E3-0A5F-3DA7-6A427AC1AC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7554" y="857232"/>
                <a:ext cx="3000396" cy="1000132"/>
                <a:chOff x="3357554" y="857232"/>
                <a:chExt cx="3000396" cy="1000132"/>
              </a:xfrm>
            </p:grpSpPr>
            <p:sp>
              <p:nvSpPr>
                <p:cNvPr id="19552" name="Ellipse 30">
                  <a:extLst>
                    <a:ext uri="{FF2B5EF4-FFF2-40B4-BE49-F238E27FC236}">
                      <a16:creationId xmlns="" xmlns:a16="http://schemas.microsoft.com/office/drawing/2014/main" id="{86B1136C-EF47-B278-2565-85A1AE335D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44" y="1142984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53" name="Ellipse 31">
                  <a:extLst>
                    <a:ext uri="{FF2B5EF4-FFF2-40B4-BE49-F238E27FC236}">
                      <a16:creationId xmlns="" xmlns:a16="http://schemas.microsoft.com/office/drawing/2014/main" id="{D0E5BBE5-A900-6D38-94EB-D4C6021C1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9124" y="1142984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54" name="Ellipse 32">
                  <a:extLst>
                    <a:ext uri="{FF2B5EF4-FFF2-40B4-BE49-F238E27FC236}">
                      <a16:creationId xmlns="" xmlns:a16="http://schemas.microsoft.com/office/drawing/2014/main" id="{B846FEF6-38E4-30AD-101B-F7D825D23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7554" y="1428736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55" name="Ellipse 33">
                  <a:extLst>
                    <a:ext uri="{FF2B5EF4-FFF2-40B4-BE49-F238E27FC236}">
                      <a16:creationId xmlns="" xmlns:a16="http://schemas.microsoft.com/office/drawing/2014/main" id="{AC9B6653-FEC1-B6A7-3595-96301DA70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1934" y="1428736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56" name="Ellipse 34">
                  <a:extLst>
                    <a:ext uri="{FF2B5EF4-FFF2-40B4-BE49-F238E27FC236}">
                      <a16:creationId xmlns="" xmlns:a16="http://schemas.microsoft.com/office/drawing/2014/main" id="{F99F7207-7D8B-C8FA-4D45-969F55DAA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7554" y="85723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57" name="Ellipse 35">
                  <a:extLst>
                    <a:ext uri="{FF2B5EF4-FFF2-40B4-BE49-F238E27FC236}">
                      <a16:creationId xmlns="" xmlns:a16="http://schemas.microsoft.com/office/drawing/2014/main" id="{41D0460C-6545-F105-08F0-653267449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1934" y="85723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58" name="Ellipse 36">
                  <a:extLst>
                    <a:ext uri="{FF2B5EF4-FFF2-40B4-BE49-F238E27FC236}">
                      <a16:creationId xmlns="" xmlns:a16="http://schemas.microsoft.com/office/drawing/2014/main" id="{B77FFA72-CA6F-A04A-5DEB-BEE4790F9F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6314" y="85723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59" name="Ellipse 37">
                  <a:extLst>
                    <a:ext uri="{FF2B5EF4-FFF2-40B4-BE49-F238E27FC236}">
                      <a16:creationId xmlns="" xmlns:a16="http://schemas.microsoft.com/office/drawing/2014/main" id="{C9BE8DF5-BB20-23C9-1FFA-F12F90FA26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0694" y="85723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60" name="Ellipse 38">
                  <a:extLst>
                    <a:ext uri="{FF2B5EF4-FFF2-40B4-BE49-F238E27FC236}">
                      <a16:creationId xmlns="" xmlns:a16="http://schemas.microsoft.com/office/drawing/2014/main" id="{D0342BFF-D863-2A3B-F148-532D82FA80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6314" y="1428736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61" name="Ellipse 39">
                  <a:extLst>
                    <a:ext uri="{FF2B5EF4-FFF2-40B4-BE49-F238E27FC236}">
                      <a16:creationId xmlns="" xmlns:a16="http://schemas.microsoft.com/office/drawing/2014/main" id="{AA1AF7E4-B651-A701-8EC5-6A021C17D8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0694" y="1428736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62" name="Ellipse 40">
                  <a:extLst>
                    <a:ext uri="{FF2B5EF4-FFF2-40B4-BE49-F238E27FC236}">
                      <a16:creationId xmlns="" xmlns:a16="http://schemas.microsoft.com/office/drawing/2014/main" id="{EC61FF1E-3EE8-8C2C-4A11-2776E538D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4" y="1142984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63" name="Ellipse 41">
                  <a:extLst>
                    <a:ext uri="{FF2B5EF4-FFF2-40B4-BE49-F238E27FC236}">
                      <a16:creationId xmlns="" xmlns:a16="http://schemas.microsoft.com/office/drawing/2014/main" id="{FD7535E7-DF13-9B9B-ADC4-F63AC7594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7884" y="1142984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</p:grpSp>
          <p:grpSp>
            <p:nvGrpSpPr>
              <p:cNvPr id="19539" name="Groupe 95">
                <a:extLst>
                  <a:ext uri="{FF2B5EF4-FFF2-40B4-BE49-F238E27FC236}">
                    <a16:creationId xmlns="" xmlns:a16="http://schemas.microsoft.com/office/drawing/2014/main" id="{2AFD73D3-6948-E959-CB28-6E393087F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00364" y="1714488"/>
                <a:ext cx="3357586" cy="1000132"/>
                <a:chOff x="3000364" y="1714488"/>
                <a:chExt cx="3357586" cy="1000132"/>
              </a:xfrm>
            </p:grpSpPr>
            <p:sp>
              <p:nvSpPr>
                <p:cNvPr id="19540" name="Ellipse 18">
                  <a:extLst>
                    <a:ext uri="{FF2B5EF4-FFF2-40B4-BE49-F238E27FC236}">
                      <a16:creationId xmlns="" xmlns:a16="http://schemas.microsoft.com/office/drawing/2014/main" id="{D707263A-70B2-AD54-2176-FA9FB4629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44" y="1714488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41" name="Ellipse 19">
                  <a:extLst>
                    <a:ext uri="{FF2B5EF4-FFF2-40B4-BE49-F238E27FC236}">
                      <a16:creationId xmlns="" xmlns:a16="http://schemas.microsoft.com/office/drawing/2014/main" id="{7E36FC76-667B-3CEA-ACD7-D6E49DF49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9124" y="1714488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42" name="Ellipse 20">
                  <a:extLst>
                    <a:ext uri="{FF2B5EF4-FFF2-40B4-BE49-F238E27FC236}">
                      <a16:creationId xmlns="" xmlns:a16="http://schemas.microsoft.com/office/drawing/2014/main" id="{ED61E4B7-BFF1-3B1F-774B-3EE0A4866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7554" y="2000240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43" name="Ellipse 21">
                  <a:extLst>
                    <a:ext uri="{FF2B5EF4-FFF2-40B4-BE49-F238E27FC236}">
                      <a16:creationId xmlns="" xmlns:a16="http://schemas.microsoft.com/office/drawing/2014/main" id="{75B1F841-BFA7-AC55-29C7-7855E90DB2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1934" y="2000240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44" name="Ellipse 22">
                  <a:extLst>
                    <a:ext uri="{FF2B5EF4-FFF2-40B4-BE49-F238E27FC236}">
                      <a16:creationId xmlns="" xmlns:a16="http://schemas.microsoft.com/office/drawing/2014/main" id="{5A393EAC-6461-1C38-6134-F59EFC27B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0364" y="228599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45" name="Ellipse 23">
                  <a:extLst>
                    <a:ext uri="{FF2B5EF4-FFF2-40B4-BE49-F238E27FC236}">
                      <a16:creationId xmlns="" xmlns:a16="http://schemas.microsoft.com/office/drawing/2014/main" id="{57F8A4A9-0B48-846C-2F50-5C2D14B39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44" y="228599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46" name="Ellipse 24">
                  <a:extLst>
                    <a:ext uri="{FF2B5EF4-FFF2-40B4-BE49-F238E27FC236}">
                      <a16:creationId xmlns="" xmlns:a16="http://schemas.microsoft.com/office/drawing/2014/main" id="{F04C705C-B0FE-8E0A-2373-982674726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6314" y="2000240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47" name="Ellipse 25">
                  <a:extLst>
                    <a:ext uri="{FF2B5EF4-FFF2-40B4-BE49-F238E27FC236}">
                      <a16:creationId xmlns="" xmlns:a16="http://schemas.microsoft.com/office/drawing/2014/main" id="{36EE82AA-1CB7-4E16-87AA-00FBDE1CD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0694" y="2000240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48" name="Ellipse 26">
                  <a:extLst>
                    <a:ext uri="{FF2B5EF4-FFF2-40B4-BE49-F238E27FC236}">
                      <a16:creationId xmlns="" xmlns:a16="http://schemas.microsoft.com/office/drawing/2014/main" id="{E249009C-113C-2621-E72E-67DCF74AE7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9124" y="228599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49" name="Ellipse 27">
                  <a:extLst>
                    <a:ext uri="{FF2B5EF4-FFF2-40B4-BE49-F238E27FC236}">
                      <a16:creationId xmlns="" xmlns:a16="http://schemas.microsoft.com/office/drawing/2014/main" id="{54BD6F41-BD6E-92C5-4CCE-EDDEC89707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4" y="228599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50" name="Ellipse 28">
                  <a:extLst>
                    <a:ext uri="{FF2B5EF4-FFF2-40B4-BE49-F238E27FC236}">
                      <a16:creationId xmlns="" xmlns:a16="http://schemas.microsoft.com/office/drawing/2014/main" id="{F069C1A0-E7E4-92E7-49A9-F6A6180C9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4" y="1714488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19551" name="Ellipse 29">
                  <a:extLst>
                    <a:ext uri="{FF2B5EF4-FFF2-40B4-BE49-F238E27FC236}">
                      <a16:creationId xmlns="" xmlns:a16="http://schemas.microsoft.com/office/drawing/2014/main" id="{99927820-40FF-A773-6205-46AE0188EF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7884" y="1714488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</p:grpSp>
        </p:grpSp>
        <p:sp>
          <p:nvSpPr>
            <p:cNvPr id="19537" name="Rectangle 165">
              <a:extLst>
                <a:ext uri="{FF2B5EF4-FFF2-40B4-BE49-F238E27FC236}">
                  <a16:creationId xmlns="" xmlns:a16="http://schemas.microsoft.com/office/drawing/2014/main" id="{394141F7-320F-0AB8-F495-C6A3E966C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752" y="214290"/>
              <a:ext cx="3429024" cy="2143140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10" name="Groupe 170">
            <a:extLst>
              <a:ext uri="{FF2B5EF4-FFF2-40B4-BE49-F238E27FC236}">
                <a16:creationId xmlns="" xmlns:a16="http://schemas.microsoft.com/office/drawing/2014/main" id="{8414F828-7F34-B2DC-BEFE-522913EEFF7E}"/>
              </a:ext>
            </a:extLst>
          </p:cNvPr>
          <p:cNvGrpSpPr>
            <a:grpSpLocks/>
          </p:cNvGrpSpPr>
          <p:nvPr/>
        </p:nvGrpSpPr>
        <p:grpSpPr bwMode="auto">
          <a:xfrm>
            <a:off x="0" y="4071938"/>
            <a:ext cx="3643313" cy="2428875"/>
            <a:chOff x="-214346" y="4143380"/>
            <a:chExt cx="3643338" cy="2428892"/>
          </a:xfrm>
        </p:grpSpPr>
        <p:grpSp>
          <p:nvGrpSpPr>
            <p:cNvPr id="19497" name="Groupe 43">
              <a:extLst>
                <a:ext uri="{FF2B5EF4-FFF2-40B4-BE49-F238E27FC236}">
                  <a16:creationId xmlns="" xmlns:a16="http://schemas.microsoft.com/office/drawing/2014/main" id="{DB046830-F7FE-BFCA-AE99-5ECEEF1EA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86256"/>
              <a:ext cx="3357586" cy="2143934"/>
              <a:chOff x="3214678" y="785794"/>
              <a:chExt cx="3357586" cy="2143934"/>
            </a:xfrm>
          </p:grpSpPr>
          <p:cxnSp>
            <p:nvCxnSpPr>
              <p:cNvPr id="19499" name="Connecteur droit 44">
                <a:extLst>
                  <a:ext uri="{FF2B5EF4-FFF2-40B4-BE49-F238E27FC236}">
                    <a16:creationId xmlns="" xmlns:a16="http://schemas.microsoft.com/office/drawing/2014/main" id="{8924BFE3-F289-8A55-3536-B58C9C38BE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86116" y="1071546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0" name="Connecteur droit 45">
                <a:extLst>
                  <a:ext uri="{FF2B5EF4-FFF2-40B4-BE49-F238E27FC236}">
                    <a16:creationId xmlns="" xmlns:a16="http://schemas.microsoft.com/office/drawing/2014/main" id="{4D60342C-A2EA-B60B-5F8B-C93328DA18F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86116" y="1357298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1" name="Connecteur droit 46">
                <a:extLst>
                  <a:ext uri="{FF2B5EF4-FFF2-40B4-BE49-F238E27FC236}">
                    <a16:creationId xmlns="" xmlns:a16="http://schemas.microsoft.com/office/drawing/2014/main" id="{5283625B-0CDD-C4D4-5761-504ECCCF81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86116" y="1643050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2" name="Connecteur droit 47">
                <a:extLst>
                  <a:ext uri="{FF2B5EF4-FFF2-40B4-BE49-F238E27FC236}">
                    <a16:creationId xmlns="" xmlns:a16="http://schemas.microsoft.com/office/drawing/2014/main" id="{58CB0CAC-993E-70AC-FF71-DA13EECD7B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86116" y="1928802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3" name="Connecteur droit 48">
                <a:extLst>
                  <a:ext uri="{FF2B5EF4-FFF2-40B4-BE49-F238E27FC236}">
                    <a16:creationId xmlns="" xmlns:a16="http://schemas.microsoft.com/office/drawing/2014/main" id="{15223AB1-F1A4-977D-EBFB-E7C803BD5C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86116" y="2285992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4" name="Connecteur droit 49">
                <a:extLst>
                  <a:ext uri="{FF2B5EF4-FFF2-40B4-BE49-F238E27FC236}">
                    <a16:creationId xmlns="" xmlns:a16="http://schemas.microsoft.com/office/drawing/2014/main" id="{26E933A2-CB84-CCD9-E639-C986287638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86116" y="2571744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5" name="Connecteur droit 50">
                <a:extLst>
                  <a:ext uri="{FF2B5EF4-FFF2-40B4-BE49-F238E27FC236}">
                    <a16:creationId xmlns="" xmlns:a16="http://schemas.microsoft.com/office/drawing/2014/main" id="{AA00B572-C078-D699-DAB6-43BFD16832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571736" y="1857364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6" name="Connecteur droit 51">
                <a:extLst>
                  <a:ext uri="{FF2B5EF4-FFF2-40B4-BE49-F238E27FC236}">
                    <a16:creationId xmlns="" xmlns:a16="http://schemas.microsoft.com/office/drawing/2014/main" id="{186EC166-73C8-E5FE-8ABE-A1D7A50128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929720" y="185657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7" name="Connecteur droit 52">
                <a:extLst>
                  <a:ext uri="{FF2B5EF4-FFF2-40B4-BE49-F238E27FC236}">
                    <a16:creationId xmlns="" xmlns:a16="http://schemas.microsoft.com/office/drawing/2014/main" id="{D2B5723C-F7F9-B9A9-FEA5-4E6369EDA5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286910" y="185657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8" name="Connecteur droit 53">
                <a:extLst>
                  <a:ext uri="{FF2B5EF4-FFF2-40B4-BE49-F238E27FC236}">
                    <a16:creationId xmlns="" xmlns:a16="http://schemas.microsoft.com/office/drawing/2014/main" id="{88BBB873-E68D-E183-E6CB-DEA4EAC760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644100" y="185657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9" name="Connecteur droit 54">
                <a:extLst>
                  <a:ext uri="{FF2B5EF4-FFF2-40B4-BE49-F238E27FC236}">
                    <a16:creationId xmlns="" xmlns:a16="http://schemas.microsoft.com/office/drawing/2014/main" id="{DF03952F-DD84-10F7-6BEE-DE4957C0B3E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01290" y="185657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10" name="Connecteur droit 55">
                <a:extLst>
                  <a:ext uri="{FF2B5EF4-FFF2-40B4-BE49-F238E27FC236}">
                    <a16:creationId xmlns="" xmlns:a16="http://schemas.microsoft.com/office/drawing/2014/main" id="{E2AC7878-37EE-F42A-8AB5-AD8AED70F94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58480" y="185657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11" name="Connecteur droit 56">
                <a:extLst>
                  <a:ext uri="{FF2B5EF4-FFF2-40B4-BE49-F238E27FC236}">
                    <a16:creationId xmlns="" xmlns:a16="http://schemas.microsoft.com/office/drawing/2014/main" id="{2B556D58-B525-46E0-CD38-66D4B00BD6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15670" y="185657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512" name="Ellipse 57">
                <a:extLst>
                  <a:ext uri="{FF2B5EF4-FFF2-40B4-BE49-F238E27FC236}">
                    <a16:creationId xmlns="" xmlns:a16="http://schemas.microsoft.com/office/drawing/2014/main" id="{C6B412C9-E29B-9630-39DE-92FF6A60E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9058" y="1285860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13" name="Ellipse 58">
                <a:extLst>
                  <a:ext uri="{FF2B5EF4-FFF2-40B4-BE49-F238E27FC236}">
                    <a16:creationId xmlns="" xmlns:a16="http://schemas.microsoft.com/office/drawing/2014/main" id="{0B0144D7-0637-7E65-02CA-D7240AC9A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3438" y="1285860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14" name="Ellipse 59">
                <a:extLst>
                  <a:ext uri="{FF2B5EF4-FFF2-40B4-BE49-F238E27FC236}">
                    <a16:creationId xmlns="" xmlns:a16="http://schemas.microsoft.com/office/drawing/2014/main" id="{FCB61EE1-5BFC-D254-9257-969DF5709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868" y="1571612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15" name="Ellipse 60">
                <a:extLst>
                  <a:ext uri="{FF2B5EF4-FFF2-40B4-BE49-F238E27FC236}">
                    <a16:creationId xmlns="" xmlns:a16="http://schemas.microsoft.com/office/drawing/2014/main" id="{529A3DC2-BFCE-BD51-5B8C-6D59EC5D7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248" y="1571612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16" name="Ellipse 61">
                <a:extLst>
                  <a:ext uri="{FF2B5EF4-FFF2-40B4-BE49-F238E27FC236}">
                    <a16:creationId xmlns="" xmlns:a16="http://schemas.microsoft.com/office/drawing/2014/main" id="{549157A3-6E6D-1D9D-52F3-82F7F1209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9058" y="1857364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17" name="Ellipse 62">
                <a:extLst>
                  <a:ext uri="{FF2B5EF4-FFF2-40B4-BE49-F238E27FC236}">
                    <a16:creationId xmlns="" xmlns:a16="http://schemas.microsoft.com/office/drawing/2014/main" id="{A312DB4E-7C63-3069-3100-122380084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3438" y="1857364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18" name="Ellipse 63">
                <a:extLst>
                  <a:ext uri="{FF2B5EF4-FFF2-40B4-BE49-F238E27FC236}">
                    <a16:creationId xmlns="" xmlns:a16="http://schemas.microsoft.com/office/drawing/2014/main" id="{189B1919-511E-D8A0-62D9-09996564E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868" y="2143116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19" name="Ellipse 64">
                <a:extLst>
                  <a:ext uri="{FF2B5EF4-FFF2-40B4-BE49-F238E27FC236}">
                    <a16:creationId xmlns="" xmlns:a16="http://schemas.microsoft.com/office/drawing/2014/main" id="{A249025D-F431-3E98-21BE-5407C7CC4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248" y="2143116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20" name="Ellipse 65">
                <a:extLst>
                  <a:ext uri="{FF2B5EF4-FFF2-40B4-BE49-F238E27FC236}">
                    <a16:creationId xmlns="" xmlns:a16="http://schemas.microsoft.com/office/drawing/2014/main" id="{5E049CC1-0DA5-DDE8-C8A1-9A517585A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4678" y="2428868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21" name="Ellipse 66">
                <a:extLst>
                  <a:ext uri="{FF2B5EF4-FFF2-40B4-BE49-F238E27FC236}">
                    <a16:creationId xmlns="" xmlns:a16="http://schemas.microsoft.com/office/drawing/2014/main" id="{C777ECB9-6042-AF3D-02EF-774844105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9058" y="2428868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22" name="Ellipse 67">
                <a:extLst>
                  <a:ext uri="{FF2B5EF4-FFF2-40B4-BE49-F238E27FC236}">
                    <a16:creationId xmlns="" xmlns:a16="http://schemas.microsoft.com/office/drawing/2014/main" id="{0A4D8012-B484-DB2E-9C20-37B47975D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868" y="1000108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23" name="Ellipse 68">
                <a:extLst>
                  <a:ext uri="{FF2B5EF4-FFF2-40B4-BE49-F238E27FC236}">
                    <a16:creationId xmlns="" xmlns:a16="http://schemas.microsoft.com/office/drawing/2014/main" id="{945E5D68-A5C7-47D2-9BAE-26BA605D9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248" y="1000108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24" name="Ellipse 69">
                <a:extLst>
                  <a:ext uri="{FF2B5EF4-FFF2-40B4-BE49-F238E27FC236}">
                    <a16:creationId xmlns="" xmlns:a16="http://schemas.microsoft.com/office/drawing/2014/main" id="{6357D99A-784F-0E00-6E62-70ACC01EB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628" y="1000108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25" name="Ellipse 70">
                <a:extLst>
                  <a:ext uri="{FF2B5EF4-FFF2-40B4-BE49-F238E27FC236}">
                    <a16:creationId xmlns="" xmlns:a16="http://schemas.microsoft.com/office/drawing/2014/main" id="{B52CBD6E-9233-B1B6-2F06-92A092F5D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008" y="1000108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26" name="Ellipse 71">
                <a:extLst>
                  <a:ext uri="{FF2B5EF4-FFF2-40B4-BE49-F238E27FC236}">
                    <a16:creationId xmlns="" xmlns:a16="http://schemas.microsoft.com/office/drawing/2014/main" id="{22573AB4-CF0E-22E5-098A-D1611C63B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628" y="2143116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27" name="Ellipse 72">
                <a:extLst>
                  <a:ext uri="{FF2B5EF4-FFF2-40B4-BE49-F238E27FC236}">
                    <a16:creationId xmlns="" xmlns:a16="http://schemas.microsoft.com/office/drawing/2014/main" id="{007EB375-0A0B-1037-B988-37C459C9C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008" y="2143116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28" name="Ellipse 73">
                <a:extLst>
                  <a:ext uri="{FF2B5EF4-FFF2-40B4-BE49-F238E27FC236}">
                    <a16:creationId xmlns="" xmlns:a16="http://schemas.microsoft.com/office/drawing/2014/main" id="{F21B1960-2883-C196-13F5-6D802B585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3438" y="2428868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29" name="Ellipse 74">
                <a:extLst>
                  <a:ext uri="{FF2B5EF4-FFF2-40B4-BE49-F238E27FC236}">
                    <a16:creationId xmlns="" xmlns:a16="http://schemas.microsoft.com/office/drawing/2014/main" id="{A6F92A2C-37EB-1BDB-29B4-C97439E23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7818" y="2428868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30" name="Ellipse 75">
                <a:extLst>
                  <a:ext uri="{FF2B5EF4-FFF2-40B4-BE49-F238E27FC236}">
                    <a16:creationId xmlns="" xmlns:a16="http://schemas.microsoft.com/office/drawing/2014/main" id="{68047D74-BF63-3F6E-FF0E-7648D4033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628" y="1571612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31" name="Ellipse 76">
                <a:extLst>
                  <a:ext uri="{FF2B5EF4-FFF2-40B4-BE49-F238E27FC236}">
                    <a16:creationId xmlns="" xmlns:a16="http://schemas.microsoft.com/office/drawing/2014/main" id="{9B26B173-E34F-C495-3D36-CA4AABAD3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008" y="1571612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32" name="Ellipse 77">
                <a:extLst>
                  <a:ext uri="{FF2B5EF4-FFF2-40B4-BE49-F238E27FC236}">
                    <a16:creationId xmlns="" xmlns:a16="http://schemas.microsoft.com/office/drawing/2014/main" id="{7EECD879-C069-C0EB-C226-7E9FCF136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7818" y="1285860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33" name="Ellipse 78">
                <a:extLst>
                  <a:ext uri="{FF2B5EF4-FFF2-40B4-BE49-F238E27FC236}">
                    <a16:creationId xmlns="" xmlns:a16="http://schemas.microsoft.com/office/drawing/2014/main" id="{84367CA4-0E16-73E8-0247-A8B8899B1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2198" y="1285860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34" name="Ellipse 79">
                <a:extLst>
                  <a:ext uri="{FF2B5EF4-FFF2-40B4-BE49-F238E27FC236}">
                    <a16:creationId xmlns="" xmlns:a16="http://schemas.microsoft.com/office/drawing/2014/main" id="{3E80E8EE-F3AB-CD88-3683-5A3D45A51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7818" y="1857364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535" name="Ellipse 80">
                <a:extLst>
                  <a:ext uri="{FF2B5EF4-FFF2-40B4-BE49-F238E27FC236}">
                    <a16:creationId xmlns="" xmlns:a16="http://schemas.microsoft.com/office/drawing/2014/main" id="{E0B99551-B93F-C14B-BB07-993CF99F3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2198" y="1857364"/>
                <a:ext cx="500066" cy="428628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</p:grpSp>
        <p:sp>
          <p:nvSpPr>
            <p:cNvPr id="19498" name="Rectangle 168">
              <a:extLst>
                <a:ext uri="{FF2B5EF4-FFF2-40B4-BE49-F238E27FC236}">
                  <a16:creationId xmlns="" xmlns:a16="http://schemas.microsoft.com/office/drawing/2014/main" id="{13CF9E61-0F6E-136F-79E8-163482405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4346" y="4143380"/>
              <a:ext cx="3643338" cy="242889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12" name="Groupe 171">
            <a:extLst>
              <a:ext uri="{FF2B5EF4-FFF2-40B4-BE49-F238E27FC236}">
                <a16:creationId xmlns="" xmlns:a16="http://schemas.microsoft.com/office/drawing/2014/main" id="{84C3D8FB-5C29-DEF9-A02A-C1DB980119E3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4857750"/>
            <a:ext cx="2786063" cy="1785938"/>
            <a:chOff x="3643306" y="4643422"/>
            <a:chExt cx="2786082" cy="1785974"/>
          </a:xfrm>
        </p:grpSpPr>
        <p:grpSp>
          <p:nvGrpSpPr>
            <p:cNvPr id="19474" name="Groupe 81">
              <a:extLst>
                <a:ext uri="{FF2B5EF4-FFF2-40B4-BE49-F238E27FC236}">
                  <a16:creationId xmlns="" xmlns:a16="http://schemas.microsoft.com/office/drawing/2014/main" id="{AE06DD70-91C5-A228-389A-1D92FDC9E6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3306" y="4714884"/>
              <a:ext cx="2357454" cy="1571636"/>
              <a:chOff x="6643702" y="1000108"/>
              <a:chExt cx="2357454" cy="1571636"/>
            </a:xfrm>
          </p:grpSpPr>
          <p:sp>
            <p:nvSpPr>
              <p:cNvPr id="19476" name="Ellipse 82">
                <a:extLst>
                  <a:ext uri="{FF2B5EF4-FFF2-40B4-BE49-F238E27FC236}">
                    <a16:creationId xmlns="" xmlns:a16="http://schemas.microsoft.com/office/drawing/2014/main" id="{CA15FC35-F236-D234-190D-33B185FFA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0892" y="1571612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77" name="Ellipse 83">
                <a:extLst>
                  <a:ext uri="{FF2B5EF4-FFF2-40B4-BE49-F238E27FC236}">
                    <a16:creationId xmlns="" xmlns:a16="http://schemas.microsoft.com/office/drawing/2014/main" id="{3A6B7E12-DC75-EDC8-BF01-2C0C2A9DE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5272" y="1571612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78" name="Ellipse 84">
                <a:extLst>
                  <a:ext uri="{FF2B5EF4-FFF2-40B4-BE49-F238E27FC236}">
                    <a16:creationId xmlns="" xmlns:a16="http://schemas.microsoft.com/office/drawing/2014/main" id="{BA138191-71C9-B719-FC52-1B2910B56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82" y="1857364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79" name="Ellipse 85">
                <a:extLst>
                  <a:ext uri="{FF2B5EF4-FFF2-40B4-BE49-F238E27FC236}">
                    <a16:creationId xmlns="" xmlns:a16="http://schemas.microsoft.com/office/drawing/2014/main" id="{C1843822-5C34-1938-C8F0-816E73501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2462" y="1857364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80" name="Ellipse 86">
                <a:extLst>
                  <a:ext uri="{FF2B5EF4-FFF2-40B4-BE49-F238E27FC236}">
                    <a16:creationId xmlns="" xmlns:a16="http://schemas.microsoft.com/office/drawing/2014/main" id="{55156A8B-DA43-6248-04A4-23950B582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0892" y="2143116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81" name="Ellipse 87">
                <a:extLst>
                  <a:ext uri="{FF2B5EF4-FFF2-40B4-BE49-F238E27FC236}">
                    <a16:creationId xmlns="" xmlns:a16="http://schemas.microsoft.com/office/drawing/2014/main" id="{3CE48B78-DF64-5371-716D-7B18A1456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5272" y="2143116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82" name="Ellipse 88">
                <a:extLst>
                  <a:ext uri="{FF2B5EF4-FFF2-40B4-BE49-F238E27FC236}">
                    <a16:creationId xmlns="" xmlns:a16="http://schemas.microsoft.com/office/drawing/2014/main" id="{657E415A-A9C4-9026-810D-6D5FE966A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82" y="1285860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83" name="Ellipse 89">
                <a:extLst>
                  <a:ext uri="{FF2B5EF4-FFF2-40B4-BE49-F238E27FC236}">
                    <a16:creationId xmlns="" xmlns:a16="http://schemas.microsoft.com/office/drawing/2014/main" id="{244F869E-AA00-11E7-CEAC-8CB584D18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2462" y="1285860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84" name="Ellipse 90">
                <a:extLst>
                  <a:ext uri="{FF2B5EF4-FFF2-40B4-BE49-F238E27FC236}">
                    <a16:creationId xmlns="" xmlns:a16="http://schemas.microsoft.com/office/drawing/2014/main" id="{A9757478-9089-D252-1C33-44A8819ED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9652" y="1571612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85" name="Ellipse 91">
                <a:extLst>
                  <a:ext uri="{FF2B5EF4-FFF2-40B4-BE49-F238E27FC236}">
                    <a16:creationId xmlns="" xmlns:a16="http://schemas.microsoft.com/office/drawing/2014/main" id="{CE29BD59-113E-B5CC-7C9D-C20F4F7DD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6842" y="1285860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86" name="Ellipse 92">
                <a:extLst>
                  <a:ext uri="{FF2B5EF4-FFF2-40B4-BE49-F238E27FC236}">
                    <a16:creationId xmlns="" xmlns:a16="http://schemas.microsoft.com/office/drawing/2014/main" id="{910A1C90-3A01-B1FA-B392-A32DD7FB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6842" y="1857364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87" name="Ellipse 93">
                <a:extLst>
                  <a:ext uri="{FF2B5EF4-FFF2-40B4-BE49-F238E27FC236}">
                    <a16:creationId xmlns="" xmlns:a16="http://schemas.microsoft.com/office/drawing/2014/main" id="{B67D1C91-EAD2-21CC-AFB0-C775A843B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9652" y="2143116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88" name="Ellipse 94">
                <a:extLst>
                  <a:ext uri="{FF2B5EF4-FFF2-40B4-BE49-F238E27FC236}">
                    <a16:creationId xmlns="" xmlns:a16="http://schemas.microsoft.com/office/drawing/2014/main" id="{8AB13CBD-428F-00B2-1ABE-D24991DA4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3702" y="1285860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89" name="Ellipse 95">
                <a:extLst>
                  <a:ext uri="{FF2B5EF4-FFF2-40B4-BE49-F238E27FC236}">
                    <a16:creationId xmlns="" xmlns:a16="http://schemas.microsoft.com/office/drawing/2014/main" id="{C61DACFD-FBF6-4B75-45AA-669137151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3702" y="1857364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90" name="Ellipse 96">
                <a:extLst>
                  <a:ext uri="{FF2B5EF4-FFF2-40B4-BE49-F238E27FC236}">
                    <a16:creationId xmlns="" xmlns:a16="http://schemas.microsoft.com/office/drawing/2014/main" id="{A426E61F-B921-145F-F0F2-97C8AD2A4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3702" y="2428868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91" name="Ellipse 97">
                <a:extLst>
                  <a:ext uri="{FF2B5EF4-FFF2-40B4-BE49-F238E27FC236}">
                    <a16:creationId xmlns="" xmlns:a16="http://schemas.microsoft.com/office/drawing/2014/main" id="{6511930A-6735-A5E2-663D-71D9207F2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82" y="2428868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92" name="Ellipse 98">
                <a:extLst>
                  <a:ext uri="{FF2B5EF4-FFF2-40B4-BE49-F238E27FC236}">
                    <a16:creationId xmlns="" xmlns:a16="http://schemas.microsoft.com/office/drawing/2014/main" id="{1E31BCE5-D614-5113-77EE-113DE751D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2462" y="2428868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93" name="Ellipse 99">
                <a:extLst>
                  <a:ext uri="{FF2B5EF4-FFF2-40B4-BE49-F238E27FC236}">
                    <a16:creationId xmlns="" xmlns:a16="http://schemas.microsoft.com/office/drawing/2014/main" id="{5C0C0716-A26C-541C-EF6C-E719A3DE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0892" y="1000108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94" name="Ellipse 100">
                <a:extLst>
                  <a:ext uri="{FF2B5EF4-FFF2-40B4-BE49-F238E27FC236}">
                    <a16:creationId xmlns="" xmlns:a16="http://schemas.microsoft.com/office/drawing/2014/main" id="{8336805C-7DAA-D062-F1C1-A72EE59F7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5272" y="1000108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95" name="Ellipse 101">
                <a:extLst>
                  <a:ext uri="{FF2B5EF4-FFF2-40B4-BE49-F238E27FC236}">
                    <a16:creationId xmlns="" xmlns:a16="http://schemas.microsoft.com/office/drawing/2014/main" id="{DDFD5CD9-95A2-CCF9-608C-E0DF26FA3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9652" y="1000108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  <p:sp>
            <p:nvSpPr>
              <p:cNvPr id="19496" name="Ellipse 102">
                <a:extLst>
                  <a:ext uri="{FF2B5EF4-FFF2-40B4-BE49-F238E27FC236}">
                    <a16:creationId xmlns="" xmlns:a16="http://schemas.microsoft.com/office/drawing/2014/main" id="{EF1745D7-FAAC-B5C7-3DF9-467CD6E52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6842" y="2428868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</p:grpSp>
        <p:sp>
          <p:nvSpPr>
            <p:cNvPr id="19475" name="Rectangle 169">
              <a:extLst>
                <a:ext uri="{FF2B5EF4-FFF2-40B4-BE49-F238E27FC236}">
                  <a16:creationId xmlns="" xmlns:a16="http://schemas.microsoft.com/office/drawing/2014/main" id="{98129DEE-DCC8-47C1-CB2D-5AA9500E1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06" y="4643422"/>
              <a:ext cx="2786082" cy="178597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sp>
        <p:nvSpPr>
          <p:cNvPr id="20488" name="ZoneTexte 172">
            <a:extLst>
              <a:ext uri="{FF2B5EF4-FFF2-40B4-BE49-F238E27FC236}">
                <a16:creationId xmlns="" xmlns:a16="http://schemas.microsoft.com/office/drawing/2014/main" id="{92B90078-8E04-0905-7C8F-FF117478E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71750"/>
            <a:ext cx="128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 dirty="0" err="1"/>
              <a:t>Grid</a:t>
            </a:r>
            <a:r>
              <a:rPr lang="fr-FR" altLang="en-US" sz="1600" u="none" dirty="0"/>
              <a:t> 1</a:t>
            </a:r>
          </a:p>
        </p:txBody>
      </p:sp>
      <p:sp>
        <p:nvSpPr>
          <p:cNvPr id="20489" name="ZoneTexte 173">
            <a:extLst>
              <a:ext uri="{FF2B5EF4-FFF2-40B4-BE49-F238E27FC236}">
                <a16:creationId xmlns="" xmlns:a16="http://schemas.microsoft.com/office/drawing/2014/main" id="{4F4B2C16-AE20-76A7-E009-86644A40A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2286000"/>
            <a:ext cx="128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 dirty="0" err="1"/>
              <a:t>Grid</a:t>
            </a:r>
            <a:r>
              <a:rPr lang="fr-FR" altLang="en-US" sz="1600" u="none" dirty="0"/>
              <a:t> 2</a:t>
            </a:r>
          </a:p>
        </p:txBody>
      </p:sp>
      <p:sp>
        <p:nvSpPr>
          <p:cNvPr id="20490" name="ZoneTexte 174">
            <a:extLst>
              <a:ext uri="{FF2B5EF4-FFF2-40B4-BE49-F238E27FC236}">
                <a16:creationId xmlns="" xmlns:a16="http://schemas.microsoft.com/office/drawing/2014/main" id="{2BF47CDC-BF2E-0CFE-A1B3-677809840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71500"/>
            <a:ext cx="857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4400" b="0" u="none"/>
              <a:t>+</a:t>
            </a:r>
          </a:p>
        </p:txBody>
      </p:sp>
      <p:sp>
        <p:nvSpPr>
          <p:cNvPr id="20491" name="ZoneTexte 176">
            <a:extLst>
              <a:ext uri="{FF2B5EF4-FFF2-40B4-BE49-F238E27FC236}">
                <a16:creationId xmlns="" xmlns:a16="http://schemas.microsoft.com/office/drawing/2014/main" id="{3F07385C-4A52-EB7C-1BF7-CE232E7A1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643313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 u="none" dirty="0"/>
              <a:t>=</a:t>
            </a:r>
            <a:r>
              <a:rPr lang="fr-FR" altLang="en-US" sz="1600" u="none" dirty="0"/>
              <a:t> </a:t>
            </a:r>
            <a:r>
              <a:rPr lang="fr-FR" altLang="en-US" sz="1600" u="none" dirty="0" err="1"/>
              <a:t>Grid</a:t>
            </a:r>
            <a:r>
              <a:rPr lang="fr-FR" altLang="en-US" sz="1600" u="none" dirty="0"/>
              <a:t> 3</a:t>
            </a:r>
          </a:p>
        </p:txBody>
      </p:sp>
      <p:sp>
        <p:nvSpPr>
          <p:cNvPr id="20492" name="ZoneTexte 177">
            <a:extLst>
              <a:ext uri="{FF2B5EF4-FFF2-40B4-BE49-F238E27FC236}">
                <a16:creationId xmlns="" xmlns:a16="http://schemas.microsoft.com/office/drawing/2014/main" id="{F8AA1035-200F-E242-050C-FECAC4CC8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5143500"/>
            <a:ext cx="1285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4400" u="none"/>
              <a:t>+</a:t>
            </a:r>
          </a:p>
        </p:txBody>
      </p:sp>
      <p:sp>
        <p:nvSpPr>
          <p:cNvPr id="20493" name="ZoneTexte 179">
            <a:extLst>
              <a:ext uri="{FF2B5EF4-FFF2-40B4-BE49-F238E27FC236}">
                <a16:creationId xmlns="" xmlns:a16="http://schemas.microsoft.com/office/drawing/2014/main" id="{FB33893F-7FE8-4CE6-AC07-8356A6F3A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429000"/>
            <a:ext cx="1000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2400" u="none" dirty="0"/>
              <a:t>=</a:t>
            </a:r>
            <a:r>
              <a:rPr lang="fr-FR" altLang="en-US" sz="1600" u="none" dirty="0"/>
              <a:t> </a:t>
            </a:r>
          </a:p>
          <a:p>
            <a:r>
              <a:rPr lang="fr-FR" altLang="en-US" sz="1600" u="none" dirty="0" err="1"/>
              <a:t>Grid</a:t>
            </a:r>
            <a:r>
              <a:rPr lang="fr-FR" altLang="en-US" sz="1600" u="none" dirty="0"/>
              <a:t> 5</a:t>
            </a:r>
          </a:p>
        </p:txBody>
      </p:sp>
      <p:sp>
        <p:nvSpPr>
          <p:cNvPr id="19470" name="ZoneTexte 180">
            <a:extLst>
              <a:ext uri="{FF2B5EF4-FFF2-40B4-BE49-F238E27FC236}">
                <a16:creationId xmlns="" xmlns:a16="http://schemas.microsoft.com/office/drawing/2014/main" id="{18B004BF-81D0-979F-302E-487C6DF3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28813"/>
            <a:ext cx="128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/>
              <a:t>Module</a:t>
            </a:r>
          </a:p>
        </p:txBody>
      </p:sp>
      <p:sp>
        <p:nvSpPr>
          <p:cNvPr id="20495" name="Ellipse 181">
            <a:extLst>
              <a:ext uri="{FF2B5EF4-FFF2-40B4-BE49-F238E27FC236}">
                <a16:creationId xmlns="" xmlns:a16="http://schemas.microsoft.com/office/drawing/2014/main" id="{DC45B34C-4776-2C50-5920-CB34BEAF6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2428875"/>
            <a:ext cx="1357313" cy="1357313"/>
          </a:xfrm>
          <a:prstGeom prst="ellipse">
            <a:avLst/>
          </a:prstGeom>
          <a:noFill/>
          <a:ln w="57150" algn="ctr">
            <a:solidFill>
              <a:srgbClr val="FF006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80" name="Rectangle 179">
            <a:extLst>
              <a:ext uri="{FF2B5EF4-FFF2-40B4-BE49-F238E27FC236}">
                <a16:creationId xmlns="" xmlns:a16="http://schemas.microsoft.com/office/drawing/2014/main" id="{B1ABC8BE-7E63-7DAA-AE0B-E2A0F09A4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6457950"/>
            <a:ext cx="7617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 dirty="0" err="1"/>
              <a:t>Grid</a:t>
            </a:r>
            <a:r>
              <a:rPr lang="fr-FR" altLang="en-US" sz="1600" u="none" dirty="0"/>
              <a:t> 4</a:t>
            </a:r>
          </a:p>
        </p:txBody>
      </p:sp>
      <p:sp>
        <p:nvSpPr>
          <p:cNvPr id="181" name="Ellipse 181">
            <a:extLst>
              <a:ext uri="{FF2B5EF4-FFF2-40B4-BE49-F238E27FC236}">
                <a16:creationId xmlns="" xmlns:a16="http://schemas.microsoft.com/office/drawing/2014/main" id="{661510A3-A86E-F9B6-33C7-9BF853449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2786063"/>
            <a:ext cx="1214438" cy="1571625"/>
          </a:xfrm>
          <a:prstGeom prst="ellipse">
            <a:avLst/>
          </a:prstGeom>
          <a:noFill/>
          <a:ln w="5715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20491" grpId="0"/>
      <p:bldP spid="20492" grpId="0"/>
      <p:bldP spid="20493" grpId="0"/>
      <p:bldP spid="20495" grpId="0" animBg="1"/>
      <p:bldP spid="180" grpId="0"/>
      <p:bldP spid="1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21C2CA3-521D-AD7F-A1DC-FB9578536D2C}"/>
              </a:ext>
            </a:extLst>
          </p:cNvPr>
          <p:cNvSpPr/>
          <p:nvPr/>
        </p:nvSpPr>
        <p:spPr bwMode="auto">
          <a:xfrm>
            <a:off x="2143108" y="0"/>
            <a:ext cx="6311971" cy="78579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 err="1">
                <a:solidFill>
                  <a:srgbClr val="FF0000"/>
                </a:solidFill>
                <a:cs typeface="Arial" charset="0"/>
              </a:rPr>
              <a:t>Examples</a:t>
            </a:r>
            <a:r>
              <a:rPr lang="fr-FR" u="none" dirty="0">
                <a:solidFill>
                  <a:srgbClr val="FF0000"/>
                </a:solidFill>
                <a:cs typeface="Arial" charset="0"/>
              </a:rPr>
              <a:t> of </a:t>
            </a:r>
            <a:r>
              <a:rPr lang="fr-FR" u="none" dirty="0" err="1">
                <a:solidFill>
                  <a:srgbClr val="FF0000"/>
                </a:solidFill>
                <a:cs typeface="Arial" charset="0"/>
              </a:rPr>
              <a:t>Facades</a:t>
            </a:r>
            <a:endParaRPr lang="fr-FR" u="none" dirty="0">
              <a:solidFill>
                <a:srgbClr val="FF0000"/>
              </a:solidFill>
              <a:cs typeface="Arial" charset="0"/>
            </a:endParaRPr>
          </a:p>
          <a:p>
            <a:pPr algn="ctr">
              <a:defRPr/>
            </a:pPr>
            <a:r>
              <a:rPr lang="fr-FR" u="none" dirty="0" err="1">
                <a:cs typeface="Arial" charset="0"/>
              </a:rPr>
              <a:t>Geometric</a:t>
            </a:r>
            <a:r>
              <a:rPr lang="fr-FR" u="none" dirty="0">
                <a:cs typeface="Arial" charset="0"/>
              </a:rPr>
              <a:t> Composition</a:t>
            </a:r>
          </a:p>
        </p:txBody>
      </p:sp>
      <p:pic>
        <p:nvPicPr>
          <p:cNvPr id="20485" name="Picture 3">
            <a:extLst>
              <a:ext uri="{FF2B5EF4-FFF2-40B4-BE49-F238E27FC236}">
                <a16:creationId xmlns="" xmlns:a16="http://schemas.microsoft.com/office/drawing/2014/main" id="{5BD54084-40DF-32DE-42DC-6DEA9EDC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27336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>
            <a:extLst>
              <a:ext uri="{FF2B5EF4-FFF2-40B4-BE49-F238E27FC236}">
                <a16:creationId xmlns="" xmlns:a16="http://schemas.microsoft.com/office/drawing/2014/main" id="{F85A260E-8534-432D-08CB-8AA52F63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000125"/>
            <a:ext cx="2962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>
            <a:extLst>
              <a:ext uri="{FF2B5EF4-FFF2-40B4-BE49-F238E27FC236}">
                <a16:creationId xmlns="" xmlns:a16="http://schemas.microsoft.com/office/drawing/2014/main" id="{B19E1A74-B135-5EAF-7108-A5B9AE7D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3438"/>
            <a:ext cx="30114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">
            <a:extLst>
              <a:ext uri="{FF2B5EF4-FFF2-40B4-BE49-F238E27FC236}">
                <a16:creationId xmlns="" xmlns:a16="http://schemas.microsoft.com/office/drawing/2014/main" id="{97E30D95-D384-10D4-2136-46DE9F37A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500563"/>
            <a:ext cx="2981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="" xmlns:a16="http://schemas.microsoft.com/office/drawing/2014/main" id="{20FA70FC-4EEE-2077-F79F-3DDD88E6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255746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="" xmlns:a16="http://schemas.microsoft.com/office/drawing/2014/main" id="{49A2B10D-A2C2-4AB4-B121-C1A6743D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14375"/>
            <a:ext cx="3124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7C3F23F-75E7-CC2F-84EB-2652326D6E30}"/>
              </a:ext>
            </a:extLst>
          </p:cNvPr>
          <p:cNvSpPr/>
          <p:nvPr/>
        </p:nvSpPr>
        <p:spPr bwMode="auto">
          <a:xfrm>
            <a:off x="2143108" y="0"/>
            <a:ext cx="6311971" cy="78579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 err="1">
                <a:cs typeface="Arial" charset="0"/>
              </a:rPr>
              <a:t>Examples</a:t>
            </a:r>
            <a:r>
              <a:rPr lang="fr-FR" u="none" dirty="0">
                <a:cs typeface="Arial" charset="0"/>
              </a:rPr>
              <a:t> of </a:t>
            </a:r>
            <a:r>
              <a:rPr lang="fr-FR" u="none" dirty="0" err="1">
                <a:cs typeface="Arial" charset="0"/>
              </a:rPr>
              <a:t>Facades</a:t>
            </a:r>
            <a:endParaRPr lang="fr-FR" u="none" dirty="0">
              <a:cs typeface="Arial" charset="0"/>
            </a:endParaRPr>
          </a:p>
          <a:p>
            <a:pPr algn="ctr">
              <a:defRPr/>
            </a:pPr>
            <a:r>
              <a:rPr lang="fr-FR" u="none" dirty="0" err="1">
                <a:cs typeface="Arial" charset="0"/>
              </a:rPr>
              <a:t>Geometric</a:t>
            </a:r>
            <a:r>
              <a:rPr lang="fr-FR" u="none" dirty="0">
                <a:cs typeface="Arial" charset="0"/>
              </a:rPr>
              <a:t> Composition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2E3757A6-EC0D-3582-4ACE-A132AF692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1214438"/>
            <a:ext cx="1285875" cy="2143125"/>
          </a:xfrm>
          <a:prstGeom prst="ellipse">
            <a:avLst/>
          </a:prstGeom>
          <a:noFill/>
          <a:ln w="38100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21512" name="Picture 8">
            <a:extLst>
              <a:ext uri="{FF2B5EF4-FFF2-40B4-BE49-F238E27FC236}">
                <a16:creationId xmlns="" xmlns:a16="http://schemas.microsoft.com/office/drawing/2014/main" id="{AEA9B611-65E5-EF6F-B01D-14473F6BC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643313"/>
            <a:ext cx="2600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8CBB3A2A-9956-F041-687B-4E234629DBD5}"/>
              </a:ext>
            </a:extLst>
          </p:cNvPr>
          <p:cNvSpPr>
            <a:spLocks noChangeArrowheads="1"/>
          </p:cNvSpPr>
          <p:nvPr/>
        </p:nvSpPr>
        <p:spPr bwMode="auto">
          <a:xfrm rot="5221262">
            <a:off x="6960393" y="2472532"/>
            <a:ext cx="1287463" cy="1714500"/>
          </a:xfrm>
          <a:prstGeom prst="ellipse">
            <a:avLst/>
          </a:prstGeom>
          <a:noFill/>
          <a:ln w="38100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63AE7733-50F8-14C6-27BD-3A9E5E50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657">
            <a:off x="1958975" y="1204913"/>
            <a:ext cx="21431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C944857-0DF3-003E-EA44-87C809349502}"/>
              </a:ext>
            </a:extLst>
          </p:cNvPr>
          <p:cNvSpPr/>
          <p:nvPr/>
        </p:nvSpPr>
        <p:spPr bwMode="auto">
          <a:xfrm>
            <a:off x="2143108" y="0"/>
            <a:ext cx="6311971" cy="78579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 err="1">
                <a:solidFill>
                  <a:srgbClr val="FF0000"/>
                </a:solidFill>
                <a:cs typeface="Arial" charset="0"/>
              </a:rPr>
              <a:t>Examples</a:t>
            </a:r>
            <a:r>
              <a:rPr lang="fr-FR" u="none" dirty="0">
                <a:solidFill>
                  <a:srgbClr val="FF0000"/>
                </a:solidFill>
                <a:cs typeface="Arial" charset="0"/>
              </a:rPr>
              <a:t> of </a:t>
            </a:r>
            <a:r>
              <a:rPr lang="fr-FR" u="none" dirty="0" err="1">
                <a:solidFill>
                  <a:srgbClr val="FF0000"/>
                </a:solidFill>
                <a:cs typeface="Arial" charset="0"/>
              </a:rPr>
              <a:t>Facades</a:t>
            </a:r>
            <a:endParaRPr lang="fr-FR" u="none" dirty="0">
              <a:solidFill>
                <a:srgbClr val="FF0000"/>
              </a:solidFill>
              <a:cs typeface="Arial" charset="0"/>
            </a:endParaRPr>
          </a:p>
          <a:p>
            <a:pPr algn="ctr">
              <a:defRPr/>
            </a:pPr>
            <a:r>
              <a:rPr lang="fr-FR" u="none" dirty="0" err="1">
                <a:cs typeface="Arial" charset="0"/>
              </a:rPr>
              <a:t>Geometric</a:t>
            </a:r>
            <a:r>
              <a:rPr lang="fr-FR" u="none" dirty="0">
                <a:cs typeface="Arial" charset="0"/>
              </a:rPr>
              <a:t> Composition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8589FFF2-988B-FB7B-0FED-4474F67E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428750"/>
            <a:ext cx="32194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6">
            <a:extLst>
              <a:ext uri="{FF2B5EF4-FFF2-40B4-BE49-F238E27FC236}">
                <a16:creationId xmlns="" xmlns:a16="http://schemas.microsoft.com/office/drawing/2014/main" id="{903C614A-F8C1-F272-A59A-0255D8C32394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2071688"/>
            <a:ext cx="2000250" cy="1509712"/>
            <a:chOff x="5786446" y="2071678"/>
            <a:chExt cx="2000264" cy="1509722"/>
          </a:xfrm>
        </p:grpSpPr>
        <p:sp>
          <p:nvSpPr>
            <p:cNvPr id="22551" name="Ellipse 5">
              <a:extLst>
                <a:ext uri="{FF2B5EF4-FFF2-40B4-BE49-F238E27FC236}">
                  <a16:creationId xmlns="" xmlns:a16="http://schemas.microsoft.com/office/drawing/2014/main" id="{33D93C85-C296-7698-2440-3E2889774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4" y="2143116"/>
              <a:ext cx="357190" cy="428628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22552" name="Ellipse 6">
              <a:extLst>
                <a:ext uri="{FF2B5EF4-FFF2-40B4-BE49-F238E27FC236}">
                  <a16:creationId xmlns="" xmlns:a16="http://schemas.microsoft.com/office/drawing/2014/main" id="{3F1D9DCC-07D8-97B9-0546-0570B2170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20" y="2071678"/>
              <a:ext cx="357190" cy="428628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22553" name="Ellipse 7">
              <a:extLst>
                <a:ext uri="{FF2B5EF4-FFF2-40B4-BE49-F238E27FC236}">
                  <a16:creationId xmlns="" xmlns:a16="http://schemas.microsoft.com/office/drawing/2014/main" id="{9F63F2F4-4BEA-B685-F15D-59CB94B65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46" y="2786058"/>
              <a:ext cx="357190" cy="428628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22554" name="Ellipse 8">
              <a:extLst>
                <a:ext uri="{FF2B5EF4-FFF2-40B4-BE49-F238E27FC236}">
                  <a16:creationId xmlns="" xmlns:a16="http://schemas.microsoft.com/office/drawing/2014/main" id="{D193A3D4-70E8-A715-52B0-84D8CBE52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702" y="3143248"/>
              <a:ext cx="347666" cy="438152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6" name="Groupe 15">
            <a:extLst>
              <a:ext uri="{FF2B5EF4-FFF2-40B4-BE49-F238E27FC236}">
                <a16:creationId xmlns="" xmlns:a16="http://schemas.microsoft.com/office/drawing/2014/main" id="{14898C13-34D8-0B2C-8B80-F884355F9293}"/>
              </a:ext>
            </a:extLst>
          </p:cNvPr>
          <p:cNvGrpSpPr>
            <a:grpSpLocks/>
          </p:cNvGrpSpPr>
          <p:nvPr/>
        </p:nvGrpSpPr>
        <p:grpSpPr bwMode="auto">
          <a:xfrm rot="1208917">
            <a:off x="6573838" y="2200275"/>
            <a:ext cx="500062" cy="928688"/>
            <a:chOff x="6643702" y="2214554"/>
            <a:chExt cx="500066" cy="928694"/>
          </a:xfrm>
        </p:grpSpPr>
        <p:sp>
          <p:nvSpPr>
            <p:cNvPr id="22549" name="Ellipse 9">
              <a:extLst>
                <a:ext uri="{FF2B5EF4-FFF2-40B4-BE49-F238E27FC236}">
                  <a16:creationId xmlns="" xmlns:a16="http://schemas.microsoft.com/office/drawing/2014/main" id="{1F3EE30A-CF4A-A0E0-5E4D-D35D234CB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6578" y="2714620"/>
              <a:ext cx="357190" cy="428628"/>
            </a:xfrm>
            <a:prstGeom prst="ellips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22550" name="Ellipse 10">
              <a:extLst>
                <a:ext uri="{FF2B5EF4-FFF2-40B4-BE49-F238E27FC236}">
                  <a16:creationId xmlns="" xmlns:a16="http://schemas.microsoft.com/office/drawing/2014/main" id="{96BE4D3B-5765-D8FF-AD83-789F2F098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702" y="2214554"/>
              <a:ext cx="357190" cy="428628"/>
            </a:xfrm>
            <a:prstGeom prst="ellips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7" name="Groupe 19">
            <a:extLst>
              <a:ext uri="{FF2B5EF4-FFF2-40B4-BE49-F238E27FC236}">
                <a16:creationId xmlns="" xmlns:a16="http://schemas.microsoft.com/office/drawing/2014/main" id="{E3F72A24-F5EF-F636-5570-3589C329E735}"/>
              </a:ext>
            </a:extLst>
          </p:cNvPr>
          <p:cNvGrpSpPr>
            <a:grpSpLocks/>
          </p:cNvGrpSpPr>
          <p:nvPr/>
        </p:nvGrpSpPr>
        <p:grpSpPr bwMode="auto">
          <a:xfrm>
            <a:off x="5643563" y="4714875"/>
            <a:ext cx="571500" cy="571500"/>
            <a:chOff x="5643570" y="4714884"/>
            <a:chExt cx="571504" cy="571504"/>
          </a:xfrm>
        </p:grpSpPr>
        <p:pic>
          <p:nvPicPr>
            <p:cNvPr id="22547" name="Picture 3">
              <a:extLst>
                <a:ext uri="{FF2B5EF4-FFF2-40B4-BE49-F238E27FC236}">
                  <a16:creationId xmlns="" xmlns:a16="http://schemas.microsoft.com/office/drawing/2014/main" id="{7A687D9A-7CEB-61DD-6EA0-D13BA617A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4857760"/>
              <a:ext cx="1905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8" name="Ellipse 17">
              <a:extLst>
                <a:ext uri="{FF2B5EF4-FFF2-40B4-BE49-F238E27FC236}">
                  <a16:creationId xmlns="" xmlns:a16="http://schemas.microsoft.com/office/drawing/2014/main" id="{85E33DF5-C835-59BE-DF81-7DD371F7A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570" y="4714884"/>
              <a:ext cx="571504" cy="571504"/>
            </a:xfrm>
            <a:prstGeom prst="ellipse">
              <a:avLst/>
            </a:prstGeom>
            <a:noFill/>
            <a:ln w="38100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8" name="Groupe 20">
            <a:extLst>
              <a:ext uri="{FF2B5EF4-FFF2-40B4-BE49-F238E27FC236}">
                <a16:creationId xmlns="" xmlns:a16="http://schemas.microsoft.com/office/drawing/2014/main" id="{2E49373C-1DCB-8547-B503-C88B9100E097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4500563"/>
            <a:ext cx="571500" cy="571500"/>
            <a:chOff x="4500562" y="4500570"/>
            <a:chExt cx="571504" cy="571504"/>
          </a:xfrm>
        </p:grpSpPr>
        <p:pic>
          <p:nvPicPr>
            <p:cNvPr id="22545" name="Picture 2">
              <a:extLst>
                <a:ext uri="{FF2B5EF4-FFF2-40B4-BE49-F238E27FC236}">
                  <a16:creationId xmlns="" xmlns:a16="http://schemas.microsoft.com/office/drawing/2014/main" id="{FC12AB47-38A9-F5F5-04EC-FD6CF789B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643446"/>
              <a:ext cx="2571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Ellipse 18">
              <a:extLst>
                <a:ext uri="{FF2B5EF4-FFF2-40B4-BE49-F238E27FC236}">
                  <a16:creationId xmlns="" xmlns:a16="http://schemas.microsoft.com/office/drawing/2014/main" id="{08A1782C-EC7F-01A4-E335-1C87559E0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562" y="4500570"/>
              <a:ext cx="571504" cy="571504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9" name="Groupe 23">
            <a:extLst>
              <a:ext uri="{FF2B5EF4-FFF2-40B4-BE49-F238E27FC236}">
                <a16:creationId xmlns="" xmlns:a16="http://schemas.microsoft.com/office/drawing/2014/main" id="{5AD8D715-0E06-CF5E-F4E8-22FDBB31AA35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5572125"/>
            <a:ext cx="714375" cy="642938"/>
            <a:chOff x="4714876" y="5572140"/>
            <a:chExt cx="714380" cy="642942"/>
          </a:xfrm>
        </p:grpSpPr>
        <p:pic>
          <p:nvPicPr>
            <p:cNvPr id="22543" name="Picture 4">
              <a:extLst>
                <a:ext uri="{FF2B5EF4-FFF2-40B4-BE49-F238E27FC236}">
                  <a16:creationId xmlns="" xmlns:a16="http://schemas.microsoft.com/office/drawing/2014/main" id="{F9D66B37-0C6D-F6F3-35BB-36FD949C0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0" y="5715016"/>
              <a:ext cx="2571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Ellipse 21">
              <a:extLst>
                <a:ext uri="{FF2B5EF4-FFF2-40B4-BE49-F238E27FC236}">
                  <a16:creationId xmlns="" xmlns:a16="http://schemas.microsoft.com/office/drawing/2014/main" id="{31A90072-11E4-120E-9555-A3D90185B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6" y="5572140"/>
              <a:ext cx="714380" cy="642942"/>
            </a:xfrm>
            <a:prstGeom prst="ellips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10" name="Groupe 24">
            <a:extLst>
              <a:ext uri="{FF2B5EF4-FFF2-40B4-BE49-F238E27FC236}">
                <a16:creationId xmlns="" xmlns:a16="http://schemas.microsoft.com/office/drawing/2014/main" id="{F1576C1C-7F2C-9DB8-9D2E-BA0A8F1EBA2C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5000625"/>
            <a:ext cx="714375" cy="642938"/>
            <a:chOff x="3500430" y="5000636"/>
            <a:chExt cx="714380" cy="642942"/>
          </a:xfrm>
        </p:grpSpPr>
        <p:pic>
          <p:nvPicPr>
            <p:cNvPr id="22541" name="Picture 5">
              <a:extLst>
                <a:ext uri="{FF2B5EF4-FFF2-40B4-BE49-F238E27FC236}">
                  <a16:creationId xmlns="" xmlns:a16="http://schemas.microsoft.com/office/drawing/2014/main" id="{29CD83F7-A428-D5A1-7E69-EBBEB8C63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2" y="5143512"/>
              <a:ext cx="1905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Ellipse 22">
              <a:extLst>
                <a:ext uri="{FF2B5EF4-FFF2-40B4-BE49-F238E27FC236}">
                  <a16:creationId xmlns="" xmlns:a16="http://schemas.microsoft.com/office/drawing/2014/main" id="{AD12A510-C175-A41F-CAC9-E63E00A02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430" y="5000636"/>
              <a:ext cx="714380" cy="642942"/>
            </a:xfrm>
            <a:prstGeom prst="ellips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>
            <a:extLst>
              <a:ext uri="{FF2B5EF4-FFF2-40B4-BE49-F238E27FC236}">
                <a16:creationId xmlns="" xmlns:a16="http://schemas.microsoft.com/office/drawing/2014/main" id="{455161BF-3DA6-5593-C039-5A5FE45AA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643563"/>
            <a:ext cx="4033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prepared by </a:t>
            </a:r>
          </a:p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professor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Boutabba</a:t>
            </a: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Hynda</a:t>
            </a:r>
            <a:endParaRPr lang="fr-FR" altLang="ar-DZ" sz="1800" b="0" u="none" dirty="0">
              <a:latin typeface="Arial" charset="0"/>
              <a:cs typeface="Arial" charset="0"/>
            </a:endParaRPr>
          </a:p>
        </p:txBody>
      </p:sp>
      <p:sp>
        <p:nvSpPr>
          <p:cNvPr id="23555" name="Text Box 6">
            <a:extLst>
              <a:ext uri="{FF2B5EF4-FFF2-40B4-BE49-F238E27FC236}">
                <a16:creationId xmlns="" xmlns:a16="http://schemas.microsoft.com/office/drawing/2014/main" id="{EA70F17C-3840-C739-447D-1C0EA441D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215063"/>
            <a:ext cx="324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ar-DZ" i="1" u="none">
                <a:solidFill>
                  <a:srgbClr val="FF0000"/>
                </a:solidFill>
              </a:rPr>
              <a:t>1st year architecture course</a:t>
            </a:r>
            <a:endParaRPr lang="en-US" altLang="ar-DZ" i="1" u="none">
              <a:solidFill>
                <a:srgbClr val="FF0000"/>
              </a:solidFill>
            </a:endParaRPr>
          </a:p>
        </p:txBody>
      </p:sp>
      <p:sp>
        <p:nvSpPr>
          <p:cNvPr id="23556" name="Text Box 8">
            <a:extLst>
              <a:ext uri="{FF2B5EF4-FFF2-40B4-BE49-F238E27FC236}">
                <a16:creationId xmlns="" xmlns:a16="http://schemas.microsoft.com/office/drawing/2014/main" id="{70A3C76C-969A-F934-FDB2-080CB416C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143500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/>
              <a:t>Academic year 2023 / 2024</a:t>
            </a:r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DE58167-6E52-A4EC-46B6-9A175F5C9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714625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sz="2800" u="none" dirty="0">
                <a:solidFill>
                  <a:schemeClr val="tx2"/>
                </a:solidFill>
                <a:latin typeface="Arial" panose="020B0604020202020204" pitchFamily="34" charset="0"/>
              </a:rPr>
              <a:t>Exo1:</a:t>
            </a:r>
          </a:p>
          <a:p>
            <a:pPr algn="ctr" rtl="0" eaLnBrk="1" hangingPunct="1"/>
            <a:r>
              <a:rPr lang="en-US" altLang="ar-DZ" sz="2800" u="none" dirty="0">
                <a:solidFill>
                  <a:srgbClr val="FF0000"/>
                </a:solidFill>
                <a:latin typeface="Arial" panose="020B0604020202020204" pitchFamily="34" charset="0"/>
              </a:rPr>
              <a:t>Planar geometric composition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>
            <a:extLst>
              <a:ext uri="{FF2B5EF4-FFF2-40B4-BE49-F238E27FC236}">
                <a16:creationId xmlns="" xmlns:a16="http://schemas.microsoft.com/office/drawing/2014/main" id="{A632D994-AD18-ABC2-45A7-DF44ADA9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34963"/>
            <a:ext cx="20288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1CDF595-BCDA-930E-4A7B-3AB921121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71500"/>
            <a:ext cx="5214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>
                <a:hlinkClick r:id="rId3"/>
              </a:rPr>
              <a:t>Gromort, Georges (18/10/1870 - 20/02/1961)</a:t>
            </a:r>
            <a:r>
              <a:rPr lang="fr-FR" altLang="en-US" b="0" u="none">
                <a:hlinkClick r:id="rId3"/>
              </a:rPr>
              <a:t> -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3847F82F-D953-9E83-D550-91E9B74E5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214438"/>
            <a:ext cx="5143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>
                <a:solidFill>
                  <a:srgbClr val="0070C0"/>
                </a:solidFill>
              </a:rPr>
              <a:t>Composer</a:t>
            </a:r>
            <a:r>
              <a:rPr lang="fr-FR" altLang="en-US" u="none" dirty="0"/>
              <a:t> c’est grouper des </a:t>
            </a:r>
            <a:r>
              <a:rPr lang="fr-FR" altLang="en-US" u="none" dirty="0">
                <a:solidFill>
                  <a:srgbClr val="FF0000"/>
                </a:solidFill>
              </a:rPr>
              <a:t>éléments choisis </a:t>
            </a:r>
            <a:r>
              <a:rPr lang="fr-FR" altLang="en-US" u="none" dirty="0"/>
              <a:t>pour en faire </a:t>
            </a:r>
            <a:r>
              <a:rPr lang="fr-FR" altLang="en-US" u="none" dirty="0">
                <a:solidFill>
                  <a:srgbClr val="00B050"/>
                </a:solidFill>
              </a:rPr>
              <a:t>un tout </a:t>
            </a:r>
            <a:r>
              <a:rPr lang="fr-FR" altLang="en-US" u="none" dirty="0"/>
              <a:t>homogène et complet.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8996873-6425-F424-0E90-E0831A5CB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0250"/>
            <a:ext cx="714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AE" altLang="en-US" sz="2400" u="none">
                <a:solidFill>
                  <a:srgbClr val="0070C0"/>
                </a:solidFill>
              </a:rPr>
              <a:t>التركيب</a:t>
            </a:r>
            <a:r>
              <a:rPr lang="ar-AE" altLang="en-US" sz="2400" u="none"/>
              <a:t> يعني تجميع </a:t>
            </a:r>
            <a:r>
              <a:rPr lang="ar-AE" altLang="en-US" sz="2400" u="none">
                <a:solidFill>
                  <a:srgbClr val="FF0000"/>
                </a:solidFill>
              </a:rPr>
              <a:t>العناصر المختارة </a:t>
            </a:r>
            <a:r>
              <a:rPr lang="ar-AE" altLang="en-US" sz="2400" u="none"/>
              <a:t>لتكوين </a:t>
            </a:r>
            <a:r>
              <a:rPr lang="ar-AE" altLang="en-US" sz="2400" u="none">
                <a:solidFill>
                  <a:srgbClr val="00CC00"/>
                </a:solidFill>
              </a:rPr>
              <a:t>وحدة</a:t>
            </a:r>
            <a:r>
              <a:rPr lang="ar-AE" altLang="en-US" sz="2400" u="none"/>
              <a:t> متجانسة وكاملة.</a:t>
            </a:r>
            <a:endParaRPr lang="fr-FR" altLang="en-US" sz="2400" u="non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89052F9-B3BB-2BCE-D791-EAE640338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0"/>
            <a:ext cx="728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>
                <a:solidFill>
                  <a:srgbClr val="0070C0"/>
                </a:solidFill>
              </a:rPr>
              <a:t>To compose </a:t>
            </a:r>
            <a:r>
              <a:rPr lang="en-US" altLang="en-US" u="none"/>
              <a:t>is to group </a:t>
            </a:r>
            <a:r>
              <a:rPr lang="en-US" altLang="en-US" u="none">
                <a:solidFill>
                  <a:srgbClr val="FF0000"/>
                </a:solidFill>
              </a:rPr>
              <a:t>selected elements </a:t>
            </a:r>
            <a:r>
              <a:rPr lang="en-US" altLang="en-US" u="none"/>
              <a:t>to make a homogeneous and complete </a:t>
            </a:r>
            <a:r>
              <a:rPr lang="en-US" altLang="en-US" u="none">
                <a:solidFill>
                  <a:srgbClr val="00CC00"/>
                </a:solidFill>
              </a:rPr>
              <a:t>whole</a:t>
            </a:r>
            <a:r>
              <a:rPr lang="en-US" altLang="en-US" u="none"/>
              <a:t>.</a:t>
            </a:r>
            <a:endParaRPr lang="fr-FR" altLang="en-US" u="none"/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5D85256A-94B8-0C8C-C6A6-A7B7FDA35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143000"/>
            <a:ext cx="1357312" cy="571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70334E86-0F9A-D5D6-A2C9-A5B19E95F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1143000"/>
            <a:ext cx="1857375" cy="571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41EA4812-1DF8-A9E6-1E4B-33D80FDF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1500188"/>
            <a:ext cx="857250" cy="571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6362F8E7-A0ED-9E1D-34D9-15015E89C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000500"/>
            <a:ext cx="857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>
                <a:solidFill>
                  <a:srgbClr val="FF0000"/>
                </a:solidFill>
              </a:rPr>
              <a:t>Selected elements </a:t>
            </a:r>
            <a:r>
              <a:rPr lang="en-US" altLang="en-US" u="none" dirty="0"/>
              <a:t>= geometrical grids = sequence of repeating </a:t>
            </a:r>
            <a:r>
              <a:rPr lang="en-US" altLang="en-US" u="none" dirty="0">
                <a:solidFill>
                  <a:srgbClr val="FF0000"/>
                </a:solidFill>
              </a:rPr>
              <a:t>SHAPES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FE3DFCF-2D1C-F309-2E13-FB36FC9DFF1C}"/>
              </a:ext>
            </a:extLst>
          </p:cNvPr>
          <p:cNvSpPr/>
          <p:nvPr/>
        </p:nvSpPr>
        <p:spPr bwMode="auto">
          <a:xfrm>
            <a:off x="1928793" y="0"/>
            <a:ext cx="5451519" cy="57148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en-US" u="none">
                <a:cs typeface="Arial" charset="0"/>
              </a:rPr>
              <a:t>Introduction to the Exercise / Course Reminder</a:t>
            </a:r>
            <a:endParaRPr lang="fr-FR" u="none" dirty="0"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EBCC242-1C6C-7522-3D28-E8CB2510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571875"/>
            <a:ext cx="26292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>
                <a:solidFill>
                  <a:srgbClr val="0070C0"/>
                </a:solidFill>
              </a:rPr>
              <a:t>Compose = putting in:</a:t>
            </a:r>
            <a:endParaRPr lang="fr-FR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18908C4-B68F-5E9D-58CB-5B5F32F9A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429125"/>
            <a:ext cx="5929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>
                <a:solidFill>
                  <a:srgbClr val="00B050"/>
                </a:solidFill>
              </a:rPr>
              <a:t>a whole </a:t>
            </a:r>
            <a:r>
              <a:rPr lang="en-US" altLang="en-US" u="none" dirty="0"/>
              <a:t>= Final composition from which we extract a</a:t>
            </a:r>
            <a:endParaRPr lang="fr-FR" altLang="en-US" b="0" dirty="0"/>
          </a:p>
        </p:txBody>
      </p:sp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6A5A5C7C-BF98-F0A9-BF0D-94E6D77DD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929188"/>
            <a:ext cx="279558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4BA2197-8D2D-323B-806F-B2E58A00B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12" y="4462483"/>
            <a:ext cx="251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 err="1"/>
              <a:t>Repeating</a:t>
            </a:r>
            <a:r>
              <a:rPr lang="fr-FR" altLang="en-US" u="none" dirty="0">
                <a:solidFill>
                  <a:srgbClr val="00CC00"/>
                </a:solidFill>
              </a:rPr>
              <a:t> MODULE</a:t>
            </a:r>
            <a:endParaRPr lang="fr-FR" altLang="en-US" dirty="0"/>
          </a:p>
        </p:txBody>
      </p:sp>
      <p:grpSp>
        <p:nvGrpSpPr>
          <p:cNvPr id="2" name="Groupe 30">
            <a:extLst>
              <a:ext uri="{FF2B5EF4-FFF2-40B4-BE49-F238E27FC236}">
                <a16:creationId xmlns="" xmlns:a16="http://schemas.microsoft.com/office/drawing/2014/main" id="{01223CF2-9C6C-F035-FFCD-5DA8778121C9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4929188"/>
            <a:ext cx="3286125" cy="1673225"/>
            <a:chOff x="4929190" y="5000636"/>
            <a:chExt cx="3286148" cy="1672556"/>
          </a:xfrm>
        </p:grpSpPr>
        <p:pic>
          <p:nvPicPr>
            <p:cNvPr id="24608" name="Picture 2">
              <a:extLst>
                <a:ext uri="{FF2B5EF4-FFF2-40B4-BE49-F238E27FC236}">
                  <a16:creationId xmlns="" xmlns:a16="http://schemas.microsoft.com/office/drawing/2014/main" id="{FAA555A6-3D2B-4AB8-DAA4-BA934FCCD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85887" y="4943939"/>
              <a:ext cx="1672556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9" name="Picture 2">
              <a:extLst>
                <a:ext uri="{FF2B5EF4-FFF2-40B4-BE49-F238E27FC236}">
                  <a16:creationId xmlns="" xmlns:a16="http://schemas.microsoft.com/office/drawing/2014/main" id="{64D973F1-FC47-CD9F-0921-719670AD4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86085" y="4943939"/>
              <a:ext cx="1672556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34">
            <a:extLst>
              <a:ext uri="{FF2B5EF4-FFF2-40B4-BE49-F238E27FC236}">
                <a16:creationId xmlns="" xmlns:a16="http://schemas.microsoft.com/office/drawing/2014/main" id="{9C5FA370-3E9A-2BFD-7AA8-E89D00D54082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3214688"/>
            <a:ext cx="1785937" cy="357187"/>
            <a:chOff x="3500430" y="3214686"/>
            <a:chExt cx="1785950" cy="357190"/>
          </a:xfrm>
        </p:grpSpPr>
        <p:cxnSp>
          <p:nvCxnSpPr>
            <p:cNvPr id="24605" name="Connecteur droit 24">
              <a:extLst>
                <a:ext uri="{FF2B5EF4-FFF2-40B4-BE49-F238E27FC236}">
                  <a16:creationId xmlns="" xmlns:a16="http://schemas.microsoft.com/office/drawing/2014/main" id="{C42ABEB2-4E70-2B9E-CBA8-2A35A53677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00430" y="3500438"/>
              <a:ext cx="1214446" cy="1588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6" name="Connecteur droit 25">
              <a:extLst>
                <a:ext uri="{FF2B5EF4-FFF2-40B4-BE49-F238E27FC236}">
                  <a16:creationId xmlns="" xmlns:a16="http://schemas.microsoft.com/office/drawing/2014/main" id="{B147EF31-7BD4-4A76-9B33-085799A332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1934" y="3357562"/>
              <a:ext cx="1214446" cy="1588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7" name="Flèche vers le bas 28">
              <a:extLst>
                <a:ext uri="{FF2B5EF4-FFF2-40B4-BE49-F238E27FC236}">
                  <a16:creationId xmlns="" xmlns:a16="http://schemas.microsoft.com/office/drawing/2014/main" id="{60674274-3797-8877-0A9B-9FB4586D7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0" y="3214686"/>
              <a:ext cx="214314" cy="35719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66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12" name="Groupe 35">
            <a:extLst>
              <a:ext uri="{FF2B5EF4-FFF2-40B4-BE49-F238E27FC236}">
                <a16:creationId xmlns="" xmlns:a16="http://schemas.microsoft.com/office/drawing/2014/main" id="{E3B7C235-1A8D-7272-D0DD-B83D154A573B}"/>
              </a:ext>
            </a:extLst>
          </p:cNvPr>
          <p:cNvGrpSpPr>
            <a:grpSpLocks/>
          </p:cNvGrpSpPr>
          <p:nvPr/>
        </p:nvGrpSpPr>
        <p:grpSpPr bwMode="auto">
          <a:xfrm>
            <a:off x="6357938" y="3071813"/>
            <a:ext cx="857250" cy="571500"/>
            <a:chOff x="6357950" y="3071810"/>
            <a:chExt cx="857256" cy="571504"/>
          </a:xfrm>
        </p:grpSpPr>
        <p:sp>
          <p:nvSpPr>
            <p:cNvPr id="27" name="Ellipse 26">
              <a:extLst>
                <a:ext uri="{FF2B5EF4-FFF2-40B4-BE49-F238E27FC236}">
                  <a16:creationId xmlns="" xmlns:a16="http://schemas.microsoft.com/office/drawing/2014/main" id="{E7F8DDDC-CEF8-08BA-4E32-811340A8738F}"/>
                </a:ext>
              </a:extLst>
            </p:cNvPr>
            <p:cNvSpPr/>
            <p:nvPr/>
          </p:nvSpPr>
          <p:spPr bwMode="auto">
            <a:xfrm>
              <a:off x="6357950" y="3071810"/>
              <a:ext cx="857256" cy="571504"/>
            </a:xfrm>
            <a:prstGeom prst="ellips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n w="57150">
                  <a:solidFill>
                    <a:schemeClr val="tx1"/>
                  </a:solidFill>
                </a:ln>
                <a:cs typeface="Arial" charset="0"/>
              </a:endParaRPr>
            </a:p>
          </p:txBody>
        </p:sp>
        <p:sp>
          <p:nvSpPr>
            <p:cNvPr id="24604" name="Ellipse 29">
              <a:extLst>
                <a:ext uri="{FF2B5EF4-FFF2-40B4-BE49-F238E27FC236}">
                  <a16:creationId xmlns="" xmlns:a16="http://schemas.microsoft.com/office/drawing/2014/main" id="{46CE853C-DEE1-6942-9DE6-9C4B24137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826" y="3214686"/>
              <a:ext cx="561980" cy="295276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pic>
        <p:nvPicPr>
          <p:cNvPr id="32" name="Picture 3">
            <a:extLst>
              <a:ext uri="{FF2B5EF4-FFF2-40B4-BE49-F238E27FC236}">
                <a16:creationId xmlns="" xmlns:a16="http://schemas.microsoft.com/office/drawing/2014/main" id="{DF8ABAE4-0C0A-01EB-0B6C-74DA4EBEE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19399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D990A16-7AD8-C60E-766B-F0D6A3253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3643313"/>
            <a:ext cx="2281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>
                <a:solidFill>
                  <a:srgbClr val="0070C0"/>
                </a:solidFill>
              </a:rPr>
              <a:t>SUPERPOSITION</a:t>
            </a:r>
            <a:endParaRPr lang="fr-FR" alt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D8F4F3C-0359-DAE8-8CFA-D248BDB6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3643313"/>
            <a:ext cx="23302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Or in </a:t>
            </a:r>
            <a:r>
              <a:rPr lang="fr-FR" altLang="en-US" u="none" dirty="0">
                <a:solidFill>
                  <a:srgbClr val="0070C0"/>
                </a:solidFill>
              </a:rPr>
              <a:t>INSERTION </a:t>
            </a:r>
            <a:endParaRPr lang="fr-FR" altLang="en-US" dirty="0"/>
          </a:p>
        </p:txBody>
      </p:sp>
      <p:grpSp>
        <p:nvGrpSpPr>
          <p:cNvPr id="14" name="Groupe 40">
            <a:extLst>
              <a:ext uri="{FF2B5EF4-FFF2-40B4-BE49-F238E27FC236}">
                <a16:creationId xmlns="" xmlns:a16="http://schemas.microsoft.com/office/drawing/2014/main" id="{EF09864A-8F3C-BFB5-4395-F8678011528E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4857750"/>
            <a:ext cx="6357938" cy="2000250"/>
            <a:chOff x="571472" y="4857760"/>
            <a:chExt cx="6357982" cy="2000240"/>
          </a:xfrm>
        </p:grpSpPr>
        <p:sp>
          <p:nvSpPr>
            <p:cNvPr id="24601" name="Ellipse 36">
              <a:extLst>
                <a:ext uri="{FF2B5EF4-FFF2-40B4-BE49-F238E27FC236}">
                  <a16:creationId xmlns="" xmlns:a16="http://schemas.microsoft.com/office/drawing/2014/main" id="{451CC340-8B95-3F5E-B342-955A92A36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3504" y="4857760"/>
              <a:ext cx="1785950" cy="2000240"/>
            </a:xfrm>
            <a:prstGeom prst="ellipse">
              <a:avLst/>
            </a:prstGeom>
            <a:noFill/>
            <a:ln w="38100" algn="ctr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24602" name="Ellipse 37">
              <a:extLst>
                <a:ext uri="{FF2B5EF4-FFF2-40B4-BE49-F238E27FC236}">
                  <a16:creationId xmlns="" xmlns:a16="http://schemas.microsoft.com/office/drawing/2014/main" id="{F0545488-24D2-4028-9B00-464E720CB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472" y="5143512"/>
              <a:ext cx="857256" cy="928694"/>
            </a:xfrm>
            <a:prstGeom prst="ellipse">
              <a:avLst/>
            </a:prstGeom>
            <a:noFill/>
            <a:ln w="38100" algn="ctr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8" grpId="0"/>
      <p:bldP spid="18" grpId="1"/>
      <p:bldP spid="19" grpId="0"/>
      <p:bldP spid="21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E852D9A5-77BE-625B-0F5A-7A716F8AF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0"/>
            <a:ext cx="8229600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What do we mean by planar geometric composition?</a:t>
            </a:r>
          </a:p>
        </p:txBody>
      </p:sp>
      <p:sp>
        <p:nvSpPr>
          <p:cNvPr id="8195" name="ZoneTexte 4">
            <a:extLst>
              <a:ext uri="{FF2B5EF4-FFF2-40B4-BE49-F238E27FC236}">
                <a16:creationId xmlns="" xmlns:a16="http://schemas.microsoft.com/office/drawing/2014/main" id="{9BD21E61-A4E0-2962-851F-E0AD767AF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93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/>
              <a:t>It's composing with basic two-dimensional geometric shapes (XX and YY axes)</a:t>
            </a:r>
            <a:endParaRPr lang="fr-FR" altLang="en-US" sz="1800" b="0" u="none" dirty="0"/>
          </a:p>
        </p:txBody>
      </p:sp>
      <p:pic>
        <p:nvPicPr>
          <p:cNvPr id="8196" name="Picture 12">
            <a:extLst>
              <a:ext uri="{FF2B5EF4-FFF2-40B4-BE49-F238E27FC236}">
                <a16:creationId xmlns="" xmlns:a16="http://schemas.microsoft.com/office/drawing/2014/main" id="{368C2A25-BDFF-FF86-9533-F465C0A4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233488"/>
            <a:ext cx="24098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">
            <a:extLst>
              <a:ext uri="{FF2B5EF4-FFF2-40B4-BE49-F238E27FC236}">
                <a16:creationId xmlns="" xmlns:a16="http://schemas.microsoft.com/office/drawing/2014/main" id="{CB6924FF-8EE0-BFCB-54A7-6DE32D91E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71563"/>
            <a:ext cx="1079500" cy="11525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>
              <a:solidFill>
                <a:srgbClr val="FF0000"/>
              </a:solidFill>
            </a:endParaRPr>
          </a:p>
        </p:txBody>
      </p:sp>
      <p:sp>
        <p:nvSpPr>
          <p:cNvPr id="8198" name="Ellipse 2">
            <a:extLst>
              <a:ext uri="{FF2B5EF4-FFF2-40B4-BE49-F238E27FC236}">
                <a16:creationId xmlns="" xmlns:a16="http://schemas.microsoft.com/office/drawing/2014/main" id="{1231692D-6359-14AB-80E5-46D266FBF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071563"/>
            <a:ext cx="1152525" cy="115252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8199" name="Triangle isocèle 4">
            <a:extLst>
              <a:ext uri="{FF2B5EF4-FFF2-40B4-BE49-F238E27FC236}">
                <a16:creationId xmlns="" xmlns:a16="http://schemas.microsoft.com/office/drawing/2014/main" id="{4D1CDAE1-BE1E-82CF-99E9-11420064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1052513"/>
            <a:ext cx="1081088" cy="1152525"/>
          </a:xfrm>
          <a:prstGeom prst="triangle">
            <a:avLst>
              <a:gd name="adj" fmla="val 50000"/>
            </a:avLst>
          </a:prstGeom>
          <a:solidFill>
            <a:srgbClr val="00CC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8200" name="ZoneTexte 5">
            <a:extLst>
              <a:ext uri="{FF2B5EF4-FFF2-40B4-BE49-F238E27FC236}">
                <a16:creationId xmlns="" xmlns:a16="http://schemas.microsoft.com/office/drawing/2014/main" id="{D09C6F68-A7AF-7013-E22C-C7A763982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4563"/>
            <a:ext cx="738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/>
              <a:t>Geometry plays an important role in architectural design</a:t>
            </a:r>
            <a:endParaRPr lang="fr-FR" altLang="en-US" sz="1800" b="0" u="none" dirty="0"/>
          </a:p>
        </p:txBody>
      </p:sp>
      <p:sp>
        <p:nvSpPr>
          <p:cNvPr id="8201" name="ZoneTexte 6">
            <a:extLst>
              <a:ext uri="{FF2B5EF4-FFF2-40B4-BE49-F238E27FC236}">
                <a16:creationId xmlns="" xmlns:a16="http://schemas.microsoft.com/office/drawing/2014/main" id="{0CBA1169-382B-FC4C-ED92-437B99069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616200"/>
            <a:ext cx="266918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u="none" dirty="0" err="1"/>
              <a:t>Architects</a:t>
            </a:r>
            <a:r>
              <a:rPr lang="fr-FR" altLang="en-US" sz="1800" u="none" dirty="0"/>
              <a:t> use
 </a:t>
            </a:r>
            <a:r>
              <a:rPr lang="fr-FR" altLang="en-US" sz="1800" u="none" dirty="0" err="1"/>
              <a:t>geometry</a:t>
            </a:r>
            <a:r>
              <a:rPr lang="fr-FR" altLang="en-US" sz="1800" u="none" dirty="0"/>
              <a:t> to: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="" xmlns:a16="http://schemas.microsoft.com/office/drawing/2014/main" id="{429D6DB7-CF08-95E2-868A-F73C876B7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2643188"/>
            <a:ext cx="2080245" cy="857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u="none" dirty="0"/>
              <a:t>1. </a:t>
            </a:r>
            <a:r>
              <a:rPr lang="en-US" altLang="en-US" sz="1800" u="none" dirty="0"/>
              <a:t>Study and divide space/ Plans</a:t>
            </a:r>
            <a:endParaRPr lang="fr-FR" altLang="en-US" sz="1800" u="none" dirty="0"/>
          </a:p>
        </p:txBody>
      </p:sp>
      <p:pic>
        <p:nvPicPr>
          <p:cNvPr id="8224" name="Picture 32">
            <a:extLst>
              <a:ext uri="{FF2B5EF4-FFF2-40B4-BE49-F238E27FC236}">
                <a16:creationId xmlns="" xmlns:a16="http://schemas.microsoft.com/office/drawing/2014/main" id="{ED9A9F57-587D-376F-93DE-2EB26470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24275"/>
            <a:ext cx="459581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33">
            <a:extLst>
              <a:ext uri="{FF2B5EF4-FFF2-40B4-BE49-F238E27FC236}">
                <a16:creationId xmlns="" xmlns:a16="http://schemas.microsoft.com/office/drawing/2014/main" id="{4AF54310-6103-71F8-A1C0-7A1AB6A0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500438"/>
            <a:ext cx="371475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45">
            <a:extLst>
              <a:ext uri="{FF2B5EF4-FFF2-40B4-BE49-F238E27FC236}">
                <a16:creationId xmlns="" xmlns:a16="http://schemas.microsoft.com/office/drawing/2014/main" id="{DEAC8319-08FC-B392-A466-F31B548D41EA}"/>
              </a:ext>
            </a:extLst>
          </p:cNvPr>
          <p:cNvGrpSpPr>
            <a:grpSpLocks/>
          </p:cNvGrpSpPr>
          <p:nvPr/>
        </p:nvGrpSpPr>
        <p:grpSpPr bwMode="auto">
          <a:xfrm>
            <a:off x="5500688" y="4286250"/>
            <a:ext cx="2357437" cy="1714500"/>
            <a:chOff x="5500694" y="4286256"/>
            <a:chExt cx="2357454" cy="1714512"/>
          </a:xfrm>
        </p:grpSpPr>
        <p:sp>
          <p:nvSpPr>
            <p:cNvPr id="7188" name="Rectangle 39">
              <a:extLst>
                <a:ext uri="{FF2B5EF4-FFF2-40B4-BE49-F238E27FC236}">
                  <a16:creationId xmlns="" xmlns:a16="http://schemas.microsoft.com/office/drawing/2014/main" id="{A5338B1F-373F-7514-0D6B-62FF78610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6578" y="4286256"/>
              <a:ext cx="428628" cy="357190"/>
            </a:xfrm>
            <a:prstGeom prst="rect">
              <a:avLst/>
            </a:prstGeom>
            <a:noFill/>
            <a:ln w="57150" algn="ctr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7189" name="Rectangle 41">
              <a:extLst>
                <a:ext uri="{FF2B5EF4-FFF2-40B4-BE49-F238E27FC236}">
                  <a16:creationId xmlns="" xmlns:a16="http://schemas.microsoft.com/office/drawing/2014/main" id="{BFAE477A-2659-0020-960F-B1BD6498C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20" y="4286256"/>
              <a:ext cx="428628" cy="357190"/>
            </a:xfrm>
            <a:prstGeom prst="rect">
              <a:avLst/>
            </a:prstGeom>
            <a:noFill/>
            <a:ln w="57150" algn="ctr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7190" name="Rectangle 42">
              <a:extLst>
                <a:ext uri="{FF2B5EF4-FFF2-40B4-BE49-F238E27FC236}">
                  <a16:creationId xmlns="" xmlns:a16="http://schemas.microsoft.com/office/drawing/2014/main" id="{8F80E9F3-820C-82E1-E9EC-2B4EB64A9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16" y="5643578"/>
              <a:ext cx="428628" cy="357190"/>
            </a:xfrm>
            <a:prstGeom prst="rect">
              <a:avLst/>
            </a:prstGeom>
            <a:noFill/>
            <a:ln w="57150" algn="ctr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7191" name="Rectangle 43">
              <a:extLst>
                <a:ext uri="{FF2B5EF4-FFF2-40B4-BE49-F238E27FC236}">
                  <a16:creationId xmlns="" xmlns:a16="http://schemas.microsoft.com/office/drawing/2014/main" id="{D8E69922-263C-71CD-4CF0-E07CEF8F3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20" y="5643578"/>
              <a:ext cx="428628" cy="357190"/>
            </a:xfrm>
            <a:prstGeom prst="rect">
              <a:avLst/>
            </a:prstGeom>
            <a:noFill/>
            <a:ln w="57150" algn="ctr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7192" name="Ellipse 44">
              <a:extLst>
                <a:ext uri="{FF2B5EF4-FFF2-40B4-BE49-F238E27FC236}">
                  <a16:creationId xmlns="" xmlns:a16="http://schemas.microsoft.com/office/drawing/2014/main" id="{F4B8CB7A-DAFC-F551-1807-8C03D545C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94" y="4572008"/>
              <a:ext cx="285752" cy="1214446"/>
            </a:xfrm>
            <a:prstGeom prst="ellips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3" name="Groupe 48">
            <a:extLst>
              <a:ext uri="{FF2B5EF4-FFF2-40B4-BE49-F238E27FC236}">
                <a16:creationId xmlns="" xmlns:a16="http://schemas.microsoft.com/office/drawing/2014/main" id="{1CB1D306-F2F3-B233-B3F9-50A893F58630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4143375"/>
            <a:ext cx="4214813" cy="1928813"/>
            <a:chOff x="285720" y="4143380"/>
            <a:chExt cx="4214842" cy="1928826"/>
          </a:xfrm>
        </p:grpSpPr>
        <p:sp>
          <p:nvSpPr>
            <p:cNvPr id="7183" name="Ellipse 36">
              <a:extLst>
                <a:ext uri="{FF2B5EF4-FFF2-40B4-BE49-F238E27FC236}">
                  <a16:creationId xmlns="" xmlns:a16="http://schemas.microsoft.com/office/drawing/2014/main" id="{A2F5C6AB-1AE3-7256-2D93-C1C381588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20" y="4143380"/>
              <a:ext cx="4214842" cy="1928826"/>
            </a:xfrm>
            <a:prstGeom prst="ellipse">
              <a:avLst/>
            </a:prstGeom>
            <a:noFill/>
            <a:ln w="5715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7184" name="Rectangle 37">
              <a:extLst>
                <a:ext uri="{FF2B5EF4-FFF2-40B4-BE49-F238E27FC236}">
                  <a16:creationId xmlns="" xmlns:a16="http://schemas.microsoft.com/office/drawing/2014/main" id="{723BFA95-7168-277D-7829-1342616D0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926" y="4714884"/>
              <a:ext cx="1285884" cy="571504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7185" name="Rectangle 38">
              <a:extLst>
                <a:ext uri="{FF2B5EF4-FFF2-40B4-BE49-F238E27FC236}">
                  <a16:creationId xmlns="" xmlns:a16="http://schemas.microsoft.com/office/drawing/2014/main" id="{18A21CE6-B413-1D63-7AE4-40641EB6C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34" y="4714884"/>
              <a:ext cx="1285884" cy="571504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7186" name="Triangle isocèle 46">
              <a:extLst>
                <a:ext uri="{FF2B5EF4-FFF2-40B4-BE49-F238E27FC236}">
                  <a16:creationId xmlns="" xmlns:a16="http://schemas.microsoft.com/office/drawing/2014/main" id="{BA3E2F5F-5E62-BF66-A28F-B087CA788A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80378">
              <a:off x="1208648" y="4274211"/>
              <a:ext cx="715722" cy="360552"/>
            </a:xfrm>
            <a:prstGeom prst="triangle">
              <a:avLst>
                <a:gd name="adj" fmla="val 37856"/>
              </a:avLst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7187" name="Ellipse 47">
              <a:extLst>
                <a:ext uri="{FF2B5EF4-FFF2-40B4-BE49-F238E27FC236}">
                  <a16:creationId xmlns="" xmlns:a16="http://schemas.microsoft.com/office/drawing/2014/main" id="{5285DCA8-B783-E9A2-AA5B-141BFA96B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08" y="4929198"/>
              <a:ext cx="357190" cy="214314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0" dur="2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5" grpId="0"/>
      <p:bldP spid="8197" grpId="0" animBg="1"/>
      <p:bldP spid="8198" grpId="0" animBg="1"/>
      <p:bldP spid="8199" grpId="0" animBg="1"/>
      <p:bldP spid="8200" grpId="0"/>
      <p:bldP spid="8201" grpId="0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A0C07D9-31F8-F30A-1109-2BF7C01D4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6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/>
              <a:t>On A4 format tracing paper, by choosing four (4) to five (5) different </a:t>
            </a:r>
            <a:r>
              <a:rPr lang="en-US" altLang="en-US" sz="1800" u="none" dirty="0"/>
              <a:t>grids</a:t>
            </a:r>
            <a:r>
              <a:rPr lang="en-US" altLang="en-US" sz="1800" b="0" u="none" dirty="0"/>
              <a:t>, made up of </a:t>
            </a:r>
            <a:r>
              <a:rPr lang="en-US" altLang="en-US" sz="1800" u="none" dirty="0"/>
              <a:t>juxtaposed</a:t>
            </a:r>
            <a:r>
              <a:rPr lang="en-US" altLang="en-US" sz="1800" b="0" u="none" dirty="0"/>
              <a:t> geometric shapes of your choice of (5*5cm- 2.5*2.5cm) :</a:t>
            </a:r>
            <a:endParaRPr lang="fr-FR" altLang="en-US" sz="1800" b="0" u="none" dirty="0"/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DE701C1-BB76-B6A7-42A3-1B1789245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143000"/>
            <a:ext cx="792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/>
              <a:t>- </a:t>
            </a:r>
            <a:r>
              <a:rPr lang="fr-FR" altLang="en-US" b="0" u="none" dirty="0" err="1"/>
              <a:t>adjoining</a:t>
            </a:r>
            <a:r>
              <a:rPr lang="fr-FR" altLang="en-US" b="0" u="none" dirty="0"/>
              <a:t> </a:t>
            </a:r>
            <a:r>
              <a:rPr lang="fr-FR" altLang="en-US" b="0" u="none" dirty="0" err="1"/>
              <a:t>each</a:t>
            </a:r>
            <a:r>
              <a:rPr lang="fr-FR" altLang="en-US" b="0" u="none" dirty="0"/>
              <a:t> </a:t>
            </a:r>
            <a:r>
              <a:rPr lang="fr-FR" altLang="en-US" b="0" u="none" dirty="0" err="1"/>
              <a:t>other</a:t>
            </a:r>
            <a:r>
              <a:rPr lang="fr-FR" altLang="en-US" b="0" u="none" dirty="0"/>
              <a:t> or</a:t>
            </a:r>
          </a:p>
        </p:txBody>
      </p:sp>
      <p:grpSp>
        <p:nvGrpSpPr>
          <p:cNvPr id="4" name="Groupe 166">
            <a:extLst>
              <a:ext uri="{FF2B5EF4-FFF2-40B4-BE49-F238E27FC236}">
                <a16:creationId xmlns="" xmlns:a16="http://schemas.microsoft.com/office/drawing/2014/main" id="{CCF4976C-6324-064E-6E03-E0034BD0062D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2214563"/>
            <a:ext cx="1714500" cy="1285875"/>
            <a:chOff x="214282" y="214290"/>
            <a:chExt cx="3071834" cy="2286016"/>
          </a:xfrm>
        </p:grpSpPr>
        <p:grpSp>
          <p:nvGrpSpPr>
            <p:cNvPr id="25682" name="Groupe 1">
              <a:extLst>
                <a:ext uri="{FF2B5EF4-FFF2-40B4-BE49-F238E27FC236}">
                  <a16:creationId xmlns="" xmlns:a16="http://schemas.microsoft.com/office/drawing/2014/main" id="{3A7814EC-DA96-CB6D-5DBD-80B05F5AB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285728"/>
              <a:ext cx="2501918" cy="2143934"/>
              <a:chOff x="2857488" y="428604"/>
              <a:chExt cx="2501918" cy="2143934"/>
            </a:xfrm>
          </p:grpSpPr>
          <p:cxnSp>
            <p:nvCxnSpPr>
              <p:cNvPr id="25684" name="Connecteur droit 2">
                <a:extLst>
                  <a:ext uri="{FF2B5EF4-FFF2-40B4-BE49-F238E27FC236}">
                    <a16:creationId xmlns="" xmlns:a16="http://schemas.microsoft.com/office/drawing/2014/main" id="{B118B53E-2D90-1AE7-453F-850921629F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57488" y="714356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85" name="Connecteur droit 3">
                <a:extLst>
                  <a:ext uri="{FF2B5EF4-FFF2-40B4-BE49-F238E27FC236}">
                    <a16:creationId xmlns="" xmlns:a16="http://schemas.microsoft.com/office/drawing/2014/main" id="{4F650DA0-3B2A-472A-710B-4D214ED98B0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57488" y="1000108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86" name="Connecteur droit 4">
                <a:extLst>
                  <a:ext uri="{FF2B5EF4-FFF2-40B4-BE49-F238E27FC236}">
                    <a16:creationId xmlns="" xmlns:a16="http://schemas.microsoft.com/office/drawing/2014/main" id="{750C33F3-21B7-D1D6-361D-9DDFBBF3D4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57488" y="1285860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87" name="Connecteur droit 5">
                <a:extLst>
                  <a:ext uri="{FF2B5EF4-FFF2-40B4-BE49-F238E27FC236}">
                    <a16:creationId xmlns="" xmlns:a16="http://schemas.microsoft.com/office/drawing/2014/main" id="{89EF10A7-B2EC-6F4E-D287-D4B1CECCAB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57488" y="1571612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88" name="Connecteur droit 6">
                <a:extLst>
                  <a:ext uri="{FF2B5EF4-FFF2-40B4-BE49-F238E27FC236}">
                    <a16:creationId xmlns="" xmlns:a16="http://schemas.microsoft.com/office/drawing/2014/main" id="{C53F60F3-439F-6BFA-5273-485FB210FE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57488" y="1928802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89" name="Connecteur droit 7">
                <a:extLst>
                  <a:ext uri="{FF2B5EF4-FFF2-40B4-BE49-F238E27FC236}">
                    <a16:creationId xmlns="" xmlns:a16="http://schemas.microsoft.com/office/drawing/2014/main" id="{35A2D391-F56E-C2E1-2712-BE47A2ACA3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57488" y="2214554"/>
                <a:ext cx="250033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90" name="Connecteur droit 8">
                <a:extLst>
                  <a:ext uri="{FF2B5EF4-FFF2-40B4-BE49-F238E27FC236}">
                    <a16:creationId xmlns="" xmlns:a16="http://schemas.microsoft.com/office/drawing/2014/main" id="{7FABC225-5249-0F17-8F80-2E3CFDFD6B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43108" y="1500174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91" name="Connecteur droit 9">
                <a:extLst>
                  <a:ext uri="{FF2B5EF4-FFF2-40B4-BE49-F238E27FC236}">
                    <a16:creationId xmlns="" xmlns:a16="http://schemas.microsoft.com/office/drawing/2014/main" id="{B562E4B9-6EB0-C84C-7BF9-F50512BC0A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501092" y="149938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92" name="Connecteur droit 10">
                <a:extLst>
                  <a:ext uri="{FF2B5EF4-FFF2-40B4-BE49-F238E27FC236}">
                    <a16:creationId xmlns="" xmlns:a16="http://schemas.microsoft.com/office/drawing/2014/main" id="{CD6F36EC-471B-4328-E52A-95B8C71323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58282" y="149938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93" name="Connecteur droit 11">
                <a:extLst>
                  <a:ext uri="{FF2B5EF4-FFF2-40B4-BE49-F238E27FC236}">
                    <a16:creationId xmlns="" xmlns:a16="http://schemas.microsoft.com/office/drawing/2014/main" id="{BFF292A3-8192-73E7-33A4-BA087FC73D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215472" y="149938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94" name="Connecteur droit 12">
                <a:extLst>
                  <a:ext uri="{FF2B5EF4-FFF2-40B4-BE49-F238E27FC236}">
                    <a16:creationId xmlns="" xmlns:a16="http://schemas.microsoft.com/office/drawing/2014/main" id="{FC2F0A83-4B95-523A-A683-E56F29CB69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72662" y="149938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95" name="Connecteur droit 13">
                <a:extLst>
                  <a:ext uri="{FF2B5EF4-FFF2-40B4-BE49-F238E27FC236}">
                    <a16:creationId xmlns="" xmlns:a16="http://schemas.microsoft.com/office/drawing/2014/main" id="{F3D1013C-6FC6-BB4F-2442-6F5987578D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929852" y="149938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96" name="Connecteur droit 14">
                <a:extLst>
                  <a:ext uri="{FF2B5EF4-FFF2-40B4-BE49-F238E27FC236}">
                    <a16:creationId xmlns="" xmlns:a16="http://schemas.microsoft.com/office/drawing/2014/main" id="{12B74DED-9852-8C61-BF0F-636CBB07E28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7042" y="1499380"/>
                <a:ext cx="2143140" cy="1588"/>
              </a:xfrm>
              <a:prstGeom prst="line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9AFD515-6559-E1EB-BF6C-C6D5DC662A19}"/>
                </a:ext>
              </a:extLst>
            </p:cNvPr>
            <p:cNvSpPr/>
            <p:nvPr/>
          </p:nvSpPr>
          <p:spPr bwMode="auto">
            <a:xfrm>
              <a:off x="214282" y="214290"/>
              <a:ext cx="3071834" cy="2286016"/>
            </a:xfrm>
            <a:prstGeom prst="rect">
              <a:avLst/>
            </a:prstGeom>
            <a:noFill/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fr-FR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71122860-D933-5B63-8A23-9654FAAC1D6F}"/>
              </a:ext>
            </a:extLst>
          </p:cNvPr>
          <p:cNvSpPr/>
          <p:nvPr/>
        </p:nvSpPr>
        <p:spPr bwMode="auto">
          <a:xfrm>
            <a:off x="4071934" y="0"/>
            <a:ext cx="3786214" cy="35716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Work </a:t>
            </a:r>
            <a:r>
              <a:rPr lang="fr-FR" u="none" dirty="0" err="1">
                <a:cs typeface="Arial" charset="0"/>
              </a:rPr>
              <a:t>Required</a:t>
            </a:r>
            <a:endParaRPr lang="fr-FR" u="none" dirty="0">
              <a:cs typeface="Arial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D1A7F9A0-B37C-6F2F-A25E-378ED9B5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500188"/>
            <a:ext cx="8405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- separated from each other by a uniform distance X, Y chosen by the student)</a:t>
            </a:r>
            <a:endParaRPr lang="fr-FR" altLang="en-US" dirty="0"/>
          </a:p>
        </p:txBody>
      </p:sp>
      <p:sp>
        <p:nvSpPr>
          <p:cNvPr id="105" name="ZoneTexte 104">
            <a:extLst>
              <a:ext uri="{FF2B5EF4-FFF2-40B4-BE49-F238E27FC236}">
                <a16:creationId xmlns="" xmlns:a16="http://schemas.microsoft.com/office/drawing/2014/main" id="{A2D0712E-5E65-6F22-6B77-7021C1AD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80" y="4642544"/>
            <a:ext cx="8501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Bringing out </a:t>
            </a:r>
            <a:r>
              <a:rPr lang="en-US" altLang="en-US" u="none" dirty="0"/>
              <a:t>two complex geometric compositions</a:t>
            </a:r>
            <a:r>
              <a:rPr lang="en-US" altLang="en-US" b="0" u="none" dirty="0"/>
              <a:t>: forming a whole</a:t>
            </a:r>
            <a:endParaRPr lang="fr-FR" altLang="en-US" b="0" u="none" dirty="0"/>
          </a:p>
        </p:txBody>
      </p:sp>
      <p:grpSp>
        <p:nvGrpSpPr>
          <p:cNvPr id="6" name="Groupe 121">
            <a:extLst>
              <a:ext uri="{FF2B5EF4-FFF2-40B4-BE49-F238E27FC236}">
                <a16:creationId xmlns="" xmlns:a16="http://schemas.microsoft.com/office/drawing/2014/main" id="{5E56B931-D853-8BC2-E0A3-C2F18B19D10B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1714500"/>
            <a:ext cx="2143125" cy="1571625"/>
            <a:chOff x="6786578" y="2214554"/>
            <a:chExt cx="2143140" cy="1571629"/>
          </a:xfrm>
        </p:grpSpPr>
        <p:grpSp>
          <p:nvGrpSpPr>
            <p:cNvPr id="25661" name="Groupe 101">
              <a:extLst>
                <a:ext uri="{FF2B5EF4-FFF2-40B4-BE49-F238E27FC236}">
                  <a16:creationId xmlns="" xmlns:a16="http://schemas.microsoft.com/office/drawing/2014/main" id="{E4DB4E0A-6DA1-B8AB-A558-7CDC61915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6578" y="2500306"/>
              <a:ext cx="2143140" cy="1285877"/>
              <a:chOff x="928662" y="4214818"/>
              <a:chExt cx="2428893" cy="1500191"/>
            </a:xfrm>
          </p:grpSpPr>
          <p:grpSp>
            <p:nvGrpSpPr>
              <p:cNvPr id="25664" name="Groupe 108">
                <a:extLst>
                  <a:ext uri="{FF2B5EF4-FFF2-40B4-BE49-F238E27FC236}">
                    <a16:creationId xmlns="" xmlns:a16="http://schemas.microsoft.com/office/drawing/2014/main" id="{EE41750A-8B7A-6F9A-E0EA-FAC59C0FF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8663" y="4214818"/>
                <a:ext cx="2428892" cy="714373"/>
                <a:chOff x="571472" y="4572008"/>
                <a:chExt cx="3000396" cy="928694"/>
              </a:xfrm>
            </p:grpSpPr>
            <p:sp>
              <p:nvSpPr>
                <p:cNvPr id="25674" name="Rectangle 109">
                  <a:extLst>
                    <a:ext uri="{FF2B5EF4-FFF2-40B4-BE49-F238E27FC236}">
                      <a16:creationId xmlns="" xmlns:a16="http://schemas.microsoft.com/office/drawing/2014/main" id="{275EBC25-9034-D424-C83F-9ABDCCBD3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472" y="4714884"/>
                  <a:ext cx="857256" cy="78581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75" name="Rectangle 110">
                  <a:extLst>
                    <a:ext uri="{FF2B5EF4-FFF2-40B4-BE49-F238E27FC236}">
                      <a16:creationId xmlns="" xmlns:a16="http://schemas.microsoft.com/office/drawing/2014/main" id="{86D16A12-14DF-0257-3068-ACC2B2CE65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3042" y="4714884"/>
                  <a:ext cx="857256" cy="78581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cxnSp>
              <p:nvCxnSpPr>
                <p:cNvPr id="25676" name="Connecteur droit 111">
                  <a:extLst>
                    <a:ext uri="{FF2B5EF4-FFF2-40B4-BE49-F238E27FC236}">
                      <a16:creationId xmlns="" xmlns:a16="http://schemas.microsoft.com/office/drawing/2014/main" id="{C9B987CC-35A0-FFA5-CBA4-4C39294C0489}"/>
                    </a:ext>
                  </a:extLst>
                </p:cNvPr>
                <p:cNvCxnSpPr>
                  <a:cxnSpLocks noChangeShapeType="1"/>
                  <a:stCxn id="25674" idx="3"/>
                  <a:endCxn id="25675" idx="1"/>
                </p:cNvCxnSpPr>
                <p:nvPr/>
              </p:nvCxnSpPr>
              <p:spPr bwMode="auto">
                <a:xfrm>
                  <a:off x="1428728" y="5107793"/>
                  <a:ext cx="214314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677" name="Rectangle 112">
                  <a:extLst>
                    <a:ext uri="{FF2B5EF4-FFF2-40B4-BE49-F238E27FC236}">
                      <a16:creationId xmlns="" xmlns:a16="http://schemas.microsoft.com/office/drawing/2014/main" id="{DC792D1A-4400-1D9E-599F-16375CAC7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7290" y="4572008"/>
                  <a:ext cx="31290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fr-FR" altLang="en-US" b="0" u="none">
                      <a:solidFill>
                        <a:srgbClr val="FF0000"/>
                      </a:solidFill>
                    </a:rPr>
                    <a:t>x</a:t>
                  </a:r>
                </a:p>
              </p:txBody>
            </p:sp>
            <p:sp>
              <p:nvSpPr>
                <p:cNvPr id="25678" name="Rectangle 113">
                  <a:extLst>
                    <a:ext uri="{FF2B5EF4-FFF2-40B4-BE49-F238E27FC236}">
                      <a16:creationId xmlns="" xmlns:a16="http://schemas.microsoft.com/office/drawing/2014/main" id="{62AE9D55-020E-AB44-1998-77FE5ACAEA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3042" y="4714884"/>
                  <a:ext cx="857256" cy="78581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79" name="Rectangle 114">
                  <a:extLst>
                    <a:ext uri="{FF2B5EF4-FFF2-40B4-BE49-F238E27FC236}">
                      <a16:creationId xmlns="" xmlns:a16="http://schemas.microsoft.com/office/drawing/2014/main" id="{237D5D31-B245-2142-9C59-786430254A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4612" y="4714884"/>
                  <a:ext cx="857256" cy="78581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cxnSp>
              <p:nvCxnSpPr>
                <p:cNvPr id="25680" name="Connecteur droit 115">
                  <a:extLst>
                    <a:ext uri="{FF2B5EF4-FFF2-40B4-BE49-F238E27FC236}">
                      <a16:creationId xmlns="" xmlns:a16="http://schemas.microsoft.com/office/drawing/2014/main" id="{A3BA0DBA-2056-B62D-9DA0-9412B09A28E2}"/>
                    </a:ext>
                  </a:extLst>
                </p:cNvPr>
                <p:cNvCxnSpPr>
                  <a:cxnSpLocks noChangeShapeType="1"/>
                  <a:stCxn id="25678" idx="3"/>
                  <a:endCxn id="25679" idx="1"/>
                </p:cNvCxnSpPr>
                <p:nvPr/>
              </p:nvCxnSpPr>
              <p:spPr bwMode="auto">
                <a:xfrm>
                  <a:off x="2500298" y="5107793"/>
                  <a:ext cx="214314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681" name="Rectangle 116">
                  <a:extLst>
                    <a:ext uri="{FF2B5EF4-FFF2-40B4-BE49-F238E27FC236}">
                      <a16:creationId xmlns="" xmlns:a16="http://schemas.microsoft.com/office/drawing/2014/main" id="{35075638-321A-23D3-EE16-F3D1CE1AA3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8860" y="4572008"/>
                  <a:ext cx="31290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fr-FR" altLang="en-US" b="0" u="none">
                      <a:solidFill>
                        <a:srgbClr val="FF0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25665" name="Groupe 108">
                <a:extLst>
                  <a:ext uri="{FF2B5EF4-FFF2-40B4-BE49-F238E27FC236}">
                    <a16:creationId xmlns="" xmlns:a16="http://schemas.microsoft.com/office/drawing/2014/main" id="{A432A994-9344-3AA3-483C-24AE5C0F6B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8662" y="5000636"/>
                <a:ext cx="2428892" cy="714373"/>
                <a:chOff x="571472" y="4572008"/>
                <a:chExt cx="3000396" cy="928694"/>
              </a:xfrm>
            </p:grpSpPr>
            <p:sp>
              <p:nvSpPr>
                <p:cNvPr id="25666" name="Rectangle 109">
                  <a:extLst>
                    <a:ext uri="{FF2B5EF4-FFF2-40B4-BE49-F238E27FC236}">
                      <a16:creationId xmlns="" xmlns:a16="http://schemas.microsoft.com/office/drawing/2014/main" id="{30B58A86-2B5D-40D6-0F51-EFF58F50E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472" y="4714884"/>
                  <a:ext cx="857256" cy="78581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67" name="Rectangle 110">
                  <a:extLst>
                    <a:ext uri="{FF2B5EF4-FFF2-40B4-BE49-F238E27FC236}">
                      <a16:creationId xmlns="" xmlns:a16="http://schemas.microsoft.com/office/drawing/2014/main" id="{CFB51432-C35B-593D-DA7D-29F467F912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3042" y="4714884"/>
                  <a:ext cx="857256" cy="78581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cxnSp>
              <p:nvCxnSpPr>
                <p:cNvPr id="25668" name="Connecteur droit 111">
                  <a:extLst>
                    <a:ext uri="{FF2B5EF4-FFF2-40B4-BE49-F238E27FC236}">
                      <a16:creationId xmlns="" xmlns:a16="http://schemas.microsoft.com/office/drawing/2014/main" id="{FE7ED640-34E7-4097-1291-82F0FE44FFD6}"/>
                    </a:ext>
                  </a:extLst>
                </p:cNvPr>
                <p:cNvCxnSpPr>
                  <a:cxnSpLocks noChangeShapeType="1"/>
                  <a:stCxn id="25666" idx="3"/>
                  <a:endCxn id="25667" idx="1"/>
                </p:cNvCxnSpPr>
                <p:nvPr/>
              </p:nvCxnSpPr>
              <p:spPr bwMode="auto">
                <a:xfrm>
                  <a:off x="1428728" y="5107793"/>
                  <a:ext cx="214314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669" name="Rectangle 112">
                  <a:extLst>
                    <a:ext uri="{FF2B5EF4-FFF2-40B4-BE49-F238E27FC236}">
                      <a16:creationId xmlns="" xmlns:a16="http://schemas.microsoft.com/office/drawing/2014/main" id="{C78B5B2A-F3B1-171A-EECF-FE31D59EA2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7290" y="4572008"/>
                  <a:ext cx="31290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fr-FR" altLang="en-US" b="0" u="none">
                      <a:solidFill>
                        <a:srgbClr val="FF0000"/>
                      </a:solidFill>
                    </a:rPr>
                    <a:t>x</a:t>
                  </a:r>
                </a:p>
              </p:txBody>
            </p:sp>
            <p:sp>
              <p:nvSpPr>
                <p:cNvPr id="25670" name="Rectangle 113">
                  <a:extLst>
                    <a:ext uri="{FF2B5EF4-FFF2-40B4-BE49-F238E27FC236}">
                      <a16:creationId xmlns="" xmlns:a16="http://schemas.microsoft.com/office/drawing/2014/main" id="{4588D241-6EE1-A3DF-2B94-D391EE0F8C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3042" y="4714884"/>
                  <a:ext cx="857256" cy="78581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71" name="Rectangle 114">
                  <a:extLst>
                    <a:ext uri="{FF2B5EF4-FFF2-40B4-BE49-F238E27FC236}">
                      <a16:creationId xmlns="" xmlns:a16="http://schemas.microsoft.com/office/drawing/2014/main" id="{3709876B-FCA3-7F54-16BD-F928CAAB43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4612" y="4714884"/>
                  <a:ext cx="857256" cy="785818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cxnSp>
              <p:nvCxnSpPr>
                <p:cNvPr id="25672" name="Connecteur droit 115">
                  <a:extLst>
                    <a:ext uri="{FF2B5EF4-FFF2-40B4-BE49-F238E27FC236}">
                      <a16:creationId xmlns="" xmlns:a16="http://schemas.microsoft.com/office/drawing/2014/main" id="{2AD5FA38-2565-BA84-75C4-1F67B7CE6824}"/>
                    </a:ext>
                  </a:extLst>
                </p:cNvPr>
                <p:cNvCxnSpPr>
                  <a:cxnSpLocks noChangeShapeType="1"/>
                  <a:stCxn id="25670" idx="3"/>
                  <a:endCxn id="25671" idx="1"/>
                </p:cNvCxnSpPr>
                <p:nvPr/>
              </p:nvCxnSpPr>
              <p:spPr bwMode="auto">
                <a:xfrm>
                  <a:off x="2500298" y="5107793"/>
                  <a:ext cx="214314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673" name="Rectangle 116">
                  <a:extLst>
                    <a:ext uri="{FF2B5EF4-FFF2-40B4-BE49-F238E27FC236}">
                      <a16:creationId xmlns="" xmlns:a16="http://schemas.microsoft.com/office/drawing/2014/main" id="{6AC1F717-6FD1-990D-74D5-71089739F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8860" y="4572008"/>
                  <a:ext cx="31290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fr-FR" altLang="en-US" b="0" u="none">
                      <a:solidFill>
                        <a:srgbClr val="FF0000"/>
                      </a:solidFill>
                    </a:rPr>
                    <a:t>x</a:t>
                  </a:r>
                </a:p>
              </p:txBody>
            </p:sp>
          </p:grpSp>
        </p:grpSp>
        <p:cxnSp>
          <p:nvCxnSpPr>
            <p:cNvPr id="25662" name="Connecteur droit 106">
              <a:extLst>
                <a:ext uri="{FF2B5EF4-FFF2-40B4-BE49-F238E27FC236}">
                  <a16:creationId xmlns="" xmlns:a16="http://schemas.microsoft.com/office/drawing/2014/main" id="{F3013E07-4347-BEF6-C917-91A4213EEB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86578" y="2500306"/>
              <a:ext cx="571504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63" name="ZoneTexte 108">
              <a:extLst>
                <a:ext uri="{FF2B5EF4-FFF2-40B4-BE49-F238E27FC236}">
                  <a16:creationId xmlns="" xmlns:a16="http://schemas.microsoft.com/office/drawing/2014/main" id="{B74E7EF0-A29D-6173-8DC9-9BA5DA2DF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6578" y="2214554"/>
              <a:ext cx="642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400" b="0" u="none"/>
                <a:t>5cm</a:t>
              </a:r>
            </a:p>
          </p:txBody>
        </p:sp>
      </p:grpSp>
      <p:grpSp>
        <p:nvGrpSpPr>
          <p:cNvPr id="11" name="Groupe 122">
            <a:extLst>
              <a:ext uri="{FF2B5EF4-FFF2-40B4-BE49-F238E27FC236}">
                <a16:creationId xmlns="" xmlns:a16="http://schemas.microsoft.com/office/drawing/2014/main" id="{5E9A0F95-E50B-1741-1B12-657D134900E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643063"/>
            <a:ext cx="2571750" cy="1714500"/>
            <a:chOff x="4572000" y="2071678"/>
            <a:chExt cx="2571768" cy="1714512"/>
          </a:xfrm>
        </p:grpSpPr>
        <p:grpSp>
          <p:nvGrpSpPr>
            <p:cNvPr id="25649" name="Groupe 82">
              <a:extLst>
                <a:ext uri="{FF2B5EF4-FFF2-40B4-BE49-F238E27FC236}">
                  <a16:creationId xmlns="" xmlns:a16="http://schemas.microsoft.com/office/drawing/2014/main" id="{E3C73DCB-45D5-461A-9E95-52A99A5CE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2428868"/>
              <a:ext cx="1500198" cy="1357322"/>
              <a:chOff x="4786314" y="3857628"/>
              <a:chExt cx="2857520" cy="2714644"/>
            </a:xfrm>
          </p:grpSpPr>
          <p:grpSp>
            <p:nvGrpSpPr>
              <p:cNvPr id="13" name="Groupe 151">
                <a:extLst>
                  <a:ext uri="{FF2B5EF4-FFF2-40B4-BE49-F238E27FC236}">
                    <a16:creationId xmlns="" xmlns:a16="http://schemas.microsoft.com/office/drawing/2014/main" id="{76FFAFC7-0696-066B-7035-98515B51858F}"/>
                  </a:ext>
                </a:extLst>
              </p:cNvPr>
              <p:cNvGrpSpPr/>
              <p:nvPr/>
            </p:nvGrpSpPr>
            <p:grpSpPr>
              <a:xfrm>
                <a:off x="5072066" y="4000504"/>
                <a:ext cx="2571768" cy="2571768"/>
                <a:chOff x="142844" y="357166"/>
                <a:chExt cx="2571768" cy="2571768"/>
              </a:xfrm>
              <a:solidFill>
                <a:srgbClr val="FF0000"/>
              </a:solidFill>
            </p:grpSpPr>
            <p:sp>
              <p:nvSpPr>
                <p:cNvPr id="58" name="Ellipse 57">
                  <a:extLst>
                    <a:ext uri="{FF2B5EF4-FFF2-40B4-BE49-F238E27FC236}">
                      <a16:creationId xmlns="" xmlns:a16="http://schemas.microsoft.com/office/drawing/2014/main" id="{042E6D0D-9AA6-7D9D-F050-FE42A6972B60}"/>
                    </a:ext>
                  </a:extLst>
                </p:cNvPr>
                <p:cNvSpPr/>
                <p:nvPr/>
              </p:nvSpPr>
              <p:spPr bwMode="auto">
                <a:xfrm>
                  <a:off x="2285984" y="1428736"/>
                  <a:ext cx="428628" cy="428628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59" name="Ellipse 58">
                  <a:extLst>
                    <a:ext uri="{FF2B5EF4-FFF2-40B4-BE49-F238E27FC236}">
                      <a16:creationId xmlns="" xmlns:a16="http://schemas.microsoft.com/office/drawing/2014/main" id="{2B684B48-224F-4089-B282-22BA4D0D6258}"/>
                    </a:ext>
                  </a:extLst>
                </p:cNvPr>
                <p:cNvSpPr/>
                <p:nvPr/>
              </p:nvSpPr>
              <p:spPr bwMode="auto">
                <a:xfrm>
                  <a:off x="1214414" y="1428736"/>
                  <a:ext cx="428628" cy="428628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60" name="Ellipse 59">
                  <a:extLst>
                    <a:ext uri="{FF2B5EF4-FFF2-40B4-BE49-F238E27FC236}">
                      <a16:creationId xmlns="" xmlns:a16="http://schemas.microsoft.com/office/drawing/2014/main" id="{71ABB8FE-A05D-4880-D56E-4546FEB4E0A6}"/>
                    </a:ext>
                  </a:extLst>
                </p:cNvPr>
                <p:cNvSpPr/>
                <p:nvPr/>
              </p:nvSpPr>
              <p:spPr bwMode="auto">
                <a:xfrm>
                  <a:off x="142844" y="1428736"/>
                  <a:ext cx="428628" cy="428628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grpSp>
              <p:nvGrpSpPr>
                <p:cNvPr id="14" name="Groupe 23">
                  <a:extLst>
                    <a:ext uri="{FF2B5EF4-FFF2-40B4-BE49-F238E27FC236}">
                      <a16:creationId xmlns="" xmlns:a16="http://schemas.microsoft.com/office/drawing/2014/main" id="{AF3DF633-4AA6-DFDE-BD29-0F40357887D0}"/>
                    </a:ext>
                  </a:extLst>
                </p:cNvPr>
                <p:cNvGrpSpPr/>
                <p:nvPr/>
              </p:nvGrpSpPr>
              <p:grpSpPr>
                <a:xfrm>
                  <a:off x="142844" y="357166"/>
                  <a:ext cx="2571768" cy="428628"/>
                  <a:chOff x="2152632" y="4795846"/>
                  <a:chExt cx="2571768" cy="428628"/>
                </a:xfrm>
                <a:grpFill/>
              </p:grpSpPr>
              <p:sp>
                <p:nvSpPr>
                  <p:cNvPr id="66" name="Ellipse 65">
                    <a:extLst>
                      <a:ext uri="{FF2B5EF4-FFF2-40B4-BE49-F238E27FC236}">
                        <a16:creationId xmlns="" xmlns:a16="http://schemas.microsoft.com/office/drawing/2014/main" id="{362E83C4-579C-FF54-C3AD-C12EDB46D2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95772" y="4795846"/>
                    <a:ext cx="428628" cy="428628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cs typeface="Arial" charset="0"/>
                    </a:endParaRPr>
                  </a:p>
                </p:txBody>
              </p:sp>
              <p:sp>
                <p:nvSpPr>
                  <p:cNvPr id="67" name="Ellipse 66">
                    <a:extLst>
                      <a:ext uri="{FF2B5EF4-FFF2-40B4-BE49-F238E27FC236}">
                        <a16:creationId xmlns="" xmlns:a16="http://schemas.microsoft.com/office/drawing/2014/main" id="{03BF6A88-E229-A728-471D-592161404A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24202" y="4795846"/>
                    <a:ext cx="428628" cy="428628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cs typeface="Arial" charset="0"/>
                    </a:endParaRPr>
                  </a:p>
                </p:txBody>
              </p:sp>
              <p:sp>
                <p:nvSpPr>
                  <p:cNvPr id="68" name="Ellipse 67">
                    <a:extLst>
                      <a:ext uri="{FF2B5EF4-FFF2-40B4-BE49-F238E27FC236}">
                        <a16:creationId xmlns="" xmlns:a16="http://schemas.microsoft.com/office/drawing/2014/main" id="{5A79BC3E-57A5-8A0D-8069-AD0F8ECF0A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2632" y="4795846"/>
                    <a:ext cx="428629" cy="428628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cs typeface="Arial" charset="0"/>
                    </a:endParaRPr>
                  </a:p>
                </p:txBody>
              </p:sp>
            </p:grpSp>
            <p:grpSp>
              <p:nvGrpSpPr>
                <p:cNvPr id="15" name="Groupe 27">
                  <a:extLst>
                    <a:ext uri="{FF2B5EF4-FFF2-40B4-BE49-F238E27FC236}">
                      <a16:creationId xmlns="" xmlns:a16="http://schemas.microsoft.com/office/drawing/2014/main" id="{AFBC594E-7011-488D-D206-82B85E03AB03}"/>
                    </a:ext>
                  </a:extLst>
                </p:cNvPr>
                <p:cNvGrpSpPr/>
                <p:nvPr/>
              </p:nvGrpSpPr>
              <p:grpSpPr>
                <a:xfrm>
                  <a:off x="142844" y="2500306"/>
                  <a:ext cx="2571768" cy="428628"/>
                  <a:chOff x="2152632" y="4795846"/>
                  <a:chExt cx="2571768" cy="428628"/>
                </a:xfrm>
                <a:grpFill/>
              </p:grpSpPr>
              <p:sp>
                <p:nvSpPr>
                  <p:cNvPr id="63" name="Ellipse 62">
                    <a:extLst>
                      <a:ext uri="{FF2B5EF4-FFF2-40B4-BE49-F238E27FC236}">
                        <a16:creationId xmlns="" xmlns:a16="http://schemas.microsoft.com/office/drawing/2014/main" id="{86EE9C2D-5A29-FFBB-FCD6-5E48422F4A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95772" y="4795846"/>
                    <a:ext cx="428628" cy="428628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cs typeface="Arial" charset="0"/>
                    </a:endParaRPr>
                  </a:p>
                </p:txBody>
              </p:sp>
              <p:sp>
                <p:nvSpPr>
                  <p:cNvPr id="64" name="Ellipse 63">
                    <a:extLst>
                      <a:ext uri="{FF2B5EF4-FFF2-40B4-BE49-F238E27FC236}">
                        <a16:creationId xmlns="" xmlns:a16="http://schemas.microsoft.com/office/drawing/2014/main" id="{165D1412-5769-A3E8-7E7D-3474344A0E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24202" y="4795846"/>
                    <a:ext cx="428628" cy="428628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cs typeface="Arial" charset="0"/>
                    </a:endParaRPr>
                  </a:p>
                </p:txBody>
              </p:sp>
              <p:sp>
                <p:nvSpPr>
                  <p:cNvPr id="65" name="Ellipse 64">
                    <a:extLst>
                      <a:ext uri="{FF2B5EF4-FFF2-40B4-BE49-F238E27FC236}">
                        <a16:creationId xmlns="" xmlns:a16="http://schemas.microsoft.com/office/drawing/2014/main" id="{3A5DF0F8-EEBC-DE27-C336-4CF006B748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2632" y="4795846"/>
                    <a:ext cx="428628" cy="428628"/>
                  </a:xfrm>
                  <a:prstGeom prst="ellips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5654" name="Groupe 75">
                <a:extLst>
                  <a:ext uri="{FF2B5EF4-FFF2-40B4-BE49-F238E27FC236}">
                    <a16:creationId xmlns="" xmlns:a16="http://schemas.microsoft.com/office/drawing/2014/main" id="{B744A242-61E3-1C69-EF82-B469894FDE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86314" y="3857628"/>
                <a:ext cx="2428892" cy="1215240"/>
                <a:chOff x="571472" y="4071942"/>
                <a:chExt cx="2428892" cy="1215240"/>
              </a:xfrm>
            </p:grpSpPr>
            <p:cxnSp>
              <p:nvCxnSpPr>
                <p:cNvPr id="25655" name="Connecteur droit 76">
                  <a:extLst>
                    <a:ext uri="{FF2B5EF4-FFF2-40B4-BE49-F238E27FC236}">
                      <a16:creationId xmlns="" xmlns:a16="http://schemas.microsoft.com/office/drawing/2014/main" id="{3B14C147-012D-0539-DA69-842E0AC9576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285852" y="4429132"/>
                  <a:ext cx="642942" cy="1588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656" name="ZoneTexte 77">
                  <a:extLst>
                    <a:ext uri="{FF2B5EF4-FFF2-40B4-BE49-F238E27FC236}">
                      <a16:creationId xmlns="" xmlns:a16="http://schemas.microsoft.com/office/drawing/2014/main" id="{80F1B54D-1A4D-AF5E-543A-2FFC06E135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8727" y="4071942"/>
                  <a:ext cx="428629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fr-FR" altLang="en-US" sz="1600" u="none">
                      <a:solidFill>
                        <a:srgbClr val="FF0000"/>
                      </a:solidFill>
                    </a:rPr>
                    <a:t>Y</a:t>
                  </a:r>
                </a:p>
              </p:txBody>
            </p:sp>
            <p:cxnSp>
              <p:nvCxnSpPr>
                <p:cNvPr id="25657" name="Connecteur droit 78">
                  <a:extLst>
                    <a:ext uri="{FF2B5EF4-FFF2-40B4-BE49-F238E27FC236}">
                      <a16:creationId xmlns="" xmlns:a16="http://schemas.microsoft.com/office/drawing/2014/main" id="{5E68304A-A420-9F80-BBFE-651C04BE66A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214546" y="4429132"/>
                  <a:ext cx="785818" cy="1588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658" name="ZoneTexte 79">
                  <a:extLst>
                    <a:ext uri="{FF2B5EF4-FFF2-40B4-BE49-F238E27FC236}">
                      <a16:creationId xmlns="" xmlns:a16="http://schemas.microsoft.com/office/drawing/2014/main" id="{4C808845-F8B4-E6C6-4832-1B53A79875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00298" y="4071942"/>
                  <a:ext cx="42862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fr-FR" altLang="en-US" sz="1600" u="none">
                      <a:solidFill>
                        <a:srgbClr val="FF0000"/>
                      </a:solidFill>
                    </a:rPr>
                    <a:t>Y</a:t>
                  </a:r>
                </a:p>
              </p:txBody>
            </p:sp>
            <p:cxnSp>
              <p:nvCxnSpPr>
                <p:cNvPr id="25659" name="Connecteur droit 80">
                  <a:extLst>
                    <a:ext uri="{FF2B5EF4-FFF2-40B4-BE49-F238E27FC236}">
                      <a16:creationId xmlns="" xmlns:a16="http://schemas.microsoft.com/office/drawing/2014/main" id="{1EDE4BFE-A606-14C7-0FD0-B9BC348F021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50067" y="4964917"/>
                  <a:ext cx="642942" cy="1588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660" name="ZoneTexte 81">
                  <a:extLst>
                    <a:ext uri="{FF2B5EF4-FFF2-40B4-BE49-F238E27FC236}">
                      <a16:creationId xmlns="" xmlns:a16="http://schemas.microsoft.com/office/drawing/2014/main" id="{4AE7B143-1DCB-D9F5-E96E-644FB70DDC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1472" y="4786322"/>
                  <a:ext cx="42862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fr-FR" altLang="en-US" sz="1600" u="none">
                      <a:solidFill>
                        <a:srgbClr val="FF0000"/>
                      </a:solidFill>
                    </a:rPr>
                    <a:t>Y</a:t>
                  </a:r>
                </a:p>
              </p:txBody>
            </p:sp>
          </p:grpSp>
        </p:grpSp>
        <p:cxnSp>
          <p:nvCxnSpPr>
            <p:cNvPr id="25650" name="Connecteur droit 110">
              <a:extLst>
                <a:ext uri="{FF2B5EF4-FFF2-40B4-BE49-F238E27FC236}">
                  <a16:creationId xmlns="" xmlns:a16="http://schemas.microsoft.com/office/drawing/2014/main" id="{C3693841-E25A-150B-23E7-097A0553E4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004309" y="2392364"/>
              <a:ext cx="174262" cy="104395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51" name="Connecteur droit 113">
              <a:extLst>
                <a:ext uri="{FF2B5EF4-FFF2-40B4-BE49-F238E27FC236}">
                  <a16:creationId xmlns="" xmlns:a16="http://schemas.microsoft.com/office/drawing/2014/main" id="{B88F5362-A55A-9E48-0735-9AFF2B8353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43636" y="2355842"/>
              <a:ext cx="285752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52" name="ZoneTexte 120">
              <a:extLst>
                <a:ext uri="{FF2B5EF4-FFF2-40B4-BE49-F238E27FC236}">
                  <a16:creationId xmlns="" xmlns:a16="http://schemas.microsoft.com/office/drawing/2014/main" id="{EB114B06-0A28-7831-49D9-04CEC8929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198" y="2071678"/>
              <a:ext cx="10715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b="0" u="none"/>
                <a:t>2.5cm</a:t>
              </a:r>
            </a:p>
          </p:txBody>
        </p:sp>
      </p:grpSp>
      <p:sp>
        <p:nvSpPr>
          <p:cNvPr id="124" name="ZoneTexte 123">
            <a:extLst>
              <a:ext uri="{FF2B5EF4-FFF2-40B4-BE49-F238E27FC236}">
                <a16:creationId xmlns="" xmlns:a16="http://schemas.microsoft.com/office/drawing/2014/main" id="{1966B1DE-3AFF-E396-B381-44FC0D94C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80" y="5042594"/>
            <a:ext cx="778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Bring out </a:t>
            </a:r>
            <a:r>
              <a:rPr lang="en-US" altLang="en-US" u="none" dirty="0"/>
              <a:t>two different Modules </a:t>
            </a:r>
            <a:r>
              <a:rPr lang="en-US" altLang="en-US" b="0" u="none" dirty="0"/>
              <a:t>from each composition.</a:t>
            </a:r>
            <a:endParaRPr lang="fr-FR" altLang="en-US" b="0" u="none" dirty="0"/>
          </a:p>
        </p:txBody>
      </p:sp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454B2BE2-ED20-F3A6-4599-1A196C61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286000"/>
            <a:ext cx="14668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6FC92C26-403D-DC3F-99F8-223A01E66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14563"/>
            <a:ext cx="1785938" cy="1143000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27" name="ZoneTexte 126">
            <a:extLst>
              <a:ext uri="{FF2B5EF4-FFF2-40B4-BE49-F238E27FC236}">
                <a16:creationId xmlns="" xmlns:a16="http://schemas.microsoft.com/office/drawing/2014/main" id="{E0AF53BD-77A6-AEE5-A310-962554FD5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80" y="5328344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The chosen modules will then be enlarged *4 (included in a 20*20cm frame)</a:t>
            </a:r>
            <a:endParaRPr lang="fr-FR" altLang="en-US" b="0" u="none" dirty="0"/>
          </a:p>
        </p:txBody>
      </p:sp>
      <p:sp>
        <p:nvSpPr>
          <p:cNvPr id="128" name="ZoneTexte 127">
            <a:extLst>
              <a:ext uri="{FF2B5EF4-FFF2-40B4-BE49-F238E27FC236}">
                <a16:creationId xmlns="" xmlns:a16="http://schemas.microsoft.com/office/drawing/2014/main" id="{6F4A611B-5BD3-961F-BECF-6A80B62A5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75" y="6243637"/>
            <a:ext cx="7786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>
                <a:solidFill>
                  <a:srgbClr val="FF0000"/>
                </a:solidFill>
              </a:rPr>
              <a:t>Be creative                                                                     GOOD LUCK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="" xmlns:a16="http://schemas.microsoft.com/office/drawing/2014/main" id="{E5E4962E-7773-4BEA-D00D-3461AE125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857375"/>
            <a:ext cx="1500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b="0" u="none">
                <a:solidFill>
                  <a:srgbClr val="FF0000"/>
                </a:solidFill>
              </a:rPr>
              <a:t>Exemples</a:t>
            </a:r>
          </a:p>
        </p:txBody>
      </p:sp>
      <p:grpSp>
        <p:nvGrpSpPr>
          <p:cNvPr id="17" name="Groupe 167">
            <a:extLst>
              <a:ext uri="{FF2B5EF4-FFF2-40B4-BE49-F238E27FC236}">
                <a16:creationId xmlns="" xmlns:a16="http://schemas.microsoft.com/office/drawing/2014/main" id="{A832056A-D1B5-7AE5-9332-682E948BC100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3643313"/>
            <a:ext cx="1285875" cy="928687"/>
            <a:chOff x="4857752" y="214290"/>
            <a:chExt cx="3429024" cy="2143140"/>
          </a:xfrm>
        </p:grpSpPr>
        <p:grpSp>
          <p:nvGrpSpPr>
            <p:cNvPr id="25621" name="Groupe 15">
              <a:extLst>
                <a:ext uri="{FF2B5EF4-FFF2-40B4-BE49-F238E27FC236}">
                  <a16:creationId xmlns="" xmlns:a16="http://schemas.microsoft.com/office/drawing/2014/main" id="{F685450F-D9E7-0859-8915-669E879D2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7752" y="357166"/>
              <a:ext cx="3357586" cy="1857388"/>
              <a:chOff x="3000364" y="857232"/>
              <a:chExt cx="3357586" cy="1857388"/>
            </a:xfrm>
          </p:grpSpPr>
          <p:grpSp>
            <p:nvGrpSpPr>
              <p:cNvPr id="25623" name="Groupe 94">
                <a:extLst>
                  <a:ext uri="{FF2B5EF4-FFF2-40B4-BE49-F238E27FC236}">
                    <a16:creationId xmlns="" xmlns:a16="http://schemas.microsoft.com/office/drawing/2014/main" id="{22D9B72E-49BC-4552-F2D1-5EC04727F3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7554" y="857232"/>
                <a:ext cx="3000396" cy="1000132"/>
                <a:chOff x="3357554" y="857232"/>
                <a:chExt cx="3000396" cy="1000132"/>
              </a:xfrm>
            </p:grpSpPr>
            <p:sp>
              <p:nvSpPr>
                <p:cNvPr id="25637" name="Ellipse 30">
                  <a:extLst>
                    <a:ext uri="{FF2B5EF4-FFF2-40B4-BE49-F238E27FC236}">
                      <a16:creationId xmlns="" xmlns:a16="http://schemas.microsoft.com/office/drawing/2014/main" id="{29F494F7-706E-CB68-617D-C112E95F2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44" y="1142984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38" name="Ellipse 31">
                  <a:extLst>
                    <a:ext uri="{FF2B5EF4-FFF2-40B4-BE49-F238E27FC236}">
                      <a16:creationId xmlns="" xmlns:a16="http://schemas.microsoft.com/office/drawing/2014/main" id="{55DC6B28-7BE5-7010-9E38-F1298A7C3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9124" y="1142984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39" name="Ellipse 32">
                  <a:extLst>
                    <a:ext uri="{FF2B5EF4-FFF2-40B4-BE49-F238E27FC236}">
                      <a16:creationId xmlns="" xmlns:a16="http://schemas.microsoft.com/office/drawing/2014/main" id="{0B690AF6-6112-1AF7-25CE-EDAEB660A4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7554" y="1428736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40" name="Ellipse 33">
                  <a:extLst>
                    <a:ext uri="{FF2B5EF4-FFF2-40B4-BE49-F238E27FC236}">
                      <a16:creationId xmlns="" xmlns:a16="http://schemas.microsoft.com/office/drawing/2014/main" id="{4889C051-D023-C833-2389-CBAB8B82D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1934" y="1428736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41" name="Ellipse 34">
                  <a:extLst>
                    <a:ext uri="{FF2B5EF4-FFF2-40B4-BE49-F238E27FC236}">
                      <a16:creationId xmlns="" xmlns:a16="http://schemas.microsoft.com/office/drawing/2014/main" id="{5FDC7558-334E-D2D0-D193-8D5AE0CFD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7554" y="85723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42" name="Ellipse 35">
                  <a:extLst>
                    <a:ext uri="{FF2B5EF4-FFF2-40B4-BE49-F238E27FC236}">
                      <a16:creationId xmlns="" xmlns:a16="http://schemas.microsoft.com/office/drawing/2014/main" id="{58FBB851-BC11-2B31-9F25-89771CCB37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1934" y="85723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43" name="Ellipse 36">
                  <a:extLst>
                    <a:ext uri="{FF2B5EF4-FFF2-40B4-BE49-F238E27FC236}">
                      <a16:creationId xmlns="" xmlns:a16="http://schemas.microsoft.com/office/drawing/2014/main" id="{60DCBA3F-7CAB-CC85-AF66-B715159B11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6314" y="85723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44" name="Ellipse 37">
                  <a:extLst>
                    <a:ext uri="{FF2B5EF4-FFF2-40B4-BE49-F238E27FC236}">
                      <a16:creationId xmlns="" xmlns:a16="http://schemas.microsoft.com/office/drawing/2014/main" id="{724DFF3A-056E-A678-1316-342BD93A0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0694" y="85723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45" name="Ellipse 38">
                  <a:extLst>
                    <a:ext uri="{FF2B5EF4-FFF2-40B4-BE49-F238E27FC236}">
                      <a16:creationId xmlns="" xmlns:a16="http://schemas.microsoft.com/office/drawing/2014/main" id="{684A6C17-4E0B-7440-2C1B-9B3EFD557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6314" y="1428736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46" name="Ellipse 39">
                  <a:extLst>
                    <a:ext uri="{FF2B5EF4-FFF2-40B4-BE49-F238E27FC236}">
                      <a16:creationId xmlns="" xmlns:a16="http://schemas.microsoft.com/office/drawing/2014/main" id="{5EFB967A-EB52-4A3F-77DC-3B3E13FCA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0694" y="1428736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47" name="Ellipse 40">
                  <a:extLst>
                    <a:ext uri="{FF2B5EF4-FFF2-40B4-BE49-F238E27FC236}">
                      <a16:creationId xmlns="" xmlns:a16="http://schemas.microsoft.com/office/drawing/2014/main" id="{E1F9693B-A4CF-0DD5-BC2C-D10B595E6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4" y="1142984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48" name="Ellipse 41">
                  <a:extLst>
                    <a:ext uri="{FF2B5EF4-FFF2-40B4-BE49-F238E27FC236}">
                      <a16:creationId xmlns="" xmlns:a16="http://schemas.microsoft.com/office/drawing/2014/main" id="{B9FD6FA2-0C15-A4A6-F2B6-46FB1CCDB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7884" y="1142984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</p:grpSp>
          <p:grpSp>
            <p:nvGrpSpPr>
              <p:cNvPr id="25624" name="Groupe 95">
                <a:extLst>
                  <a:ext uri="{FF2B5EF4-FFF2-40B4-BE49-F238E27FC236}">
                    <a16:creationId xmlns="" xmlns:a16="http://schemas.microsoft.com/office/drawing/2014/main" id="{E78FD089-68CD-B0E6-5B74-F29C3F2F23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00364" y="1714488"/>
                <a:ext cx="3357586" cy="1000132"/>
                <a:chOff x="3000364" y="1714488"/>
                <a:chExt cx="3357586" cy="1000132"/>
              </a:xfrm>
            </p:grpSpPr>
            <p:sp>
              <p:nvSpPr>
                <p:cNvPr id="25625" name="Ellipse 18">
                  <a:extLst>
                    <a:ext uri="{FF2B5EF4-FFF2-40B4-BE49-F238E27FC236}">
                      <a16:creationId xmlns="" xmlns:a16="http://schemas.microsoft.com/office/drawing/2014/main" id="{6F71E560-FDD3-CFA3-F03B-9DC429E44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44" y="1714488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26" name="Ellipse 19">
                  <a:extLst>
                    <a:ext uri="{FF2B5EF4-FFF2-40B4-BE49-F238E27FC236}">
                      <a16:creationId xmlns="" xmlns:a16="http://schemas.microsoft.com/office/drawing/2014/main" id="{DC10202B-3246-8388-9218-5FCF0D7A55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9124" y="1714488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27" name="Ellipse 20">
                  <a:extLst>
                    <a:ext uri="{FF2B5EF4-FFF2-40B4-BE49-F238E27FC236}">
                      <a16:creationId xmlns="" xmlns:a16="http://schemas.microsoft.com/office/drawing/2014/main" id="{630AA980-8494-8947-F87D-88EF812EF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7554" y="2000240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28" name="Ellipse 21">
                  <a:extLst>
                    <a:ext uri="{FF2B5EF4-FFF2-40B4-BE49-F238E27FC236}">
                      <a16:creationId xmlns="" xmlns:a16="http://schemas.microsoft.com/office/drawing/2014/main" id="{F78B10DF-0EC1-32FC-E077-8D4BA2887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1934" y="2000240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29" name="Ellipse 22">
                  <a:extLst>
                    <a:ext uri="{FF2B5EF4-FFF2-40B4-BE49-F238E27FC236}">
                      <a16:creationId xmlns="" xmlns:a16="http://schemas.microsoft.com/office/drawing/2014/main" id="{3BAE01DC-7D3B-CB5B-24E2-BFFFA86D6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0364" y="228599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30" name="Ellipse 23">
                  <a:extLst>
                    <a:ext uri="{FF2B5EF4-FFF2-40B4-BE49-F238E27FC236}">
                      <a16:creationId xmlns="" xmlns:a16="http://schemas.microsoft.com/office/drawing/2014/main" id="{96B09ABB-AA1E-8FE3-EF2E-68FB2C762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44" y="228599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31" name="Ellipse 24">
                  <a:extLst>
                    <a:ext uri="{FF2B5EF4-FFF2-40B4-BE49-F238E27FC236}">
                      <a16:creationId xmlns="" xmlns:a16="http://schemas.microsoft.com/office/drawing/2014/main" id="{1CFD2762-B6F5-8DBF-6233-12013B72F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6314" y="2000240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32" name="Ellipse 25">
                  <a:extLst>
                    <a:ext uri="{FF2B5EF4-FFF2-40B4-BE49-F238E27FC236}">
                      <a16:creationId xmlns="" xmlns:a16="http://schemas.microsoft.com/office/drawing/2014/main" id="{83566528-5386-13C0-E6E7-8322386472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0694" y="2000240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33" name="Ellipse 26">
                  <a:extLst>
                    <a:ext uri="{FF2B5EF4-FFF2-40B4-BE49-F238E27FC236}">
                      <a16:creationId xmlns="" xmlns:a16="http://schemas.microsoft.com/office/drawing/2014/main" id="{24729751-A85B-9112-867D-42E88F103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9124" y="228599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34" name="Ellipse 27">
                  <a:extLst>
                    <a:ext uri="{FF2B5EF4-FFF2-40B4-BE49-F238E27FC236}">
                      <a16:creationId xmlns="" xmlns:a16="http://schemas.microsoft.com/office/drawing/2014/main" id="{FE5862EF-CBC1-1D32-3318-C9A294A283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4" y="2285992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35" name="Ellipse 28">
                  <a:extLst>
                    <a:ext uri="{FF2B5EF4-FFF2-40B4-BE49-F238E27FC236}">
                      <a16:creationId xmlns="" xmlns:a16="http://schemas.microsoft.com/office/drawing/2014/main" id="{92037C0E-4C54-40D5-D1C2-D76C0298B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4" y="1714488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  <p:sp>
              <p:nvSpPr>
                <p:cNvPr id="25636" name="Ellipse 29">
                  <a:extLst>
                    <a:ext uri="{FF2B5EF4-FFF2-40B4-BE49-F238E27FC236}">
                      <a16:creationId xmlns="" xmlns:a16="http://schemas.microsoft.com/office/drawing/2014/main" id="{D1B0CB30-A85F-482D-9159-8559B3455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7884" y="1714488"/>
                  <a:ext cx="500066" cy="428628"/>
                </a:xfrm>
                <a:prstGeom prst="ellipse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endParaRPr lang="fr-FR" altLang="en-US"/>
                </a:p>
              </p:txBody>
            </p:sp>
          </p:grpSp>
        </p:grpSp>
        <p:sp>
          <p:nvSpPr>
            <p:cNvPr id="25622" name="Rectangle 165">
              <a:extLst>
                <a:ext uri="{FF2B5EF4-FFF2-40B4-BE49-F238E27FC236}">
                  <a16:creationId xmlns="" xmlns:a16="http://schemas.microsoft.com/office/drawing/2014/main" id="{466B1FD9-0A70-4B7C-B021-511378C15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752" y="214290"/>
              <a:ext cx="3429024" cy="2143140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pic>
        <p:nvPicPr>
          <p:cNvPr id="90114" name="Picture 2">
            <a:extLst>
              <a:ext uri="{FF2B5EF4-FFF2-40B4-BE49-F238E27FC236}">
                <a16:creationId xmlns="" xmlns:a16="http://schemas.microsoft.com/office/drawing/2014/main" id="{D2A4D6A1-1032-1854-0363-D375883E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19488"/>
            <a:ext cx="2133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126">
            <a:extLst>
              <a:ext uri="{FF2B5EF4-FFF2-40B4-BE49-F238E27FC236}">
                <a16:creationId xmlns="" xmlns:a16="http://schemas.microsoft.com/office/drawing/2014/main" id="{E41725FE-F0F6-997B-8509-9533E3254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80" y="558924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Duration of the exercise: Drawing Geometric Figures: 3 sessions. Geometric composition: 4 sessions. </a:t>
            </a:r>
            <a:r>
              <a:rPr lang="en-US" altLang="en-US" b="0" u="none"/>
              <a:t>Presentation </a:t>
            </a:r>
            <a:r>
              <a:rPr lang="en-US" altLang="en-US" b="0" u="none" dirty="0"/>
              <a:t>1 session</a:t>
            </a:r>
            <a:endParaRPr lang="fr-FR" altLang="en-US" b="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4" grpId="0"/>
      <p:bldP spid="105" grpId="0"/>
      <p:bldP spid="124" grpId="0"/>
      <p:bldP spid="125" grpId="0" animBg="1"/>
      <p:bldP spid="127" grpId="0"/>
      <p:bldP spid="128" grpId="0"/>
      <p:bldP spid="129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="" xmlns:a16="http://schemas.microsoft.com/office/drawing/2014/main" id="{F49AD0FE-C216-E12E-8B5F-A4525632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205038"/>
            <a:ext cx="6984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3200" u="none" dirty="0">
                <a:solidFill>
                  <a:srgbClr val="FF0000"/>
                </a:solidFill>
                <a:latin typeface="Arial" panose="020B0604020202020204" pitchFamily="34" charset="0"/>
              </a:rPr>
              <a:t>Thank you for your attention</a:t>
            </a:r>
            <a:endParaRPr lang="en-US" altLang="ar-DZ" sz="320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="" xmlns:a16="http://schemas.microsoft.com/office/drawing/2014/main" id="{3DEC506C-ACFD-C8AE-0A9D-E16AB1086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8500"/>
            <a:ext cx="338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DZ" altLang="en-US" sz="4000" b="0" u="none">
                <a:solidFill>
                  <a:srgbClr val="000099"/>
                </a:solidFill>
                <a:latin typeface="Arial" panose="020B0604020202020204" pitchFamily="34" charset="0"/>
              </a:rPr>
              <a:t>و شـــكــــرا</a:t>
            </a:r>
            <a:endParaRPr lang="fr-FR" altLang="en-US" sz="4000" b="0" u="none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">
            <a:extLst>
              <a:ext uri="{FF2B5EF4-FFF2-40B4-BE49-F238E27FC236}">
                <a16:creationId xmlns="" xmlns:a16="http://schemas.microsoft.com/office/drawing/2014/main" id="{CC3CA412-60B0-D9FD-0F90-54C0732ED549}"/>
              </a:ext>
            </a:extLst>
          </p:cNvPr>
          <p:cNvGrpSpPr/>
          <p:nvPr/>
        </p:nvGrpSpPr>
        <p:grpSpPr>
          <a:xfrm>
            <a:off x="1142976" y="285728"/>
            <a:ext cx="2440423" cy="733722"/>
            <a:chOff x="439388" y="5006355"/>
            <a:chExt cx="2440423" cy="733722"/>
          </a:xfrm>
          <a:noFill/>
        </p:grpSpPr>
        <p:sp>
          <p:nvSpPr>
            <p:cNvPr id="6" name="ZoneTexte 5">
              <a:extLst>
                <a:ext uri="{FF2B5EF4-FFF2-40B4-BE49-F238E27FC236}">
                  <a16:creationId xmlns="" xmlns:a16="http://schemas.microsoft.com/office/drawing/2014/main" id="{55DF6DE7-96C4-D9A7-6585-6D60AED7299E}"/>
                </a:ext>
              </a:extLst>
            </p:cNvPr>
            <p:cNvSpPr txBox="1"/>
            <p:nvPr/>
          </p:nvSpPr>
          <p:spPr>
            <a:xfrm>
              <a:off x="475393" y="5181692"/>
              <a:ext cx="2368415" cy="3693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800" u="none" dirty="0">
                  <a:cs typeface="Arial" charset="0"/>
                </a:rPr>
                <a:t>2. </a:t>
              </a:r>
              <a:r>
                <a:rPr lang="fr-FR" sz="1800" u="none" dirty="0" err="1">
                  <a:cs typeface="Arial" charset="0"/>
                </a:rPr>
                <a:t>Draw</a:t>
              </a:r>
              <a:r>
                <a:rPr lang="fr-FR" sz="1800" u="none" dirty="0">
                  <a:cs typeface="Arial" charset="0"/>
                </a:rPr>
                <a:t> façades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7A5AEF1-ADC0-3D30-A263-49CB52490A2B}"/>
                </a:ext>
              </a:extLst>
            </p:cNvPr>
            <p:cNvSpPr/>
            <p:nvPr/>
          </p:nvSpPr>
          <p:spPr bwMode="auto">
            <a:xfrm>
              <a:off x="439388" y="5006355"/>
              <a:ext cx="2440423" cy="733722"/>
            </a:xfrm>
            <a:prstGeom prst="rect">
              <a:avLst/>
            </a:prstGeom>
            <a:grp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grpSp>
        <p:nvGrpSpPr>
          <p:cNvPr id="3" name="Groupe 13">
            <a:extLst>
              <a:ext uri="{FF2B5EF4-FFF2-40B4-BE49-F238E27FC236}">
                <a16:creationId xmlns="" xmlns:a16="http://schemas.microsoft.com/office/drawing/2014/main" id="{5EB3B06E-DC87-F77A-34C7-4EBAA749B97C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285751"/>
            <a:ext cx="3178050" cy="928283"/>
            <a:chOff x="430812" y="5944327"/>
            <a:chExt cx="2259675" cy="928195"/>
          </a:xfrm>
        </p:grpSpPr>
        <p:sp>
          <p:nvSpPr>
            <p:cNvPr id="8222" name="ZoneTexte 11">
              <a:extLst>
                <a:ext uri="{FF2B5EF4-FFF2-40B4-BE49-F238E27FC236}">
                  <a16:creationId xmlns="" xmlns:a16="http://schemas.microsoft.com/office/drawing/2014/main" id="{CD6FBF27-260D-D492-55F7-04F93251C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971" y="5949280"/>
              <a:ext cx="2013017" cy="92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800" u="none" dirty="0"/>
                <a:t>3. Imagine the exterior aspect of buildings</a:t>
              </a:r>
              <a:endParaRPr lang="fr-FR" altLang="en-US" sz="1800" u="none" dirty="0"/>
            </a:p>
          </p:txBody>
        </p:sp>
        <p:sp>
          <p:nvSpPr>
            <p:cNvPr id="8223" name="Rectangle 12">
              <a:extLst>
                <a:ext uri="{FF2B5EF4-FFF2-40B4-BE49-F238E27FC236}">
                  <a16:creationId xmlns="" xmlns:a16="http://schemas.microsoft.com/office/drawing/2014/main" id="{814912AC-7ED6-229B-FE68-7E302E3EE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12" y="5944327"/>
              <a:ext cx="2259675" cy="792088"/>
            </a:xfrm>
            <a:prstGeom prst="rect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pic>
        <p:nvPicPr>
          <p:cNvPr id="12" name="Picture 13">
            <a:extLst>
              <a:ext uri="{FF2B5EF4-FFF2-40B4-BE49-F238E27FC236}">
                <a16:creationId xmlns="" xmlns:a16="http://schemas.microsoft.com/office/drawing/2014/main" id="{C42F6A52-1136-B5F4-FF16-FC2ED017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57313"/>
            <a:ext cx="2859087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="" xmlns:a16="http://schemas.microsoft.com/office/drawing/2014/main" id="{2E1B3533-F0E0-1F78-4E7B-9FBAFF53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357313"/>
            <a:ext cx="25463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>
            <a:extLst>
              <a:ext uri="{FF2B5EF4-FFF2-40B4-BE49-F238E27FC236}">
                <a16:creationId xmlns="" xmlns:a16="http://schemas.microsoft.com/office/drawing/2014/main" id="{D904D443-F7C6-82D0-EB74-3DCE48EA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643313"/>
            <a:ext cx="4929187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>
            <a:extLst>
              <a:ext uri="{FF2B5EF4-FFF2-40B4-BE49-F238E27FC236}">
                <a16:creationId xmlns="" xmlns:a16="http://schemas.microsoft.com/office/drawing/2014/main" id="{31DBA1E9-91EA-A534-4BB8-408764534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285875"/>
            <a:ext cx="3341688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27">
            <a:extLst>
              <a:ext uri="{FF2B5EF4-FFF2-40B4-BE49-F238E27FC236}">
                <a16:creationId xmlns="" xmlns:a16="http://schemas.microsoft.com/office/drawing/2014/main" id="{74F5C523-4674-7AF5-EB00-7853792FBBBC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857375"/>
            <a:ext cx="1484312" cy="614363"/>
            <a:chOff x="5650079" y="4343391"/>
            <a:chExt cx="1484312" cy="614362"/>
          </a:xfrm>
        </p:grpSpPr>
        <p:sp>
          <p:nvSpPr>
            <p:cNvPr id="8220" name="Triangle isocèle 20">
              <a:extLst>
                <a:ext uri="{FF2B5EF4-FFF2-40B4-BE49-F238E27FC236}">
                  <a16:creationId xmlns="" xmlns:a16="http://schemas.microsoft.com/office/drawing/2014/main" id="{A3FBA44A-E586-3640-D47F-37FDA5BE4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554" y="4343391"/>
              <a:ext cx="604837" cy="479425"/>
            </a:xfrm>
            <a:prstGeom prst="triangle">
              <a:avLst>
                <a:gd name="adj" fmla="val 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8221" name="Rectangle 21">
              <a:extLst>
                <a:ext uri="{FF2B5EF4-FFF2-40B4-BE49-F238E27FC236}">
                  <a16:creationId xmlns="" xmlns:a16="http://schemas.microsoft.com/office/drawing/2014/main" id="{FF338F04-C4DE-7AB5-1DCE-451DC8FAE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0079" y="4552941"/>
              <a:ext cx="576262" cy="404812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5" name="Groupe 25">
            <a:extLst>
              <a:ext uri="{FF2B5EF4-FFF2-40B4-BE49-F238E27FC236}">
                <a16:creationId xmlns="" xmlns:a16="http://schemas.microsoft.com/office/drawing/2014/main" id="{D8C96710-9FEE-4968-A111-2F6B2D5E8027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857375"/>
            <a:ext cx="2789237" cy="1230313"/>
            <a:chOff x="2544929" y="2620953"/>
            <a:chExt cx="2789237" cy="1230313"/>
          </a:xfrm>
        </p:grpSpPr>
        <p:sp>
          <p:nvSpPr>
            <p:cNvPr id="8216" name="Ellipse 14">
              <a:extLst>
                <a:ext uri="{FF2B5EF4-FFF2-40B4-BE49-F238E27FC236}">
                  <a16:creationId xmlns="" xmlns:a16="http://schemas.microsoft.com/office/drawing/2014/main" id="{D6AB9106-6870-326F-1FF9-0FA77EFEE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079" y="2620953"/>
              <a:ext cx="1081087" cy="1020763"/>
            </a:xfrm>
            <a:prstGeom prst="ellipse">
              <a:avLst/>
            </a:prstGeom>
            <a:noFill/>
            <a:ln w="5715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8217" name="Triangle isocèle 15">
              <a:extLst>
                <a:ext uri="{FF2B5EF4-FFF2-40B4-BE49-F238E27FC236}">
                  <a16:creationId xmlns="" xmlns:a16="http://schemas.microsoft.com/office/drawing/2014/main" id="{774DF110-11E7-9FAB-A545-2AE19236A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116" y="2832091"/>
              <a:ext cx="482600" cy="347662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8218" name="Rectangle 16">
              <a:extLst>
                <a:ext uri="{FF2B5EF4-FFF2-40B4-BE49-F238E27FC236}">
                  <a16:creationId xmlns="" xmlns:a16="http://schemas.microsoft.com/office/drawing/2014/main" id="{E9220E02-1CF0-E0F4-7475-A76F51585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929" y="3263891"/>
              <a:ext cx="484187" cy="587375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8219" name="Rectangle 17">
              <a:extLst>
                <a:ext uri="{FF2B5EF4-FFF2-40B4-BE49-F238E27FC236}">
                  <a16:creationId xmlns="" xmlns:a16="http://schemas.microsoft.com/office/drawing/2014/main" id="{036FAA99-84B6-6181-63F2-7AC3456A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716" y="3335328"/>
              <a:ext cx="885825" cy="50800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8" name="Groupe 26">
            <a:extLst>
              <a:ext uri="{FF2B5EF4-FFF2-40B4-BE49-F238E27FC236}">
                <a16:creationId xmlns="" xmlns:a16="http://schemas.microsoft.com/office/drawing/2014/main" id="{188D4D90-3CF2-DBDF-6F34-93B78DA95771}"/>
              </a:ext>
            </a:extLst>
          </p:cNvPr>
          <p:cNvGrpSpPr>
            <a:grpSpLocks/>
          </p:cNvGrpSpPr>
          <p:nvPr/>
        </p:nvGrpSpPr>
        <p:grpSpPr bwMode="auto">
          <a:xfrm>
            <a:off x="3606800" y="1357313"/>
            <a:ext cx="1536700" cy="1697037"/>
            <a:chOff x="6197766" y="2257416"/>
            <a:chExt cx="1536700" cy="1697037"/>
          </a:xfrm>
        </p:grpSpPr>
        <p:sp>
          <p:nvSpPr>
            <p:cNvPr id="8214" name="Ellipse 18">
              <a:extLst>
                <a:ext uri="{FF2B5EF4-FFF2-40B4-BE49-F238E27FC236}">
                  <a16:creationId xmlns="" xmlns:a16="http://schemas.microsoft.com/office/drawing/2014/main" id="{59B70115-3A95-54F7-9C76-BB30F51CD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766" y="2257416"/>
              <a:ext cx="1536700" cy="1697037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8215" name="Rectangle 19">
              <a:extLst>
                <a:ext uri="{FF2B5EF4-FFF2-40B4-BE49-F238E27FC236}">
                  <a16:creationId xmlns="" xmlns:a16="http://schemas.microsoft.com/office/drawing/2014/main" id="{A62E7CC6-2EA8-9CE0-1329-EB4EFC2E5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404" y="2759066"/>
              <a:ext cx="661987" cy="798512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9" name="Groupe 30">
            <a:extLst>
              <a:ext uri="{FF2B5EF4-FFF2-40B4-BE49-F238E27FC236}">
                <a16:creationId xmlns="" xmlns:a16="http://schemas.microsoft.com/office/drawing/2014/main" id="{655F02F7-BC70-FF2F-A3D2-9E8274CC50FF}"/>
              </a:ext>
            </a:extLst>
          </p:cNvPr>
          <p:cNvGrpSpPr>
            <a:grpSpLocks/>
          </p:cNvGrpSpPr>
          <p:nvPr/>
        </p:nvGrpSpPr>
        <p:grpSpPr bwMode="auto">
          <a:xfrm>
            <a:off x="6643688" y="3071813"/>
            <a:ext cx="1571625" cy="428625"/>
            <a:chOff x="6643702" y="3071810"/>
            <a:chExt cx="1571636" cy="428628"/>
          </a:xfrm>
        </p:grpSpPr>
        <p:sp>
          <p:nvSpPr>
            <p:cNvPr id="8212" name="Ellipse 28">
              <a:extLst>
                <a:ext uri="{FF2B5EF4-FFF2-40B4-BE49-F238E27FC236}">
                  <a16:creationId xmlns="" xmlns:a16="http://schemas.microsoft.com/office/drawing/2014/main" id="{E2A2B2F5-E391-DFFF-8AB4-954EF94FF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34" y="3071810"/>
              <a:ext cx="571504" cy="35719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8213" name="Ellipse 29">
              <a:extLst>
                <a:ext uri="{FF2B5EF4-FFF2-40B4-BE49-F238E27FC236}">
                  <a16:creationId xmlns="" xmlns:a16="http://schemas.microsoft.com/office/drawing/2014/main" id="{449F977D-6587-DA39-4F56-FB8215D7B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702" y="3071810"/>
              <a:ext cx="571504" cy="428628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22B1A67-BDC7-4A2D-F117-7D674BF04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1785938"/>
            <a:ext cx="214312" cy="142875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grpSp>
        <p:nvGrpSpPr>
          <p:cNvPr id="10" name="Groupe 37">
            <a:extLst>
              <a:ext uri="{FF2B5EF4-FFF2-40B4-BE49-F238E27FC236}">
                <a16:creationId xmlns="" xmlns:a16="http://schemas.microsoft.com/office/drawing/2014/main" id="{F3399391-56D6-7151-4C7B-B692B95E8372}"/>
              </a:ext>
            </a:extLst>
          </p:cNvPr>
          <p:cNvGrpSpPr>
            <a:grpSpLocks/>
          </p:cNvGrpSpPr>
          <p:nvPr/>
        </p:nvGrpSpPr>
        <p:grpSpPr bwMode="auto">
          <a:xfrm>
            <a:off x="2428875" y="3929063"/>
            <a:ext cx="4143375" cy="2103437"/>
            <a:chOff x="2428860" y="3929066"/>
            <a:chExt cx="4143404" cy="2103446"/>
          </a:xfrm>
        </p:grpSpPr>
        <p:sp>
          <p:nvSpPr>
            <p:cNvPr id="8206" name="Ellipse 22">
              <a:extLst>
                <a:ext uri="{FF2B5EF4-FFF2-40B4-BE49-F238E27FC236}">
                  <a16:creationId xmlns="" xmlns:a16="http://schemas.microsoft.com/office/drawing/2014/main" id="{F739F865-9564-45C7-2DCA-610FFE414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860" y="5143512"/>
              <a:ext cx="1285884" cy="88900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8207" name="Ellipse 23">
              <a:extLst>
                <a:ext uri="{FF2B5EF4-FFF2-40B4-BE49-F238E27FC236}">
                  <a16:creationId xmlns="" xmlns:a16="http://schemas.microsoft.com/office/drawing/2014/main" id="{20A49919-B655-1218-CA8C-5DA4C629B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818" y="4429132"/>
              <a:ext cx="428628" cy="428628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8208" name="Triangle isocèle 33">
              <a:extLst>
                <a:ext uri="{FF2B5EF4-FFF2-40B4-BE49-F238E27FC236}">
                  <a16:creationId xmlns="" xmlns:a16="http://schemas.microsoft.com/office/drawing/2014/main" id="{1FE7CF46-85E5-EA2E-9EBF-237016511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46" y="3929066"/>
              <a:ext cx="214314" cy="64294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8209" name="Triangle isocèle 34">
              <a:extLst>
                <a:ext uri="{FF2B5EF4-FFF2-40B4-BE49-F238E27FC236}">
                  <a16:creationId xmlns="" xmlns:a16="http://schemas.microsoft.com/office/drawing/2014/main" id="{D93CA9D2-DBC4-56CC-3E43-2DDFA0B34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950" y="4143380"/>
              <a:ext cx="142876" cy="57150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8210" name="Rectangle 35">
              <a:extLst>
                <a:ext uri="{FF2B5EF4-FFF2-40B4-BE49-F238E27FC236}">
                  <a16:creationId xmlns="" xmlns:a16="http://schemas.microsoft.com/office/drawing/2014/main" id="{3D15FE03-089E-3810-2BFA-719A19F60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4" y="4714884"/>
              <a:ext cx="142876" cy="71438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8211" name="Rectangle 36">
              <a:extLst>
                <a:ext uri="{FF2B5EF4-FFF2-40B4-BE49-F238E27FC236}">
                  <a16:creationId xmlns="" xmlns:a16="http://schemas.microsoft.com/office/drawing/2014/main" id="{E80A523C-786B-1EE3-E0C2-2B0B0BC9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8" y="4857760"/>
              <a:ext cx="142876" cy="42862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A651FF-12AC-44F6-0AC4-F65B7DCCB7CD}"/>
              </a:ext>
            </a:extLst>
          </p:cNvPr>
          <p:cNvSpPr/>
          <p:nvPr/>
        </p:nvSpPr>
        <p:spPr bwMode="auto">
          <a:xfrm>
            <a:off x="1251315" y="0"/>
            <a:ext cx="4176464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FORM in SPACE</a:t>
            </a:r>
          </a:p>
        </p:txBody>
      </p:sp>
      <p:sp>
        <p:nvSpPr>
          <p:cNvPr id="9221" name="ZoneTexte 5">
            <a:extLst>
              <a:ext uri="{FF2B5EF4-FFF2-40B4-BE49-F238E27FC236}">
                <a16:creationId xmlns="" xmlns:a16="http://schemas.microsoft.com/office/drawing/2014/main" id="{B0A026BF-03E4-929A-8810-28B4594AE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536575"/>
            <a:ext cx="403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u="none" dirty="0"/>
              <a:t>There are different categories of shapes
 in the space around us</a:t>
            </a:r>
            <a:endParaRPr lang="fr-FR" altLang="en-US" sz="1600" u="none" dirty="0"/>
          </a:p>
        </p:txBody>
      </p:sp>
      <p:sp>
        <p:nvSpPr>
          <p:cNvPr id="9222" name="ZoneTexte 6">
            <a:extLst>
              <a:ext uri="{FF2B5EF4-FFF2-40B4-BE49-F238E27FC236}">
                <a16:creationId xmlns="" xmlns:a16="http://schemas.microsoft.com/office/drawing/2014/main" id="{215A64E2-FB10-CF75-A7ED-7D555DF72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6863"/>
            <a:ext cx="2520950" cy="61555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 err="1"/>
              <a:t>Geometric</a:t>
            </a:r>
            <a:r>
              <a:rPr lang="fr-FR" altLang="en-US" u="none" dirty="0"/>
              <a:t> Shape</a:t>
            </a:r>
          </a:p>
          <a:p>
            <a:r>
              <a:rPr lang="fr-FR" altLang="en-US" sz="1400" b="0" u="none" dirty="0" err="1"/>
              <a:t>When</a:t>
            </a:r>
            <a:r>
              <a:rPr lang="fr-FR" altLang="en-US" sz="1400" b="0" u="none" dirty="0"/>
              <a:t> </a:t>
            </a:r>
            <a:r>
              <a:rPr lang="fr-FR" altLang="en-US" sz="1400" b="0" u="none" dirty="0" err="1"/>
              <a:t>it</a:t>
            </a:r>
            <a:r>
              <a:rPr lang="fr-FR" altLang="en-US" sz="1400" b="0" u="none" dirty="0"/>
              <a:t> </a:t>
            </a:r>
            <a:r>
              <a:rPr lang="fr-FR" altLang="en-US" sz="1400" b="0" u="none" dirty="0" err="1"/>
              <a:t>is</a:t>
            </a:r>
            <a:endParaRPr lang="fr-FR" altLang="en-US" sz="1100" b="0" u="none" dirty="0"/>
          </a:p>
        </p:txBody>
      </p:sp>
      <p:sp>
        <p:nvSpPr>
          <p:cNvPr id="9223" name="ZoneTexte 7">
            <a:extLst>
              <a:ext uri="{FF2B5EF4-FFF2-40B4-BE49-F238E27FC236}">
                <a16:creationId xmlns="" xmlns:a16="http://schemas.microsoft.com/office/drawing/2014/main" id="{F85C3D2A-CE5A-BE5B-C31D-E85AA8A6F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4876800"/>
            <a:ext cx="2519362" cy="40005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 err="1"/>
              <a:t>Organic</a:t>
            </a:r>
            <a:r>
              <a:rPr lang="fr-FR" altLang="en-US" u="none" dirty="0"/>
              <a:t> Shape</a:t>
            </a:r>
          </a:p>
        </p:txBody>
      </p:sp>
      <p:sp>
        <p:nvSpPr>
          <p:cNvPr id="9224" name="ZoneTexte 9">
            <a:extLst>
              <a:ext uri="{FF2B5EF4-FFF2-40B4-BE49-F238E27FC236}">
                <a16:creationId xmlns="" xmlns:a16="http://schemas.microsoft.com/office/drawing/2014/main" id="{7E25C1CD-5C7C-19C1-EC37-E2D0C86BB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096963"/>
            <a:ext cx="1295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Regular</a:t>
            </a:r>
          </a:p>
        </p:txBody>
      </p:sp>
      <p:sp>
        <p:nvSpPr>
          <p:cNvPr id="9225" name="ZoneTexte 10">
            <a:extLst>
              <a:ext uri="{FF2B5EF4-FFF2-40B4-BE49-F238E27FC236}">
                <a16:creationId xmlns="" xmlns:a16="http://schemas.microsoft.com/office/drawing/2014/main" id="{2F3B2786-42D2-B85F-025D-CF7C1ECC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1781175"/>
            <a:ext cx="229076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/>
              <a:t>Has</a:t>
            </a:r>
            <a:r>
              <a:rPr lang="fr-FR" altLang="en-US" u="none" dirty="0"/>
              <a:t> straight </a:t>
            </a:r>
            <a:r>
              <a:rPr lang="fr-FR" altLang="en-US" u="none" dirty="0" err="1"/>
              <a:t>lines</a:t>
            </a:r>
            <a:endParaRPr lang="fr-FR" altLang="en-US" u="none" dirty="0"/>
          </a:p>
        </p:txBody>
      </p:sp>
      <p:sp>
        <p:nvSpPr>
          <p:cNvPr id="9226" name="ZoneTexte 11">
            <a:extLst>
              <a:ext uri="{FF2B5EF4-FFF2-40B4-BE49-F238E27FC236}">
                <a16:creationId xmlns="" xmlns:a16="http://schemas.microsoft.com/office/drawing/2014/main" id="{48419088-F0F5-FA80-1EE3-B0A45A7E9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097213"/>
            <a:ext cx="309721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/>
              <a:t>Or</a:t>
            </a:r>
            <a:r>
              <a:rPr lang="fr-FR" altLang="en-US" u="none" dirty="0"/>
              <a:t> arcs </a:t>
            </a:r>
            <a:r>
              <a:rPr lang="fr-FR" altLang="en-US" sz="1800" b="0" u="none" dirty="0"/>
              <a:t>or</a:t>
            </a:r>
            <a:r>
              <a:rPr lang="fr-FR" altLang="en-US" u="none" dirty="0"/>
              <a:t> </a:t>
            </a:r>
            <a:r>
              <a:rPr lang="fr-FR" altLang="en-US" u="none" dirty="0" err="1"/>
              <a:t>circles</a:t>
            </a:r>
            <a:endParaRPr lang="fr-FR" altLang="en-US" u="none" dirty="0"/>
          </a:p>
        </p:txBody>
      </p:sp>
      <p:pic>
        <p:nvPicPr>
          <p:cNvPr id="9227" name="Picture 10">
            <a:extLst>
              <a:ext uri="{FF2B5EF4-FFF2-40B4-BE49-F238E27FC236}">
                <a16:creationId xmlns="" xmlns:a16="http://schemas.microsoft.com/office/drawing/2014/main" id="{450BD287-37C4-121F-53EB-1BD8557A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69850"/>
            <a:ext cx="326548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ZoneTexte 12">
            <a:extLst>
              <a:ext uri="{FF2B5EF4-FFF2-40B4-BE49-F238E27FC236}">
                <a16:creationId xmlns="" xmlns:a16="http://schemas.microsoft.com/office/drawing/2014/main" id="{D9022528-B383-91AA-F1B9-11FB39A0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4181475"/>
            <a:ext cx="15128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 err="1"/>
              <a:t>Irregular</a:t>
            </a:r>
            <a:endParaRPr lang="fr-FR" altLang="en-US" u="none" dirty="0"/>
          </a:p>
        </p:txBody>
      </p:sp>
      <p:sp>
        <p:nvSpPr>
          <p:cNvPr id="9229" name="ZoneTexte 13">
            <a:extLst>
              <a:ext uri="{FF2B5EF4-FFF2-40B4-BE49-F238E27FC236}">
                <a16:creationId xmlns="" xmlns:a16="http://schemas.microsoft.com/office/drawing/2014/main" id="{28EB4016-E37C-8AFF-DAFC-44DDEA9F9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045075"/>
            <a:ext cx="15779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No Angle</a:t>
            </a:r>
          </a:p>
        </p:txBody>
      </p:sp>
      <p:sp>
        <p:nvSpPr>
          <p:cNvPr id="9230" name="ZoneTexte 14">
            <a:extLst>
              <a:ext uri="{FF2B5EF4-FFF2-40B4-BE49-F238E27FC236}">
                <a16:creationId xmlns="" xmlns:a16="http://schemas.microsoft.com/office/drawing/2014/main" id="{40397810-EFF4-F37B-F93F-1CF3422CF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24575"/>
            <a:ext cx="23034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 err="1"/>
              <a:t>Fluid</a:t>
            </a:r>
            <a:r>
              <a:rPr lang="fr-FR" altLang="en-US" u="none" dirty="0"/>
              <a:t> contours</a:t>
            </a:r>
          </a:p>
        </p:txBody>
      </p:sp>
      <p:pic>
        <p:nvPicPr>
          <p:cNvPr id="9231" name="Picture 11">
            <a:extLst>
              <a:ext uri="{FF2B5EF4-FFF2-40B4-BE49-F238E27FC236}">
                <a16:creationId xmlns="" xmlns:a16="http://schemas.microsoft.com/office/drawing/2014/main" id="{DBC93A08-61C8-EA94-7B7B-5C5BF795B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120900"/>
            <a:ext cx="29305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32" name="Connecteur droit avec flèche 16">
            <a:extLst>
              <a:ext uri="{FF2B5EF4-FFF2-40B4-BE49-F238E27FC236}">
                <a16:creationId xmlns="" xmlns:a16="http://schemas.microsoft.com/office/drawing/2014/main" id="{BFE24B43-4E44-416A-4CBA-2E2582ED2004}"/>
              </a:ext>
            </a:extLst>
          </p:cNvPr>
          <p:cNvCxnSpPr>
            <a:cxnSpLocks noChangeShapeType="1"/>
            <a:stCxn id="9222" idx="3"/>
            <a:endCxn id="9224" idx="1"/>
          </p:cNvCxnSpPr>
          <p:nvPr/>
        </p:nvCxnSpPr>
        <p:spPr bwMode="auto">
          <a:xfrm flipV="1">
            <a:off x="2520950" y="1296988"/>
            <a:ext cx="1114425" cy="577652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Connecteur droit avec flèche 28">
            <a:extLst>
              <a:ext uri="{FF2B5EF4-FFF2-40B4-BE49-F238E27FC236}">
                <a16:creationId xmlns="" xmlns:a16="http://schemas.microsoft.com/office/drawing/2014/main" id="{CBEA06CE-6BA1-AC45-5F1B-408A0D4200DC}"/>
              </a:ext>
            </a:extLst>
          </p:cNvPr>
          <p:cNvCxnSpPr>
            <a:cxnSpLocks noChangeShapeType="1"/>
            <a:stCxn id="9222" idx="3"/>
            <a:endCxn id="9225" idx="1"/>
          </p:cNvCxnSpPr>
          <p:nvPr/>
        </p:nvCxnSpPr>
        <p:spPr bwMode="auto">
          <a:xfrm>
            <a:off x="2520950" y="1874640"/>
            <a:ext cx="615950" cy="106590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Connecteur droit avec flèche 33">
            <a:extLst>
              <a:ext uri="{FF2B5EF4-FFF2-40B4-BE49-F238E27FC236}">
                <a16:creationId xmlns="" xmlns:a16="http://schemas.microsoft.com/office/drawing/2014/main" id="{38FFB3EB-8CE5-6065-0147-C952ED42C596}"/>
              </a:ext>
            </a:extLst>
          </p:cNvPr>
          <p:cNvCxnSpPr>
            <a:cxnSpLocks noChangeShapeType="1"/>
            <a:endCxn id="9226" idx="1"/>
          </p:cNvCxnSpPr>
          <p:nvPr/>
        </p:nvCxnSpPr>
        <p:spPr bwMode="auto">
          <a:xfrm>
            <a:off x="2520950" y="1844675"/>
            <a:ext cx="106363" cy="1452593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Connecteur droit avec flèche 35">
            <a:extLst>
              <a:ext uri="{FF2B5EF4-FFF2-40B4-BE49-F238E27FC236}">
                <a16:creationId xmlns="" xmlns:a16="http://schemas.microsoft.com/office/drawing/2014/main" id="{DED74CEC-3995-4020-1F58-85FD93E25E39}"/>
              </a:ext>
            </a:extLst>
          </p:cNvPr>
          <p:cNvCxnSpPr>
            <a:cxnSpLocks noChangeShapeType="1"/>
            <a:endCxn id="9228" idx="1"/>
          </p:cNvCxnSpPr>
          <p:nvPr/>
        </p:nvCxnSpPr>
        <p:spPr bwMode="auto">
          <a:xfrm flipV="1">
            <a:off x="2595563" y="4381500"/>
            <a:ext cx="457200" cy="684213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6" name="Connecteur droit avec flèche 37">
            <a:extLst>
              <a:ext uri="{FF2B5EF4-FFF2-40B4-BE49-F238E27FC236}">
                <a16:creationId xmlns="" xmlns:a16="http://schemas.microsoft.com/office/drawing/2014/main" id="{C0A4319A-AB32-A355-35FC-CBB513483DB5}"/>
              </a:ext>
            </a:extLst>
          </p:cNvPr>
          <p:cNvCxnSpPr>
            <a:cxnSpLocks noChangeShapeType="1"/>
            <a:stCxn id="9223" idx="3"/>
            <a:endCxn id="9229" idx="1"/>
          </p:cNvCxnSpPr>
          <p:nvPr/>
        </p:nvCxnSpPr>
        <p:spPr bwMode="auto">
          <a:xfrm>
            <a:off x="2603500" y="5076825"/>
            <a:ext cx="384175" cy="168275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Connecteur droit avec flèche 40">
            <a:extLst>
              <a:ext uri="{FF2B5EF4-FFF2-40B4-BE49-F238E27FC236}">
                <a16:creationId xmlns="" xmlns:a16="http://schemas.microsoft.com/office/drawing/2014/main" id="{7C7E4C5B-7D63-BFC7-787E-05A38C3F954F}"/>
              </a:ext>
            </a:extLst>
          </p:cNvPr>
          <p:cNvCxnSpPr>
            <a:cxnSpLocks noChangeShapeType="1"/>
            <a:stCxn id="9223" idx="3"/>
            <a:endCxn id="9230" idx="1"/>
          </p:cNvCxnSpPr>
          <p:nvPr/>
        </p:nvCxnSpPr>
        <p:spPr bwMode="auto">
          <a:xfrm>
            <a:off x="2603500" y="5076825"/>
            <a:ext cx="76200" cy="1247775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39" name="Picture 23">
            <a:extLst>
              <a:ext uri="{FF2B5EF4-FFF2-40B4-BE49-F238E27FC236}">
                <a16:creationId xmlns="" xmlns:a16="http://schemas.microsoft.com/office/drawing/2014/main" id="{71F8A77A-0429-F66A-0E52-92DA42D79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181475"/>
            <a:ext cx="28003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92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5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5" dur="5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92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5" dur="5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animBg="1"/>
      <p:bldP spid="9222" grpId="1" animBg="1"/>
      <p:bldP spid="9223" grpId="0" animBg="1"/>
      <p:bldP spid="9223" grpId="1" animBg="1"/>
      <p:bldP spid="9224" grpId="0" animBg="1"/>
      <p:bldP spid="9225" grpId="0" animBg="1"/>
      <p:bldP spid="9226" grpId="0" animBg="1"/>
      <p:bldP spid="9228" grpId="0" animBg="1"/>
      <p:bldP spid="9229" grpId="0" animBg="1"/>
      <p:bldP spid="92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A05C33F-5776-4251-554C-E6FD91BC8789}"/>
              </a:ext>
            </a:extLst>
          </p:cNvPr>
          <p:cNvSpPr/>
          <p:nvPr/>
        </p:nvSpPr>
        <p:spPr bwMode="auto">
          <a:xfrm>
            <a:off x="1251315" y="0"/>
            <a:ext cx="4176464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FORM in SPACE</a:t>
            </a:r>
          </a:p>
        </p:txBody>
      </p:sp>
      <p:sp>
        <p:nvSpPr>
          <p:cNvPr id="10245" name="ZoneTexte 6">
            <a:extLst>
              <a:ext uri="{FF2B5EF4-FFF2-40B4-BE49-F238E27FC236}">
                <a16:creationId xmlns="" xmlns:a16="http://schemas.microsoft.com/office/drawing/2014/main" id="{4D943262-81EB-1D9D-D472-9E2C9067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6863"/>
            <a:ext cx="2824163" cy="55399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SYMMETRICAL </a:t>
            </a:r>
            <a:r>
              <a:rPr lang="fr-FR" altLang="en-US" u="none" dirty="0" err="1"/>
              <a:t>shape</a:t>
            </a:r>
            <a:endParaRPr lang="fr-FR" altLang="en-US" u="none" dirty="0"/>
          </a:p>
          <a:p>
            <a:r>
              <a:rPr lang="fr-FR" altLang="en-US" sz="1000" b="0" u="none" dirty="0"/>
              <a:t>Si elle possède    </a:t>
            </a:r>
          </a:p>
        </p:txBody>
      </p:sp>
      <p:sp>
        <p:nvSpPr>
          <p:cNvPr id="10246" name="ZoneTexte 7">
            <a:extLst>
              <a:ext uri="{FF2B5EF4-FFF2-40B4-BE49-F238E27FC236}">
                <a16:creationId xmlns="" xmlns:a16="http://schemas.microsoft.com/office/drawing/2014/main" id="{28D5E744-8184-C079-8A7D-CC9743345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4876800"/>
            <a:ext cx="2511425" cy="40005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OPEN </a:t>
            </a:r>
            <a:r>
              <a:rPr lang="fr-FR" altLang="en-US" u="none" dirty="0" err="1"/>
              <a:t>shape</a:t>
            </a:r>
            <a:endParaRPr lang="fr-FR" altLang="en-US" u="none" dirty="0"/>
          </a:p>
        </p:txBody>
      </p:sp>
      <p:sp>
        <p:nvSpPr>
          <p:cNvPr id="10247" name="ZoneTexte 9">
            <a:extLst>
              <a:ext uri="{FF2B5EF4-FFF2-40B4-BE49-F238E27FC236}">
                <a16:creationId xmlns="" xmlns:a16="http://schemas.microsoft.com/office/drawing/2014/main" id="{80479DC8-D5C0-B974-CF58-D0440BFF6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30238"/>
            <a:ext cx="30257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/>
              <a:t>An</a:t>
            </a:r>
            <a:r>
              <a:rPr lang="fr-FR" altLang="en-US" u="none" dirty="0"/>
              <a:t> Axis of </a:t>
            </a:r>
            <a:r>
              <a:rPr lang="fr-FR" altLang="en-US" u="none" dirty="0" err="1"/>
              <a:t>Symmetry</a:t>
            </a:r>
            <a:endParaRPr lang="fr-FR" altLang="en-US" u="none" dirty="0"/>
          </a:p>
        </p:txBody>
      </p:sp>
      <p:sp>
        <p:nvSpPr>
          <p:cNvPr id="10248" name="ZoneTexte 12">
            <a:extLst>
              <a:ext uri="{FF2B5EF4-FFF2-40B4-BE49-F238E27FC236}">
                <a16:creationId xmlns="" xmlns:a16="http://schemas.microsoft.com/office/drawing/2014/main" id="{B1B98E3F-33DD-0598-A347-1AE3839A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4181475"/>
            <a:ext cx="5338762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/>
              <a:t>One or more SPACES separate its contour</a:t>
            </a:r>
            <a:endParaRPr lang="fr-FR" altLang="en-US" u="none" dirty="0"/>
          </a:p>
        </p:txBody>
      </p:sp>
      <p:sp>
        <p:nvSpPr>
          <p:cNvPr id="10249" name="ZoneTexte 14">
            <a:extLst>
              <a:ext uri="{FF2B5EF4-FFF2-40B4-BE49-F238E27FC236}">
                <a16:creationId xmlns="" xmlns:a16="http://schemas.microsoft.com/office/drawing/2014/main" id="{CB905905-1825-30EA-D9B6-A7E6CC313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6305550"/>
            <a:ext cx="44132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The contour </a:t>
            </a:r>
            <a:r>
              <a:rPr lang="fr-FR" altLang="en-US" u="none" dirty="0" err="1"/>
              <a:t>lines</a:t>
            </a:r>
            <a:r>
              <a:rPr lang="fr-FR" altLang="en-US" u="none" dirty="0"/>
              <a:t> </a:t>
            </a:r>
            <a:r>
              <a:rPr lang="fr-FR" altLang="en-US" u="none" dirty="0" err="1"/>
              <a:t>meet</a:t>
            </a:r>
            <a:endParaRPr lang="fr-FR" altLang="en-US" u="none" dirty="0"/>
          </a:p>
        </p:txBody>
      </p:sp>
      <p:cxnSp>
        <p:nvCxnSpPr>
          <p:cNvPr id="10250" name="Connecteur droit avec flèche 16">
            <a:extLst>
              <a:ext uri="{FF2B5EF4-FFF2-40B4-BE49-F238E27FC236}">
                <a16:creationId xmlns="" xmlns:a16="http://schemas.microsoft.com/office/drawing/2014/main" id="{9226C5EF-2B6D-F82B-924E-F61B486AAD3D}"/>
              </a:ext>
            </a:extLst>
          </p:cNvPr>
          <p:cNvCxnSpPr>
            <a:cxnSpLocks noChangeShapeType="1"/>
            <a:stCxn id="10245" idx="3"/>
            <a:endCxn id="10247" idx="1"/>
          </p:cNvCxnSpPr>
          <p:nvPr/>
        </p:nvCxnSpPr>
        <p:spPr bwMode="auto">
          <a:xfrm flipV="1">
            <a:off x="2824163" y="830263"/>
            <a:ext cx="646112" cy="1013599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Connecteur droit avec flèche 37">
            <a:extLst>
              <a:ext uri="{FF2B5EF4-FFF2-40B4-BE49-F238E27FC236}">
                <a16:creationId xmlns="" xmlns:a16="http://schemas.microsoft.com/office/drawing/2014/main" id="{2644468D-F409-9ACA-0CEA-671FF974B4DF}"/>
              </a:ext>
            </a:extLst>
          </p:cNvPr>
          <p:cNvCxnSpPr>
            <a:cxnSpLocks noChangeShapeType="1"/>
            <a:stCxn id="10246" idx="3"/>
            <a:endCxn id="10248" idx="1"/>
          </p:cNvCxnSpPr>
          <p:nvPr/>
        </p:nvCxnSpPr>
        <p:spPr bwMode="auto">
          <a:xfrm flipV="1">
            <a:off x="2595563" y="4381500"/>
            <a:ext cx="457200" cy="695325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52" name="Picture 3">
            <a:extLst>
              <a:ext uri="{FF2B5EF4-FFF2-40B4-BE49-F238E27FC236}">
                <a16:creationId xmlns="" xmlns:a16="http://schemas.microsoft.com/office/drawing/2014/main" id="{2A5855E3-A52A-7545-8EE1-E6732D6C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71563"/>
            <a:ext cx="16002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6">
            <a:extLst>
              <a:ext uri="{FF2B5EF4-FFF2-40B4-BE49-F238E27FC236}">
                <a16:creationId xmlns="" xmlns:a16="http://schemas.microsoft.com/office/drawing/2014/main" id="{F1B6D56C-BE76-2B9D-FF61-BB657D53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143000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8">
            <a:extLst>
              <a:ext uri="{FF2B5EF4-FFF2-40B4-BE49-F238E27FC236}">
                <a16:creationId xmlns="" xmlns:a16="http://schemas.microsoft.com/office/drawing/2014/main" id="{FE8FA401-C570-F18A-E14F-428EA1A6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428875"/>
            <a:ext cx="136683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ZoneTexte 48">
            <a:extLst>
              <a:ext uri="{FF2B5EF4-FFF2-40B4-BE49-F238E27FC236}">
                <a16:creationId xmlns="" xmlns:a16="http://schemas.microsoft.com/office/drawing/2014/main" id="{F1CCECBE-C808-2E59-924A-05DD4DC8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2555875"/>
            <a:ext cx="3063875" cy="5693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ASYMMETRICAL </a:t>
            </a:r>
            <a:r>
              <a:rPr lang="fr-FR" altLang="en-US" u="none" dirty="0" err="1"/>
              <a:t>shape</a:t>
            </a:r>
            <a:endParaRPr lang="fr-FR" altLang="en-US" u="none" dirty="0"/>
          </a:p>
          <a:p>
            <a:r>
              <a:rPr lang="fr-FR" altLang="en-US" sz="1100" b="0" u="none" dirty="0"/>
              <a:t>If </a:t>
            </a:r>
            <a:r>
              <a:rPr lang="fr-FR" altLang="en-US" sz="1100" b="0" u="none" dirty="0" err="1"/>
              <a:t>it</a:t>
            </a:r>
            <a:r>
              <a:rPr lang="fr-FR" altLang="en-US" sz="1100" b="0" u="none" dirty="0"/>
              <a:t> has</a:t>
            </a:r>
            <a:endParaRPr lang="fr-FR" altLang="en-US" sz="1000" b="0" u="none" dirty="0"/>
          </a:p>
        </p:txBody>
      </p:sp>
      <p:sp>
        <p:nvSpPr>
          <p:cNvPr id="10260" name="ZoneTexte 49">
            <a:extLst>
              <a:ext uri="{FF2B5EF4-FFF2-40B4-BE49-F238E27FC236}">
                <a16:creationId xmlns="" xmlns:a16="http://schemas.microsoft.com/office/drawing/2014/main" id="{44180E4C-3D3D-FFDB-C27A-4BE39804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3157538"/>
            <a:ext cx="30257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No Axis of </a:t>
            </a:r>
            <a:r>
              <a:rPr lang="fr-FR" altLang="en-US" u="none" dirty="0" err="1"/>
              <a:t>Symmetry</a:t>
            </a:r>
            <a:endParaRPr lang="fr-FR" altLang="en-US" u="none" dirty="0"/>
          </a:p>
        </p:txBody>
      </p:sp>
      <p:cxnSp>
        <p:nvCxnSpPr>
          <p:cNvPr id="10262" name="Connecteur en angle 41">
            <a:extLst>
              <a:ext uri="{FF2B5EF4-FFF2-40B4-BE49-F238E27FC236}">
                <a16:creationId xmlns="" xmlns:a16="http://schemas.microsoft.com/office/drawing/2014/main" id="{373C257C-3DB2-BB84-1546-CF169EE2E09D}"/>
              </a:ext>
            </a:extLst>
          </p:cNvPr>
          <p:cNvCxnSpPr>
            <a:cxnSpLocks noChangeShapeType="1"/>
            <a:stCxn id="10259" idx="2"/>
            <a:endCxn id="10260" idx="1"/>
          </p:cNvCxnSpPr>
          <p:nvPr/>
        </p:nvCxnSpPr>
        <p:spPr bwMode="auto">
          <a:xfrm rot="16200000" flipH="1">
            <a:off x="1989669" y="2751668"/>
            <a:ext cx="232301" cy="979487"/>
          </a:xfrm>
          <a:prstGeom prst="bentConnector2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3" name="ZoneTexte 57">
            <a:extLst>
              <a:ext uri="{FF2B5EF4-FFF2-40B4-BE49-F238E27FC236}">
                <a16:creationId xmlns="" xmlns:a16="http://schemas.microsoft.com/office/drawing/2014/main" id="{10CC0538-6423-1441-D27E-A905A5E70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5770563"/>
            <a:ext cx="2587625" cy="40005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CLOSED </a:t>
            </a:r>
            <a:r>
              <a:rPr lang="fr-FR" altLang="en-US" u="none" dirty="0" err="1"/>
              <a:t>shape</a:t>
            </a:r>
            <a:endParaRPr lang="fr-FR" altLang="en-US" u="none" dirty="0"/>
          </a:p>
        </p:txBody>
      </p:sp>
      <p:pic>
        <p:nvPicPr>
          <p:cNvPr id="10264" name="Picture 11">
            <a:extLst>
              <a:ext uri="{FF2B5EF4-FFF2-40B4-BE49-F238E27FC236}">
                <a16:creationId xmlns="" xmlns:a16="http://schemas.microsoft.com/office/drawing/2014/main" id="{84D66F7B-54C7-E975-026D-1881A7DD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876800"/>
            <a:ext cx="1381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12">
            <a:extLst>
              <a:ext uri="{FF2B5EF4-FFF2-40B4-BE49-F238E27FC236}">
                <a16:creationId xmlns="" xmlns:a16="http://schemas.microsoft.com/office/drawing/2014/main" id="{7D84E51F-65AB-DA02-3DD5-FAF18D247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4984750"/>
            <a:ext cx="1041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14">
            <a:extLst>
              <a:ext uri="{FF2B5EF4-FFF2-40B4-BE49-F238E27FC236}">
                <a16:creationId xmlns="" xmlns:a16="http://schemas.microsoft.com/office/drawing/2014/main" id="{DBD7B179-F4E2-4D63-56C5-404949573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778375"/>
            <a:ext cx="14049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67" name="Connecteur en angle 59">
            <a:extLst>
              <a:ext uri="{FF2B5EF4-FFF2-40B4-BE49-F238E27FC236}">
                <a16:creationId xmlns="" xmlns:a16="http://schemas.microsoft.com/office/drawing/2014/main" id="{CEC7C22A-068A-0447-7265-1F80F44FC4FA}"/>
              </a:ext>
            </a:extLst>
          </p:cNvPr>
          <p:cNvCxnSpPr>
            <a:cxnSpLocks noChangeShapeType="1"/>
            <a:stCxn id="10263" idx="2"/>
            <a:endCxn id="10249" idx="1"/>
          </p:cNvCxnSpPr>
          <p:nvPr/>
        </p:nvCxnSpPr>
        <p:spPr bwMode="auto">
          <a:xfrm rot="16200000" flipH="1">
            <a:off x="1939132" y="5761831"/>
            <a:ext cx="334962" cy="1152525"/>
          </a:xfrm>
          <a:prstGeom prst="bentConnector2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Connecteur droit 8">
            <a:extLst>
              <a:ext uri="{FF2B5EF4-FFF2-40B4-BE49-F238E27FC236}">
                <a16:creationId xmlns="" xmlns:a16="http://schemas.microsoft.com/office/drawing/2014/main" id="{84017880-AA70-8AAE-9889-7D34DDA76C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0563" y="981075"/>
            <a:ext cx="0" cy="2376488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Connecteur droit 39">
            <a:extLst>
              <a:ext uri="{FF2B5EF4-FFF2-40B4-BE49-F238E27FC236}">
                <a16:creationId xmlns="" xmlns:a16="http://schemas.microsoft.com/office/drawing/2014/main" id="{D46393AE-45E5-FD77-2657-8E589D91204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00900" y="1512888"/>
            <a:ext cx="136842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Connecteur droit 30">
            <a:extLst>
              <a:ext uri="{FF2B5EF4-FFF2-40B4-BE49-F238E27FC236}">
                <a16:creationId xmlns="" xmlns:a16="http://schemas.microsoft.com/office/drawing/2014/main" id="{C9EE0288-1E08-E359-DA1E-7FCCFDFC57E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92925" y="981075"/>
            <a:ext cx="0" cy="1084263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8" name="Picture 28">
            <a:extLst>
              <a:ext uri="{FF2B5EF4-FFF2-40B4-BE49-F238E27FC236}">
                <a16:creationId xmlns="" xmlns:a16="http://schemas.microsoft.com/office/drawing/2014/main" id="{97C04C1A-1244-E8F1-FEE4-369C9B53F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286000"/>
            <a:ext cx="12763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28">
            <a:extLst>
              <a:ext uri="{FF2B5EF4-FFF2-40B4-BE49-F238E27FC236}">
                <a16:creationId xmlns="" xmlns:a16="http://schemas.microsoft.com/office/drawing/2014/main" id="{A4E388FA-5660-082B-801D-09435E5E80E3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2143125"/>
            <a:ext cx="1343025" cy="1724025"/>
            <a:chOff x="6588125" y="2143910"/>
            <a:chExt cx="1342255" cy="1724028"/>
          </a:xfrm>
        </p:grpSpPr>
        <p:cxnSp>
          <p:nvCxnSpPr>
            <p:cNvPr id="10269" name="Connecteur droit 50">
              <a:extLst>
                <a:ext uri="{FF2B5EF4-FFF2-40B4-BE49-F238E27FC236}">
                  <a16:creationId xmlns="" xmlns:a16="http://schemas.microsoft.com/office/drawing/2014/main" id="{2096478A-6E73-FB9B-66B2-DF977BDF4B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588125" y="2349500"/>
              <a:ext cx="0" cy="1509713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" name="Connecteur droit 50">
              <a:extLst>
                <a:ext uri="{FF2B5EF4-FFF2-40B4-BE49-F238E27FC236}">
                  <a16:creationId xmlns="" xmlns:a16="http://schemas.microsoft.com/office/drawing/2014/main" id="{9A7B5581-3755-DCB0-F23F-673793ABE6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7067572" y="3005130"/>
              <a:ext cx="1724028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270" name="Picture 30">
            <a:extLst>
              <a:ext uri="{FF2B5EF4-FFF2-40B4-BE49-F238E27FC236}">
                <a16:creationId xmlns="" xmlns:a16="http://schemas.microsoft.com/office/drawing/2014/main" id="{DF28B753-5CAD-383B-504C-D469D858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86313"/>
            <a:ext cx="13350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2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3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6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5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8" dur="3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7" dur="3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0" dur="3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5" grpId="1" animBg="1"/>
      <p:bldP spid="10246" grpId="0" animBg="1"/>
      <p:bldP spid="10247" grpId="0" animBg="1"/>
      <p:bldP spid="10248" grpId="0" animBg="1"/>
      <p:bldP spid="10249" grpId="0" animBg="1"/>
      <p:bldP spid="10259" grpId="0" animBg="1"/>
      <p:bldP spid="10259" grpId="1" animBg="1"/>
      <p:bldP spid="10260" grpId="0" animBg="1"/>
      <p:bldP spid="102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D63886C-0549-E470-6A6D-F5D3E5419794}"/>
              </a:ext>
            </a:extLst>
          </p:cNvPr>
          <p:cNvSpPr/>
          <p:nvPr/>
        </p:nvSpPr>
        <p:spPr bwMode="auto">
          <a:xfrm>
            <a:off x="1251314" y="0"/>
            <a:ext cx="4976869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SHAPE TRANSFORMATION</a:t>
            </a:r>
          </a:p>
        </p:txBody>
      </p:sp>
      <p:sp>
        <p:nvSpPr>
          <p:cNvPr id="11269" name="ZoneTexte 3">
            <a:extLst>
              <a:ext uri="{FF2B5EF4-FFF2-40B4-BE49-F238E27FC236}">
                <a16:creationId xmlns="" xmlns:a16="http://schemas.microsoft.com/office/drawing/2014/main" id="{9401E434-125B-442A-95E3-6ABFBFAB6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27050"/>
            <a:ext cx="6192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/>
              <a:t>Basic geometric shapes can be transformed by:</a:t>
            </a:r>
            <a:endParaRPr lang="fr-FR" altLang="en-US" sz="1800" b="0" u="none" dirty="0"/>
          </a:p>
        </p:txBody>
      </p:sp>
      <p:sp>
        <p:nvSpPr>
          <p:cNvPr id="11270" name="ZoneTexte 4">
            <a:extLst>
              <a:ext uri="{FF2B5EF4-FFF2-40B4-BE49-F238E27FC236}">
                <a16:creationId xmlns="" xmlns:a16="http://schemas.microsoft.com/office/drawing/2014/main" id="{E81F438F-FB57-3A60-D56B-807CBC44D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22338"/>
            <a:ext cx="1728788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ADDITION</a:t>
            </a:r>
            <a:endParaRPr lang="fr-FR" altLang="en-US" sz="1000" b="0" u="none" dirty="0"/>
          </a:p>
        </p:txBody>
      </p:sp>
      <p:sp>
        <p:nvSpPr>
          <p:cNvPr id="11271" name="ZoneTexte 5">
            <a:extLst>
              <a:ext uri="{FF2B5EF4-FFF2-40B4-BE49-F238E27FC236}">
                <a16:creationId xmlns="" xmlns:a16="http://schemas.microsoft.com/office/drawing/2014/main" id="{D457C2E0-4A4F-AD39-2007-CCA9AD4A2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500063"/>
            <a:ext cx="2703512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SUBTRACTION</a:t>
            </a:r>
            <a:endParaRPr lang="fr-FR" altLang="en-US" sz="1000" b="0" u="none" dirty="0"/>
          </a:p>
        </p:txBody>
      </p:sp>
      <p:pic>
        <p:nvPicPr>
          <p:cNvPr id="11273" name="Picture 3">
            <a:extLst>
              <a:ext uri="{FF2B5EF4-FFF2-40B4-BE49-F238E27FC236}">
                <a16:creationId xmlns="" xmlns:a16="http://schemas.microsoft.com/office/drawing/2014/main" id="{8880C2FF-5899-7164-BF86-460E1A0F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571625"/>
            <a:ext cx="1695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5">
            <a:extLst>
              <a:ext uri="{FF2B5EF4-FFF2-40B4-BE49-F238E27FC236}">
                <a16:creationId xmlns="" xmlns:a16="http://schemas.microsoft.com/office/drawing/2014/main" id="{5769A283-A3A9-3110-6624-63CF693C6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3151188"/>
            <a:ext cx="1914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èche droite 13">
            <a:extLst>
              <a:ext uri="{FF2B5EF4-FFF2-40B4-BE49-F238E27FC236}">
                <a16:creationId xmlns="" xmlns:a16="http://schemas.microsoft.com/office/drawing/2014/main" id="{40332A17-0A20-C80F-9B14-E66537D43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2000250"/>
            <a:ext cx="785812" cy="214313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00CC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11279" name="Picture 15">
            <a:extLst>
              <a:ext uri="{FF2B5EF4-FFF2-40B4-BE49-F238E27FC236}">
                <a16:creationId xmlns="" xmlns:a16="http://schemas.microsoft.com/office/drawing/2014/main" id="{2904033B-DEF2-C6B4-1848-7EF3FD1D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571625"/>
            <a:ext cx="1060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>
            <a:extLst>
              <a:ext uri="{FF2B5EF4-FFF2-40B4-BE49-F238E27FC236}">
                <a16:creationId xmlns="" xmlns:a16="http://schemas.microsoft.com/office/drawing/2014/main" id="{D8C1D23E-9BE5-F1AF-2357-33B4D3EC4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57375"/>
            <a:ext cx="10715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>
            <a:extLst>
              <a:ext uri="{FF2B5EF4-FFF2-40B4-BE49-F238E27FC236}">
                <a16:creationId xmlns="" xmlns:a16="http://schemas.microsoft.com/office/drawing/2014/main" id="{9B6D7CCF-59C3-5758-AB15-B1388F102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928938"/>
            <a:ext cx="1060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riangle isocèle 17">
            <a:extLst>
              <a:ext uri="{FF2B5EF4-FFF2-40B4-BE49-F238E27FC236}">
                <a16:creationId xmlns="" xmlns:a16="http://schemas.microsoft.com/office/drawing/2014/main" id="{0EE2FEC4-B48F-92C6-2EAA-5B9B44D8F1E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00188" y="2928938"/>
            <a:ext cx="857250" cy="857250"/>
          </a:xfrm>
          <a:prstGeom prst="triangle">
            <a:avLst>
              <a:gd name="adj" fmla="val 99579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9" name="Flèche droite 18">
            <a:extLst>
              <a:ext uri="{FF2B5EF4-FFF2-40B4-BE49-F238E27FC236}">
                <a16:creationId xmlns="" xmlns:a16="http://schemas.microsoft.com/office/drawing/2014/main" id="{007037D0-3D4B-C862-870F-A7552BA2F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3357563"/>
            <a:ext cx="785812" cy="214312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00CC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20" name="Picture 15">
            <a:extLst>
              <a:ext uri="{FF2B5EF4-FFF2-40B4-BE49-F238E27FC236}">
                <a16:creationId xmlns="" xmlns:a16="http://schemas.microsoft.com/office/drawing/2014/main" id="{72D63DB2-A493-34AE-C5E1-592BE7AD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414838"/>
            <a:ext cx="1060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>
            <a:extLst>
              <a:ext uri="{FF2B5EF4-FFF2-40B4-BE49-F238E27FC236}">
                <a16:creationId xmlns="" xmlns:a16="http://schemas.microsoft.com/office/drawing/2014/main" id="{6B0894C9-769C-5FCF-9D20-DFAB6EB05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843463"/>
            <a:ext cx="1071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lèche droite 21">
            <a:extLst>
              <a:ext uri="{FF2B5EF4-FFF2-40B4-BE49-F238E27FC236}">
                <a16:creationId xmlns="" xmlns:a16="http://schemas.microsoft.com/office/drawing/2014/main" id="{A318A68D-F974-9539-C50D-B87A2D99D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5129213"/>
            <a:ext cx="785813" cy="214312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00CC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11281" name="Picture 17">
            <a:extLst>
              <a:ext uri="{FF2B5EF4-FFF2-40B4-BE49-F238E27FC236}">
                <a16:creationId xmlns="" xmlns:a16="http://schemas.microsoft.com/office/drawing/2014/main" id="{5A16989D-626B-C4C4-BF07-DABBA4D0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486275"/>
            <a:ext cx="16668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èche droite 23">
            <a:extLst>
              <a:ext uri="{FF2B5EF4-FFF2-40B4-BE49-F238E27FC236}">
                <a16:creationId xmlns="" xmlns:a16="http://schemas.microsoft.com/office/drawing/2014/main" id="{B6D94ABA-B280-895B-34A5-59E6D649C984}"/>
              </a:ext>
            </a:extLst>
          </p:cNvPr>
          <p:cNvSpPr>
            <a:spLocks noChangeArrowheads="1"/>
          </p:cNvSpPr>
          <p:nvPr/>
        </p:nvSpPr>
        <p:spPr bwMode="auto">
          <a:xfrm rot="-8481331">
            <a:off x="695325" y="4851400"/>
            <a:ext cx="785813" cy="214313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00CC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25" name="Picture 15">
            <a:extLst>
              <a:ext uri="{FF2B5EF4-FFF2-40B4-BE49-F238E27FC236}">
                <a16:creationId xmlns="" xmlns:a16="http://schemas.microsoft.com/office/drawing/2014/main" id="{DC02D6B5-67A3-044B-5BFA-03EE7ECE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915025"/>
            <a:ext cx="1060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="" xmlns:a16="http://schemas.microsoft.com/office/drawing/2014/main" id="{9522E709-00A8-12DA-81C6-A80EB2B79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5986463"/>
            <a:ext cx="857250" cy="785812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54F42C67-DE25-7C51-FA2F-E213794FC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857625"/>
            <a:ext cx="242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200" b="0" u="none" dirty="0"/>
              <a:t>By </a:t>
            </a:r>
            <a:r>
              <a:rPr lang="fr-FR" altLang="en-US" sz="1800" u="none" dirty="0" err="1"/>
              <a:t>interpenetration</a:t>
            </a:r>
            <a:endParaRPr lang="fr-FR" altLang="en-US" dirty="0"/>
          </a:p>
        </p:txBody>
      </p:sp>
      <p:pic>
        <p:nvPicPr>
          <p:cNvPr id="11282" name="Picture 18">
            <a:extLst>
              <a:ext uri="{FF2B5EF4-FFF2-40B4-BE49-F238E27FC236}">
                <a16:creationId xmlns="" xmlns:a16="http://schemas.microsoft.com/office/drawing/2014/main" id="{CF1D4D61-C582-A726-6687-3EC68168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843588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lèche droite 28">
            <a:extLst>
              <a:ext uri="{FF2B5EF4-FFF2-40B4-BE49-F238E27FC236}">
                <a16:creationId xmlns="" xmlns:a16="http://schemas.microsoft.com/office/drawing/2014/main" id="{A3E623D1-F1B2-7732-7DFF-BEB6ECFB9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6272213"/>
            <a:ext cx="785812" cy="214312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00CC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31" name="Picture 15">
            <a:extLst>
              <a:ext uri="{FF2B5EF4-FFF2-40B4-BE49-F238E27FC236}">
                <a16:creationId xmlns="" xmlns:a16="http://schemas.microsoft.com/office/drawing/2014/main" id="{6756CC7C-B9FF-0B2F-F1DB-5EA4C390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428750"/>
            <a:ext cx="1060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B2CA2FD-CE9A-359B-2558-92FE05910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1714500"/>
            <a:ext cx="500063" cy="57150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11284" name="Picture 20">
            <a:extLst>
              <a:ext uri="{FF2B5EF4-FFF2-40B4-BE49-F238E27FC236}">
                <a16:creationId xmlns="" xmlns:a16="http://schemas.microsoft.com/office/drawing/2014/main" id="{25C4B875-F473-5591-7CB8-1CDCEBA22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357313"/>
            <a:ext cx="1085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èche droite 35">
            <a:extLst>
              <a:ext uri="{FF2B5EF4-FFF2-40B4-BE49-F238E27FC236}">
                <a16:creationId xmlns="" xmlns:a16="http://schemas.microsoft.com/office/drawing/2014/main" id="{06FEA7E6-1542-71E2-99E0-863A30A24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1857375"/>
            <a:ext cx="785812" cy="214313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00CC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7717BC26-8F82-AE6F-AAB6-3D15BC8BB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928688"/>
            <a:ext cx="328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/>
              <a:t>Subtraction</a:t>
            </a:r>
            <a:r>
              <a:rPr lang="fr-FR" altLang="en-US" dirty="0"/>
              <a:t> on the corners</a:t>
            </a:r>
          </a:p>
        </p:txBody>
      </p:sp>
      <p:pic>
        <p:nvPicPr>
          <p:cNvPr id="38" name="Picture 15">
            <a:extLst>
              <a:ext uri="{FF2B5EF4-FFF2-40B4-BE49-F238E27FC236}">
                <a16:creationId xmlns="" xmlns:a16="http://schemas.microsoft.com/office/drawing/2014/main" id="{4F319CE3-0A36-95C9-FC46-EB1F6277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500313"/>
            <a:ext cx="1060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Ellipse 38">
            <a:extLst>
              <a:ext uri="{FF2B5EF4-FFF2-40B4-BE49-F238E27FC236}">
                <a16:creationId xmlns="" xmlns:a16="http://schemas.microsoft.com/office/drawing/2014/main" id="{4246F384-E8B6-B20A-8111-1B8195B56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2857500"/>
            <a:ext cx="785812" cy="714375"/>
          </a:xfrm>
          <a:prstGeom prst="ellipse">
            <a:avLst/>
          </a:prstGeom>
          <a:solidFill>
            <a:srgbClr val="FFC000"/>
          </a:solidFill>
          <a:ln w="571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40" name="Flèche droite 39">
            <a:extLst>
              <a:ext uri="{FF2B5EF4-FFF2-40B4-BE49-F238E27FC236}">
                <a16:creationId xmlns="" xmlns:a16="http://schemas.microsoft.com/office/drawing/2014/main" id="{18EBA4A9-A390-89D2-FFD6-65D9C6C90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2786063"/>
            <a:ext cx="785813" cy="214312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00CC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11285" name="Picture 21">
            <a:extLst>
              <a:ext uri="{FF2B5EF4-FFF2-40B4-BE49-F238E27FC236}">
                <a16:creationId xmlns="" xmlns:a16="http://schemas.microsoft.com/office/drawing/2014/main" id="{E7D8E42B-E20B-E9C4-36C8-30504BE6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2428875"/>
            <a:ext cx="10191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>
            <a:extLst>
              <a:ext uri="{FF2B5EF4-FFF2-40B4-BE49-F238E27FC236}">
                <a16:creationId xmlns="" xmlns:a16="http://schemas.microsoft.com/office/drawing/2014/main" id="{076F6E3B-BDF7-7018-90E5-0107B025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357688"/>
            <a:ext cx="10604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C62F81F2-B8F2-529F-EDEB-D0AE30737FFF}"/>
              </a:ext>
            </a:extLst>
          </p:cNvPr>
          <p:cNvSpPr>
            <a:spLocks noChangeArrowheads="1"/>
          </p:cNvSpPr>
          <p:nvPr/>
        </p:nvSpPr>
        <p:spPr bwMode="auto">
          <a:xfrm rot="-3060261">
            <a:off x="6434138" y="4656137"/>
            <a:ext cx="425450" cy="403225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11286" name="Picture 22">
            <a:extLst>
              <a:ext uri="{FF2B5EF4-FFF2-40B4-BE49-F238E27FC236}">
                <a16:creationId xmlns="" xmlns:a16="http://schemas.microsoft.com/office/drawing/2014/main" id="{0F5BAAF6-CE36-18F2-D848-B84B5D0BC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4429125"/>
            <a:ext cx="1028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lèche droite 46">
            <a:extLst>
              <a:ext uri="{FF2B5EF4-FFF2-40B4-BE49-F238E27FC236}">
                <a16:creationId xmlns="" xmlns:a16="http://schemas.microsoft.com/office/drawing/2014/main" id="{D9CA50B9-68B0-7A13-546F-BDEB11F45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4857750"/>
            <a:ext cx="785813" cy="214313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00CC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48" name="Picture 15">
            <a:extLst>
              <a:ext uri="{FF2B5EF4-FFF2-40B4-BE49-F238E27FC236}">
                <a16:creationId xmlns="" xmlns:a16="http://schemas.microsoft.com/office/drawing/2014/main" id="{9640C24F-E76C-57D8-F33B-B6453AF9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00"/>
            <a:ext cx="1060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Ellipse 48">
            <a:extLst>
              <a:ext uri="{FF2B5EF4-FFF2-40B4-BE49-F238E27FC236}">
                <a16:creationId xmlns="" xmlns:a16="http://schemas.microsoft.com/office/drawing/2014/main" id="{62AC895A-A49A-E707-4E8F-2A409AD2D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5929313"/>
            <a:ext cx="571500" cy="500062"/>
          </a:xfrm>
          <a:prstGeom prst="ellipse">
            <a:avLst/>
          </a:prstGeom>
          <a:solidFill>
            <a:srgbClr val="FFC000"/>
          </a:solidFill>
          <a:ln w="571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50" name="Flèche droite 49">
            <a:extLst>
              <a:ext uri="{FF2B5EF4-FFF2-40B4-BE49-F238E27FC236}">
                <a16:creationId xmlns="" xmlns:a16="http://schemas.microsoft.com/office/drawing/2014/main" id="{CCBB50AA-2FC6-1E7A-72EA-E4BE21F7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6143625"/>
            <a:ext cx="785813" cy="214313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00CC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11287" name="Picture 23">
            <a:extLst>
              <a:ext uri="{FF2B5EF4-FFF2-40B4-BE49-F238E27FC236}">
                <a16:creationId xmlns="" xmlns:a16="http://schemas.microsoft.com/office/drawing/2014/main" id="{56FFD9A1-11B6-5585-9905-3A131FA6E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15000"/>
            <a:ext cx="1019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37FF7A21-E42D-873E-9F78-B0B314E7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71475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/>
              <a:t>Subtraction</a:t>
            </a:r>
            <a:r>
              <a:rPr lang="fr-FR" altLang="en-US" dirty="0"/>
              <a:t> on the </a:t>
            </a:r>
            <a:r>
              <a:rPr lang="fr-FR" altLang="en-US" dirty="0" err="1"/>
              <a:t>edges</a:t>
            </a:r>
            <a:endParaRPr lang="fr-FR" altLang="en-US" dirty="0"/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7F494A48-85BB-257F-F3BE-2D6C2719F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00125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/>
              <a:t>By </a:t>
            </a:r>
            <a:r>
              <a:rPr lang="fr-FR" altLang="en-US" dirty="0" err="1"/>
              <a:t>lateral</a:t>
            </a:r>
            <a:r>
              <a:rPr lang="fr-FR" altLang="en-US" dirty="0"/>
              <a:t>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12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 animBg="1"/>
      <p:bldP spid="11271" grpId="0" animBg="1"/>
      <p:bldP spid="14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/>
      <p:bldP spid="29" grpId="0" animBg="1"/>
      <p:bldP spid="33" grpId="0" animBg="1"/>
      <p:bldP spid="36" grpId="0" animBg="1"/>
      <p:bldP spid="37" grpId="0"/>
      <p:bldP spid="39" grpId="0" animBg="1"/>
      <p:bldP spid="40" grpId="0" animBg="1"/>
      <p:bldP spid="45" grpId="0" animBg="1"/>
      <p:bldP spid="47" grpId="0" animBg="1"/>
      <p:bldP spid="49" grpId="0" animBg="1"/>
      <p:bldP spid="50" grpId="0" animBg="1"/>
      <p:bldP spid="52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83E8F6C-BB53-3928-AD0E-34012CDFD650}"/>
              </a:ext>
            </a:extLst>
          </p:cNvPr>
          <p:cNvSpPr/>
          <p:nvPr/>
        </p:nvSpPr>
        <p:spPr bwMode="auto">
          <a:xfrm>
            <a:off x="869109" y="0"/>
            <a:ext cx="4176464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 err="1">
                <a:cs typeface="Arial" charset="0"/>
              </a:rPr>
              <a:t>Organization</a:t>
            </a:r>
            <a:r>
              <a:rPr lang="fr-FR" u="none" dirty="0">
                <a:cs typeface="Arial" charset="0"/>
              </a:rPr>
              <a:t> of the SHAPE</a:t>
            </a:r>
          </a:p>
        </p:txBody>
      </p:sp>
      <p:sp>
        <p:nvSpPr>
          <p:cNvPr id="12293" name="ZoneTexte 6">
            <a:extLst>
              <a:ext uri="{FF2B5EF4-FFF2-40B4-BE49-F238E27FC236}">
                <a16:creationId xmlns="" xmlns:a16="http://schemas.microsoft.com/office/drawing/2014/main" id="{348A10E2-228B-171C-2BF4-1439272D5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725488"/>
            <a:ext cx="5027538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u="none" dirty="0"/>
              <a:t>1. Juxtaposition (next to each other)</a:t>
            </a:r>
            <a:endParaRPr lang="fr-FR" altLang="en-US" sz="1800" b="0" u="none" dirty="0"/>
          </a:p>
        </p:txBody>
      </p:sp>
      <p:sp>
        <p:nvSpPr>
          <p:cNvPr id="12294" name="ZoneTexte 2">
            <a:extLst>
              <a:ext uri="{FF2B5EF4-FFF2-40B4-BE49-F238E27FC236}">
                <a16:creationId xmlns="" xmlns:a16="http://schemas.microsoft.com/office/drawing/2014/main" id="{DD78DF93-ADB9-BA87-E741-6E98D8A88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57163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/>
              <a:t>shapes can be organized by:</a:t>
            </a:r>
            <a:endParaRPr lang="fr-FR" altLang="en-US" sz="1800" b="0" u="none" dirty="0"/>
          </a:p>
        </p:txBody>
      </p:sp>
      <p:grpSp>
        <p:nvGrpSpPr>
          <p:cNvPr id="2" name="Groupe 13">
            <a:extLst>
              <a:ext uri="{FF2B5EF4-FFF2-40B4-BE49-F238E27FC236}">
                <a16:creationId xmlns="" xmlns:a16="http://schemas.microsoft.com/office/drawing/2014/main" id="{7962D1FE-60D2-1024-6D53-2C91EAA20D2B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1519238"/>
            <a:ext cx="5475287" cy="1300162"/>
            <a:chOff x="331788" y="1519238"/>
            <a:chExt cx="5475287" cy="1300162"/>
          </a:xfrm>
        </p:grpSpPr>
        <p:pic>
          <p:nvPicPr>
            <p:cNvPr id="12304" name="Picture 4">
              <a:extLst>
                <a:ext uri="{FF2B5EF4-FFF2-40B4-BE49-F238E27FC236}">
                  <a16:creationId xmlns="" xmlns:a16="http://schemas.microsoft.com/office/drawing/2014/main" id="{0A5491AD-A3A4-6BB7-DCCA-89F3AEAB6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8" y="1519238"/>
              <a:ext cx="5475287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ZoneTexte 24">
              <a:extLst>
                <a:ext uri="{FF2B5EF4-FFF2-40B4-BE49-F238E27FC236}">
                  <a16:creationId xmlns="" xmlns:a16="http://schemas.microsoft.com/office/drawing/2014/main" id="{C66E0CE4-4839-02B0-0AA9-42F3C6CE1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713" y="2481263"/>
              <a:ext cx="24479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b="0" u="none"/>
                <a:t>Se touchent </a:t>
              </a:r>
            </a:p>
          </p:txBody>
        </p:sp>
      </p:grpSp>
      <p:grpSp>
        <p:nvGrpSpPr>
          <p:cNvPr id="3" name="Groupe 14">
            <a:extLst>
              <a:ext uri="{FF2B5EF4-FFF2-40B4-BE49-F238E27FC236}">
                <a16:creationId xmlns="" xmlns:a16="http://schemas.microsoft.com/office/drawing/2014/main" id="{54A91012-41A0-BCB3-9ED1-C5AFC272FC28}"/>
              </a:ext>
            </a:extLst>
          </p:cNvPr>
          <p:cNvGrpSpPr>
            <a:grpSpLocks/>
          </p:cNvGrpSpPr>
          <p:nvPr/>
        </p:nvGrpSpPr>
        <p:grpSpPr bwMode="auto">
          <a:xfrm>
            <a:off x="6143625" y="776288"/>
            <a:ext cx="2749550" cy="2062162"/>
            <a:chOff x="6143636" y="776288"/>
            <a:chExt cx="2749539" cy="2062162"/>
          </a:xfrm>
        </p:grpSpPr>
        <p:pic>
          <p:nvPicPr>
            <p:cNvPr id="5" name="Picture 2">
              <a:extLst>
                <a:ext uri="{FF2B5EF4-FFF2-40B4-BE49-F238E27FC236}">
                  <a16:creationId xmlns="" xmlns:a16="http://schemas.microsoft.com/office/drawing/2014/main" id="{140D3D00-2AC6-DE9E-03F0-4CE9D31EB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36" y="776288"/>
              <a:ext cx="2749539" cy="182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ZoneTexte 46">
              <a:extLst>
                <a:ext uri="{FF2B5EF4-FFF2-40B4-BE49-F238E27FC236}">
                  <a16:creationId xmlns="" xmlns:a16="http://schemas.microsoft.com/office/drawing/2014/main" id="{C980F8AA-7A51-5290-1BF7-71374ED86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3150" y="2500313"/>
              <a:ext cx="24495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b="0" u="none"/>
                <a:t>Ou très proches</a:t>
              </a:r>
            </a:p>
          </p:txBody>
        </p:sp>
      </p:grpSp>
      <p:sp>
        <p:nvSpPr>
          <p:cNvPr id="12299" name="ZoneTexte 47">
            <a:extLst>
              <a:ext uri="{FF2B5EF4-FFF2-40B4-BE49-F238E27FC236}">
                <a16:creationId xmlns="" xmlns:a16="http://schemas.microsoft.com/office/drawing/2014/main" id="{481750C8-01BE-5E60-0A54-160C5C35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806700"/>
            <a:ext cx="5600700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u="none" dirty="0"/>
              <a:t>2. </a:t>
            </a:r>
            <a:r>
              <a:rPr lang="en-US" altLang="en-US" sz="2400" u="none" dirty="0" err="1"/>
              <a:t>Superpostion</a:t>
            </a:r>
            <a:r>
              <a:rPr lang="en-US" altLang="en-US" sz="2400" u="none" dirty="0"/>
              <a:t> (One on top of the other)</a:t>
            </a:r>
            <a:endParaRPr lang="fr-FR" altLang="en-US" sz="1000" b="0" u="none" dirty="0"/>
          </a:p>
        </p:txBody>
      </p:sp>
      <p:pic>
        <p:nvPicPr>
          <p:cNvPr id="12300" name="Picture 3">
            <a:extLst>
              <a:ext uri="{FF2B5EF4-FFF2-40B4-BE49-F238E27FC236}">
                <a16:creationId xmlns="" xmlns:a16="http://schemas.microsoft.com/office/drawing/2014/main" id="{F27A411D-E859-A71D-F565-98864AC92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90888"/>
            <a:ext cx="36290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ZoneTexte 52">
            <a:extLst>
              <a:ext uri="{FF2B5EF4-FFF2-40B4-BE49-F238E27FC236}">
                <a16:creationId xmlns="" xmlns:a16="http://schemas.microsoft.com/office/drawing/2014/main" id="{65A7F1AE-2C87-CD0A-171E-8A3C08D7F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241925"/>
            <a:ext cx="3456756" cy="12003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u="none" dirty="0"/>
              <a:t>3. Scattering
 (spaced on the surface 
don't touch each other</a:t>
            </a:r>
            <a:r>
              <a:rPr lang="fr-FR" altLang="en-US" u="none" dirty="0"/>
              <a:t>)</a:t>
            </a:r>
            <a:endParaRPr lang="fr-FR" altLang="en-US" sz="1000" b="0" u="none" dirty="0"/>
          </a:p>
        </p:txBody>
      </p:sp>
      <p:pic>
        <p:nvPicPr>
          <p:cNvPr id="12302" name="Picture 5">
            <a:extLst>
              <a:ext uri="{FF2B5EF4-FFF2-40B4-BE49-F238E27FC236}">
                <a16:creationId xmlns="" xmlns:a16="http://schemas.microsoft.com/office/drawing/2014/main" id="{642ABEB1-0193-BE99-C154-6F0B3E5F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673600"/>
            <a:ext cx="4362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12">
            <a:extLst>
              <a:ext uri="{FF2B5EF4-FFF2-40B4-BE49-F238E27FC236}">
                <a16:creationId xmlns="" xmlns:a16="http://schemas.microsoft.com/office/drawing/2014/main" id="{1F5F8C46-B820-9167-6699-ADAA2DE0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4643438"/>
            <a:ext cx="442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3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5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/>
      <p:bldP spid="12299" grpId="0" animBg="1"/>
      <p:bldP spid="123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="" xmlns:a16="http://schemas.microsoft.com/office/drawing/2014/main" id="{D89A331D-91BF-C7A0-CCE8-7ACDF73F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349500"/>
            <a:ext cx="420846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>
            <a:extLst>
              <a:ext uri="{FF2B5EF4-FFF2-40B4-BE49-F238E27FC236}">
                <a16:creationId xmlns="" xmlns:a16="http://schemas.microsoft.com/office/drawing/2014/main" id="{AF68B867-F67B-521C-7E8D-2C2F72583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447800"/>
            <a:ext cx="7048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8926BB4-DC9A-EE5A-8BB1-4034270A71F2}"/>
              </a:ext>
            </a:extLst>
          </p:cNvPr>
          <p:cNvSpPr/>
          <p:nvPr/>
        </p:nvSpPr>
        <p:spPr bwMode="auto">
          <a:xfrm>
            <a:off x="4278615" y="0"/>
            <a:ext cx="4176464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 err="1">
                <a:cs typeface="Arial" charset="0"/>
              </a:rPr>
              <a:t>Organization</a:t>
            </a:r>
            <a:r>
              <a:rPr lang="fr-FR" u="none" dirty="0">
                <a:cs typeface="Arial" charset="0"/>
              </a:rPr>
              <a:t> of the SHAPE</a:t>
            </a:r>
          </a:p>
        </p:txBody>
      </p:sp>
      <p:sp>
        <p:nvSpPr>
          <p:cNvPr id="13319" name="ZoneTexte 8">
            <a:extLst>
              <a:ext uri="{FF2B5EF4-FFF2-40B4-BE49-F238E27FC236}">
                <a16:creationId xmlns="" xmlns:a16="http://schemas.microsoft.com/office/drawing/2014/main" id="{DC5D4B80-70FD-B829-C502-DE47846D4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27050"/>
            <a:ext cx="4832350" cy="460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u="none" dirty="0"/>
              <a:t>4. Repetition (use the same shape)</a:t>
            </a:r>
            <a:endParaRPr lang="fr-FR" altLang="en-US" sz="1800" b="0" u="none" dirty="0"/>
          </a:p>
        </p:txBody>
      </p:sp>
      <p:sp>
        <p:nvSpPr>
          <p:cNvPr id="13320" name="ZoneTexte 10">
            <a:extLst>
              <a:ext uri="{FF2B5EF4-FFF2-40B4-BE49-F238E27FC236}">
                <a16:creationId xmlns="" xmlns:a16="http://schemas.microsoft.com/office/drawing/2014/main" id="{703FD7CD-F246-FD16-6781-05E9D3D1F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4" y="4116388"/>
            <a:ext cx="5413995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u="none" dirty="0"/>
              <a:t>4. Alternation (vary the shapes used)</a:t>
            </a:r>
            <a:endParaRPr lang="fr-FR" altLang="en-US" sz="1800" b="0" u="none" dirty="0"/>
          </a:p>
        </p:txBody>
      </p:sp>
      <p:sp>
        <p:nvSpPr>
          <p:cNvPr id="13321" name="ZoneTexte 1">
            <a:extLst>
              <a:ext uri="{FF2B5EF4-FFF2-40B4-BE49-F238E27FC236}">
                <a16:creationId xmlns="" xmlns:a16="http://schemas.microsoft.com/office/drawing/2014/main" id="{DF4706AF-BD84-30BF-3706-DC0316186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14300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/>
              <a:t>Repeated</a:t>
            </a:r>
            <a:r>
              <a:rPr lang="fr-FR" altLang="en-US" dirty="0"/>
              <a:t> </a:t>
            </a:r>
            <a:r>
              <a:rPr lang="fr-FR" altLang="en-US" dirty="0" err="1"/>
              <a:t>Juxtaposed</a:t>
            </a:r>
            <a:r>
              <a:rPr lang="fr-FR" altLang="en-US" dirty="0"/>
              <a:t> </a:t>
            </a:r>
            <a:r>
              <a:rPr lang="fr-FR" altLang="en-US" dirty="0" err="1"/>
              <a:t>Shapes</a:t>
            </a:r>
            <a:endParaRPr lang="fr-FR" altLang="en-US" dirty="0"/>
          </a:p>
        </p:txBody>
      </p:sp>
      <p:sp>
        <p:nvSpPr>
          <p:cNvPr id="13322" name="ZoneTexte 4">
            <a:extLst>
              <a:ext uri="{FF2B5EF4-FFF2-40B4-BE49-F238E27FC236}">
                <a16:creationId xmlns="" xmlns:a16="http://schemas.microsoft.com/office/drawing/2014/main" id="{B816E057-2EED-0DF5-ED59-A769AE7A6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928688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/>
              <a:t>Repeated</a:t>
            </a:r>
            <a:r>
              <a:rPr lang="fr-FR" altLang="en-US" dirty="0"/>
              <a:t> </a:t>
            </a:r>
            <a:r>
              <a:rPr lang="fr-FR" altLang="en-US" dirty="0" err="1"/>
              <a:t>superposed</a:t>
            </a:r>
            <a:r>
              <a:rPr lang="fr-FR" altLang="en-US" dirty="0"/>
              <a:t> </a:t>
            </a:r>
            <a:r>
              <a:rPr lang="fr-FR" altLang="en-US" dirty="0" err="1"/>
              <a:t>shapes</a:t>
            </a:r>
            <a:endParaRPr lang="fr-FR" altLang="en-US" dirty="0"/>
          </a:p>
        </p:txBody>
      </p:sp>
      <p:sp>
        <p:nvSpPr>
          <p:cNvPr id="13323" name="ZoneTexte 11">
            <a:extLst>
              <a:ext uri="{FF2B5EF4-FFF2-40B4-BE49-F238E27FC236}">
                <a16:creationId xmlns="" xmlns:a16="http://schemas.microsoft.com/office/drawing/2014/main" id="{04FC99FD-4971-89EF-201A-342474734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8453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Hence the concept of MODULE</a:t>
            </a:r>
            <a:endParaRPr lang="fr-FR" altLang="en-US" dirty="0"/>
          </a:p>
        </p:txBody>
      </p:sp>
      <p:sp>
        <p:nvSpPr>
          <p:cNvPr id="13324" name="Ellipse 12">
            <a:extLst>
              <a:ext uri="{FF2B5EF4-FFF2-40B4-BE49-F238E27FC236}">
                <a16:creationId xmlns="" xmlns:a16="http://schemas.microsoft.com/office/drawing/2014/main" id="{23BC2C6D-22AD-EDB7-520C-A563A6119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955675"/>
            <a:ext cx="3746500" cy="2185988"/>
          </a:xfrm>
          <a:prstGeom prst="ellipse">
            <a:avLst/>
          </a:prstGeom>
          <a:noFill/>
          <a:ln w="5715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3325" name="Ellipse 13">
            <a:extLst>
              <a:ext uri="{FF2B5EF4-FFF2-40B4-BE49-F238E27FC236}">
                <a16:creationId xmlns="" xmlns:a16="http://schemas.microsoft.com/office/drawing/2014/main" id="{F0E3EAC0-8ADC-ADEE-01B3-DB087AAB9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2349500"/>
            <a:ext cx="2357437" cy="1651000"/>
          </a:xfrm>
          <a:prstGeom prst="ellipse">
            <a:avLst/>
          </a:prstGeom>
          <a:noFill/>
          <a:ln w="5715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13326" name="Picture 4">
            <a:extLst>
              <a:ext uri="{FF2B5EF4-FFF2-40B4-BE49-F238E27FC236}">
                <a16:creationId xmlns="" xmlns:a16="http://schemas.microsoft.com/office/drawing/2014/main" id="{6CDFDB52-51AF-54E2-40BF-7E7D2AF1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116388"/>
            <a:ext cx="316547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5">
            <a:extLst>
              <a:ext uri="{FF2B5EF4-FFF2-40B4-BE49-F238E27FC236}">
                <a16:creationId xmlns="" xmlns:a16="http://schemas.microsoft.com/office/drawing/2014/main" id="{7C837535-07B8-3D71-A226-AED26ABF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668838"/>
            <a:ext cx="40576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6">
            <a:extLst>
              <a:ext uri="{FF2B5EF4-FFF2-40B4-BE49-F238E27FC236}">
                <a16:creationId xmlns="" xmlns:a16="http://schemas.microsoft.com/office/drawing/2014/main" id="{E8756AC3-D9AE-26B4-72C3-755EE1BF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15025"/>
            <a:ext cx="2428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ZoneTexte 19">
            <a:extLst>
              <a:ext uri="{FF2B5EF4-FFF2-40B4-BE49-F238E27FC236}">
                <a16:creationId xmlns="" xmlns:a16="http://schemas.microsoft.com/office/drawing/2014/main" id="{819E4B4C-2AE5-C853-938A-46A2C470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5661025"/>
            <a:ext cx="3541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/>
              <a:t>Alternating</a:t>
            </a:r>
            <a:r>
              <a:rPr lang="fr-FR" altLang="en-US" dirty="0"/>
              <a:t> </a:t>
            </a:r>
            <a:r>
              <a:rPr lang="fr-FR" altLang="en-US" dirty="0" err="1"/>
              <a:t>juxtaposed</a:t>
            </a:r>
            <a:r>
              <a:rPr lang="fr-FR" altLang="en-US" dirty="0"/>
              <a:t> </a:t>
            </a:r>
            <a:r>
              <a:rPr lang="fr-FR" altLang="en-US" dirty="0" err="1"/>
              <a:t>shapes</a:t>
            </a:r>
            <a:endParaRPr lang="fr-FR" altLang="en-US" dirty="0"/>
          </a:p>
        </p:txBody>
      </p:sp>
      <p:sp>
        <p:nvSpPr>
          <p:cNvPr id="13330" name="ZoneTexte 20">
            <a:extLst>
              <a:ext uri="{FF2B5EF4-FFF2-40B4-BE49-F238E27FC236}">
                <a16:creationId xmlns="" xmlns:a16="http://schemas.microsoft.com/office/drawing/2014/main" id="{DC2CA539-3B99-8870-82C5-64ACF1B4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2" y="6403975"/>
            <a:ext cx="3876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/>
              <a:t>Alternating</a:t>
            </a:r>
            <a:r>
              <a:rPr lang="fr-FR" altLang="en-US" dirty="0"/>
              <a:t> </a:t>
            </a:r>
            <a:r>
              <a:rPr lang="fr-FR" altLang="en-US" dirty="0" err="1"/>
              <a:t>superposed</a:t>
            </a:r>
            <a:r>
              <a:rPr lang="fr-FR" altLang="en-US" dirty="0"/>
              <a:t> </a:t>
            </a:r>
            <a:r>
              <a:rPr lang="fr-FR" altLang="en-US" dirty="0" err="1"/>
              <a:t>Shapes</a:t>
            </a:r>
            <a:endParaRPr lang="fr-F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7" dur="3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3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9" dur="3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/>
      <p:bldP spid="13322" grpId="0"/>
      <p:bldP spid="13323" grpId="0"/>
      <p:bldP spid="13324" grpId="0" animBg="1"/>
      <p:bldP spid="13325" grpId="0" animBg="1"/>
      <p:bldP spid="13329" grpId="0"/>
      <p:bldP spid="133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BA59DAF-8439-F844-55A2-7FEEA308FB3D}"/>
              </a:ext>
            </a:extLst>
          </p:cNvPr>
          <p:cNvSpPr/>
          <p:nvPr/>
        </p:nvSpPr>
        <p:spPr bwMode="auto">
          <a:xfrm>
            <a:off x="3428992" y="0"/>
            <a:ext cx="5026087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 err="1">
                <a:cs typeface="Arial" charset="0"/>
              </a:rPr>
              <a:t>Organization</a:t>
            </a:r>
            <a:r>
              <a:rPr lang="fr-FR" u="none" dirty="0">
                <a:cs typeface="Arial" charset="0"/>
              </a:rPr>
              <a:t> of the SHAPE</a:t>
            </a:r>
          </a:p>
        </p:txBody>
      </p:sp>
      <p:sp>
        <p:nvSpPr>
          <p:cNvPr id="15366" name="ZoneTexte 4">
            <a:extLst>
              <a:ext uri="{FF2B5EF4-FFF2-40B4-BE49-F238E27FC236}">
                <a16:creationId xmlns="" xmlns:a16="http://schemas.microsoft.com/office/drawing/2014/main" id="{4B5EDE23-FB84-7BC0-88FE-DF354F0CE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9538"/>
            <a:ext cx="2824163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MULTIPLICATION</a:t>
            </a:r>
            <a:endParaRPr lang="fr-FR" altLang="en-US" sz="1000" b="0" u="none" dirty="0"/>
          </a:p>
        </p:txBody>
      </p:sp>
      <p:sp>
        <p:nvSpPr>
          <p:cNvPr id="15367" name="ZoneTexte 5">
            <a:extLst>
              <a:ext uri="{FF2B5EF4-FFF2-40B4-BE49-F238E27FC236}">
                <a16:creationId xmlns="" xmlns:a16="http://schemas.microsoft.com/office/drawing/2014/main" id="{B0F9B023-D3D8-E58D-BBCF-BEB9FE79E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130800"/>
            <a:ext cx="2447925" cy="70788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COMBINATION</a:t>
            </a:r>
          </a:p>
          <a:p>
            <a:r>
              <a:rPr lang="fr-FR" altLang="en-US" b="0" u="none" dirty="0"/>
              <a:t>insertion</a:t>
            </a:r>
            <a:r>
              <a:rPr lang="fr-FR" altLang="en-US" sz="1000" b="0" u="none" dirty="0"/>
              <a:t> </a:t>
            </a:r>
            <a:r>
              <a:rPr lang="fr-FR" altLang="en-US" sz="1800" b="0" u="none" dirty="0"/>
              <a:t>  </a:t>
            </a:r>
          </a:p>
        </p:txBody>
      </p:sp>
      <p:sp>
        <p:nvSpPr>
          <p:cNvPr id="15368" name="ZoneTexte 6">
            <a:extLst>
              <a:ext uri="{FF2B5EF4-FFF2-40B4-BE49-F238E27FC236}">
                <a16:creationId xmlns="" xmlns:a16="http://schemas.microsoft.com/office/drawing/2014/main" id="{07A7C754-3265-3EA5-783D-1F5EA416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14675"/>
            <a:ext cx="2174875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DIVISION</a:t>
            </a:r>
            <a:endParaRPr lang="fr-FR" altLang="en-US" sz="1000" b="0" u="none" dirty="0"/>
          </a:p>
        </p:txBody>
      </p:sp>
      <p:pic>
        <p:nvPicPr>
          <p:cNvPr id="15369" name="Picture 3">
            <a:extLst>
              <a:ext uri="{FF2B5EF4-FFF2-40B4-BE49-F238E27FC236}">
                <a16:creationId xmlns="" xmlns:a16="http://schemas.microsoft.com/office/drawing/2014/main" id="{47CDF14F-20A6-7CAD-6FD9-7281ADA47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1430338"/>
            <a:ext cx="16954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ZoneTexte 8">
            <a:extLst>
              <a:ext uri="{FF2B5EF4-FFF2-40B4-BE49-F238E27FC236}">
                <a16:creationId xmlns="" xmlns:a16="http://schemas.microsoft.com/office/drawing/2014/main" id="{F9347CE0-729B-8FE1-9FD6-8AA97EC18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78088"/>
            <a:ext cx="453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One is the enlargement of the other</a:t>
            </a:r>
            <a:endParaRPr lang="fr-FR" altLang="en-US" b="0" u="none" dirty="0"/>
          </a:p>
        </p:txBody>
      </p:sp>
      <p:sp>
        <p:nvSpPr>
          <p:cNvPr id="15371" name="ZoneTexte 9">
            <a:extLst>
              <a:ext uri="{FF2B5EF4-FFF2-40B4-BE49-F238E27FC236}">
                <a16:creationId xmlns="" xmlns:a16="http://schemas.microsoft.com/office/drawing/2014/main" id="{B393AF4B-761A-E3A9-DE02-B4BEDECD0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313" y="2678113"/>
            <a:ext cx="397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One is a proportion of the other</a:t>
            </a:r>
            <a:endParaRPr lang="fr-FR" altLang="en-US" b="0" u="none" dirty="0"/>
          </a:p>
        </p:txBody>
      </p:sp>
      <p:grpSp>
        <p:nvGrpSpPr>
          <p:cNvPr id="2" name="Groupe 11">
            <a:extLst>
              <a:ext uri="{FF2B5EF4-FFF2-40B4-BE49-F238E27FC236}">
                <a16:creationId xmlns="" xmlns:a16="http://schemas.microsoft.com/office/drawing/2014/main" id="{3AD6C99D-B80D-062B-B04F-0CE8895A8185}"/>
              </a:ext>
            </a:extLst>
          </p:cNvPr>
          <p:cNvGrpSpPr>
            <a:grpSpLocks/>
          </p:cNvGrpSpPr>
          <p:nvPr/>
        </p:nvGrpSpPr>
        <p:grpSpPr bwMode="auto">
          <a:xfrm>
            <a:off x="5905500" y="1125538"/>
            <a:ext cx="3200400" cy="1657350"/>
            <a:chOff x="5919128" y="1175698"/>
            <a:chExt cx="3200400" cy="1657350"/>
          </a:xfrm>
        </p:grpSpPr>
        <p:pic>
          <p:nvPicPr>
            <p:cNvPr id="14355" name="Picture 5">
              <a:extLst>
                <a:ext uri="{FF2B5EF4-FFF2-40B4-BE49-F238E27FC236}">
                  <a16:creationId xmlns="" xmlns:a16="http://schemas.microsoft.com/office/drawing/2014/main" id="{A8DDB625-67D1-B73A-5912-71C908A35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128" y="1175698"/>
              <a:ext cx="320040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ZoneTexte 10">
              <a:extLst>
                <a:ext uri="{FF2B5EF4-FFF2-40B4-BE49-F238E27FC236}">
                  <a16:creationId xmlns="" xmlns:a16="http://schemas.microsoft.com/office/drawing/2014/main" id="{F1990EC8-0F0B-02BF-E56C-CBA0A4CBB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1023" y="2287568"/>
              <a:ext cx="30598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/>
                <a:t>X       2X                3X</a:t>
              </a:r>
            </a:p>
          </p:txBody>
        </p:sp>
      </p:grpSp>
      <p:pic>
        <p:nvPicPr>
          <p:cNvPr id="15373" name="Picture 6">
            <a:extLst>
              <a:ext uri="{FF2B5EF4-FFF2-40B4-BE49-F238E27FC236}">
                <a16:creationId xmlns="" xmlns:a16="http://schemas.microsoft.com/office/drawing/2014/main" id="{B5877C09-FFE9-5C29-B93E-5E28B640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3068638"/>
            <a:ext cx="29432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ZoneTexte 12">
            <a:extLst>
              <a:ext uri="{FF2B5EF4-FFF2-40B4-BE49-F238E27FC236}">
                <a16:creationId xmlns="" xmlns:a16="http://schemas.microsoft.com/office/drawing/2014/main" id="{FA8D3CDA-3B80-018B-7A3B-BAF669EE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3714750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A piece and its half</a:t>
            </a:r>
            <a:endParaRPr lang="fr-FR" altLang="en-US" b="0" u="none" dirty="0"/>
          </a:p>
        </p:txBody>
      </p:sp>
      <p:pic>
        <p:nvPicPr>
          <p:cNvPr id="15375" name="Picture 7">
            <a:extLst>
              <a:ext uri="{FF2B5EF4-FFF2-40B4-BE49-F238E27FC236}">
                <a16:creationId xmlns="" xmlns:a16="http://schemas.microsoft.com/office/drawing/2014/main" id="{A1863DDC-C8D3-77E7-C6CF-80A02931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4845050"/>
            <a:ext cx="16573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8">
            <a:extLst>
              <a:ext uri="{FF2B5EF4-FFF2-40B4-BE49-F238E27FC236}">
                <a16:creationId xmlns="" xmlns:a16="http://schemas.microsoft.com/office/drawing/2014/main" id="{CA543EC3-22FB-0BC0-DE66-F59880AA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970463"/>
            <a:ext cx="18002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9">
            <a:extLst>
              <a:ext uri="{FF2B5EF4-FFF2-40B4-BE49-F238E27FC236}">
                <a16:creationId xmlns="" xmlns:a16="http://schemas.microsoft.com/office/drawing/2014/main" id="{3CADADCF-EE4A-1248-3BC5-5F9BAAB2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944938"/>
            <a:ext cx="21812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55003E-C886-9813-3AEE-863EBE2771AD}"/>
              </a:ext>
            </a:extLst>
          </p:cNvPr>
          <p:cNvSpPr txBox="1"/>
          <p:nvPr/>
        </p:nvSpPr>
        <p:spPr>
          <a:xfrm>
            <a:off x="109126" y="6403559"/>
            <a:ext cx="295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u="none" dirty="0"/>
              <a:t>Hexagon and equilateral triangle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BFF00F-B05E-7584-E7AE-4E7004588118}"/>
              </a:ext>
            </a:extLst>
          </p:cNvPr>
          <p:cNvSpPr txBox="1"/>
          <p:nvPr/>
        </p:nvSpPr>
        <p:spPr>
          <a:xfrm>
            <a:off x="6572149" y="6403559"/>
            <a:ext cx="295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u="none" dirty="0"/>
              <a:t>Pentagon and 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2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8" grpId="0" animBg="1"/>
      <p:bldP spid="15370" grpId="0"/>
      <p:bldP spid="15371" grpId="0"/>
      <p:bldP spid="15374" grpId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8804</TotalTime>
  <Words>688</Words>
  <Application>Microsoft Office PowerPoint</Application>
  <PresentationFormat>Affichage à l'écran (4:3)</PresentationFormat>
  <Paragraphs>174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Globe</vt:lpstr>
      <vt:lpstr>Modèle par défaut</vt:lpstr>
      <vt:lpstr>Crayons</vt:lpstr>
      <vt:lpstr>    Course n02 .  Planar geometric composition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Boomscud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de la ville coloniale sur la ville actuelle  cas d’une ville d’Algérie M’sila</dc:title>
  <dc:creator>Boomscud</dc:creator>
  <cp:lastModifiedBy>M</cp:lastModifiedBy>
  <cp:revision>319</cp:revision>
  <dcterms:created xsi:type="dcterms:W3CDTF">2006-11-27T09:37:15Z</dcterms:created>
  <dcterms:modified xsi:type="dcterms:W3CDTF">2023-12-18T21:24:06Z</dcterms:modified>
</cp:coreProperties>
</file>