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64376" y="2390504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domaine de résistance- flexion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61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677334" y="609600"/>
            <a:ext cx="35158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03: résistance-légèreté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7334" y="121261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Une poutre circulaire en flexion, montrée sur la figure 1, notre objectif c’est de choisir un matériau résistant -léger pour ce système</a:t>
            </a:r>
            <a:endParaRPr lang="fr-FR" sz="24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7059114" y="2471737"/>
            <a:ext cx="2724150" cy="1000125"/>
            <a:chOff x="0" y="0"/>
            <a:chExt cx="2724150" cy="1000125"/>
          </a:xfrm>
        </p:grpSpPr>
        <p:grpSp>
          <p:nvGrpSpPr>
            <p:cNvPr id="22" name="Groupe 21"/>
            <p:cNvGrpSpPr/>
            <p:nvPr/>
          </p:nvGrpSpPr>
          <p:grpSpPr>
            <a:xfrm>
              <a:off x="0" y="0"/>
              <a:ext cx="2390775" cy="963976"/>
              <a:chOff x="0" y="0"/>
              <a:chExt cx="3152775" cy="139065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8575" y="447675"/>
                <a:ext cx="3124200" cy="180975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0" y="0"/>
                <a:ext cx="45719" cy="1057275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26" name="Connecteur droit avec flèche 25"/>
              <p:cNvCxnSpPr/>
              <p:nvPr/>
            </p:nvCxnSpPr>
            <p:spPr>
              <a:xfrm>
                <a:off x="3152775" y="628650"/>
                <a:ext cx="0" cy="7620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E7E6E6">
                    <a:lumMod val="25000"/>
                  </a:srgbClr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sp>
          <p:nvSpPr>
            <p:cNvPr id="23" name="Zone de texte 2"/>
            <p:cNvSpPr txBox="1">
              <a:spLocks noChangeArrowheads="1"/>
            </p:cNvSpPr>
            <p:nvPr/>
          </p:nvSpPr>
          <p:spPr bwMode="auto">
            <a:xfrm>
              <a:off x="2447925" y="733425"/>
              <a:ext cx="276225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endParaRPr kumimoji="0" lang="fr-FR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2" name="Connecteur droit avec flèche 41"/>
          <p:cNvCxnSpPr/>
          <p:nvPr/>
        </p:nvCxnSpPr>
        <p:spPr>
          <a:xfrm>
            <a:off x="7059114" y="2598873"/>
            <a:ext cx="2355850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3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" name="Rectangle 35"/>
          <p:cNvSpPr>
            <a:spLocks noChangeArrowheads="1"/>
          </p:cNvSpPr>
          <p:nvPr/>
        </p:nvSpPr>
        <p:spPr bwMode="auto">
          <a:xfrm>
            <a:off x="847833" y="1827952"/>
            <a:ext cx="416780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Objectif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Poutre r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sistante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libre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airede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section et le mat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riau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la longueur de la barre (L).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47833" y="3435713"/>
            <a:ext cx="865943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 </a:t>
            </a:r>
            <a:endParaRPr lang="fr-FR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angle 45"/>
              <p:cNvSpPr/>
              <p:nvPr/>
            </p:nvSpPr>
            <p:spPr>
              <a:xfrm>
                <a:off x="2734491" y="3204623"/>
                <a:ext cx="6096000" cy="304955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  <m:r>
                        <a:rPr lang="fr-FR" sz="1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num>
                        <m:den>
                          <m:sSup>
                            <m:sSup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bSup>
                        <m:sSub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Sachant que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4.</m:t>
                          </m:r>
                          <m:rad>
                            <m:radPr>
                              <m:degHide m:val="on"/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Donc 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4.</m:t>
                          </m:r>
                          <m:rad>
                            <m:radPr>
                              <m:degHide m:val="on"/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bSup>
                        <m:sSub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491" y="3204623"/>
                <a:ext cx="6096000" cy="3049553"/>
              </a:xfrm>
              <a:prstGeom prst="rect">
                <a:avLst/>
              </a:prstGeom>
              <a:blipFill>
                <a:blip r:embed="rId2"/>
                <a:stretch>
                  <a:fillRect l="-3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90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911532" y="1690171"/>
                <a:ext cx="6096000" cy="248330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Et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4.</m:t>
                          </m:r>
                          <m:rad>
                            <m:radPr>
                              <m:degHide m:val="on"/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bSup>
                        <m:sSub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𝜎</m:t>
                      </m:r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Donc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p>
                                  </m:sSubSup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532" y="1690171"/>
                <a:ext cx="6096000" cy="2483309"/>
              </a:xfrm>
              <a:prstGeom prst="rect">
                <a:avLst/>
              </a:prstGeom>
              <a:blipFill>
                <a:blip r:embed="rId2"/>
                <a:stretch>
                  <a:fillRect l="-600" t="-7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087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924595" y="1358508"/>
                <a:ext cx="6096000" cy="354090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fonction performance est la légèreté de la poutre, donc on doit minimiser la masse (m) :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p>
                                  </m:sSubSup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.4</m:t>
                              </m:r>
                              <m:rad>
                                <m:radPr>
                                  <m:degHide m:val="on"/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2/3</m:t>
                          </m:r>
                        </m:sup>
                      </m:sSup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num>
                        <m:den>
                          <m:sSup>
                            <m:sSup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p>
                                  </m:sSubSup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Donc </a:t>
                </a:r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𝐼𝑃</m:t>
                      </m:r>
                      <m:r>
                        <a:rPr lang="fr-FR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fr-FR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 sz="1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f</m:t>
                                      </m:r>
                                    </m:sup>
                                  </m:sSubSup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fr-F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fr-FR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fr-F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595" y="1358508"/>
                <a:ext cx="6096000" cy="3540906"/>
              </a:xfrm>
              <a:prstGeom prst="rect">
                <a:avLst/>
              </a:prstGeom>
              <a:blipFill>
                <a:blip r:embed="rId2"/>
                <a:stretch>
                  <a:fillRect l="-300" t="-3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8740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62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Trebuchet MS</vt:lpstr>
      <vt:lpstr>Wingdings 3</vt:lpstr>
      <vt:lpstr>Facette</vt:lpstr>
      <vt:lpstr>Présentation PowerPoint</vt:lpstr>
      <vt:lpstr>Exercice 03: résistance-légèreté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ZEGGANE</dc:creator>
  <cp:lastModifiedBy>ZEGGANE</cp:lastModifiedBy>
  <cp:revision>1</cp:revision>
  <dcterms:created xsi:type="dcterms:W3CDTF">2021-01-31T13:17:08Z</dcterms:created>
  <dcterms:modified xsi:type="dcterms:W3CDTF">2021-01-31T13:24:53Z</dcterms:modified>
</cp:coreProperties>
</file>