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5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3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37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07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4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2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9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5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85A3-E7D2-4528-BBB1-B1539251D2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4503-9D84-45BB-8A8F-3381A8E78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45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Réseaux Electriques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0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0"/>
            <a:ext cx="7808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8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5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0"/>
            <a:ext cx="11401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4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6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8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9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0"/>
            <a:ext cx="641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éseau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738"/>
            <a:ext cx="12192000" cy="5214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4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0"/>
            <a:ext cx="12093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2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0"/>
            <a:ext cx="7410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0"/>
            <a:ext cx="8791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63" y="0"/>
            <a:ext cx="8347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4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4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5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63"/>
            <a:ext cx="12192000" cy="3570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2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6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Grand écran</PresentationFormat>
  <Paragraphs>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Thème Office</vt:lpstr>
      <vt:lpstr>Réseaux Electriques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Compte Microsoft</dc:creator>
  <cp:lastModifiedBy>Compte Microsoft</cp:lastModifiedBy>
  <cp:revision>3</cp:revision>
  <dcterms:created xsi:type="dcterms:W3CDTF">2024-09-25T09:11:45Z</dcterms:created>
  <dcterms:modified xsi:type="dcterms:W3CDTF">2024-09-25T09:32:24Z</dcterms:modified>
</cp:coreProperties>
</file>