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69" r:id="rId3"/>
    <p:sldId id="264" r:id="rId4"/>
    <p:sldId id="266" r:id="rId5"/>
    <p:sldId id="270" r:id="rId6"/>
    <p:sldId id="271" r:id="rId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wmf"/><Relationship Id="rId7" Type="http://schemas.openxmlformats.org/officeDocument/2006/relationships/image" Target="../media/image10.wmf"/><Relationship Id="rId2" Type="http://schemas.openxmlformats.org/officeDocument/2006/relationships/image" Target="../media/image5.wmf"/><Relationship Id="rId1" Type="http://schemas.openxmlformats.org/officeDocument/2006/relationships/image" Target="../media/image4.wmf"/><Relationship Id="rId6" Type="http://schemas.openxmlformats.org/officeDocument/2006/relationships/image" Target="../media/image9.wmf"/><Relationship Id="rId5" Type="http://schemas.openxmlformats.org/officeDocument/2006/relationships/image" Target="../media/image8.wmf"/><Relationship Id="rId4" Type="http://schemas.openxmlformats.org/officeDocument/2006/relationships/image" Target="../media/image7.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5BEA80C3-958F-499F-86ED-59689CBA1D15}" type="datetimeFigureOut">
              <a:rPr lang="fr-FR" smtClean="0"/>
              <a:pPr/>
              <a:t>05/01/2019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91F402A-A2F7-4A34-AA0F-72C0343FABF2}"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BEA80C3-958F-499F-86ED-59689CBA1D15}" type="datetimeFigureOut">
              <a:rPr lang="fr-FR" smtClean="0"/>
              <a:pPr/>
              <a:t>05/01/2019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91F402A-A2F7-4A34-AA0F-72C0343FABF2}"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BEA80C3-958F-499F-86ED-59689CBA1D15}" type="datetimeFigureOut">
              <a:rPr lang="fr-FR" smtClean="0"/>
              <a:pPr/>
              <a:t>05/01/2019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91F402A-A2F7-4A34-AA0F-72C0343FABF2}"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BEA80C3-958F-499F-86ED-59689CBA1D15}" type="datetimeFigureOut">
              <a:rPr lang="fr-FR" smtClean="0"/>
              <a:pPr/>
              <a:t>05/01/2019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91F402A-A2F7-4A34-AA0F-72C0343FABF2}"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5BEA80C3-958F-499F-86ED-59689CBA1D15}" type="datetimeFigureOut">
              <a:rPr lang="fr-FR" smtClean="0"/>
              <a:pPr/>
              <a:t>05/01/2019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91F402A-A2F7-4A34-AA0F-72C0343FABF2}"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BEA80C3-958F-499F-86ED-59689CBA1D15}" type="datetimeFigureOut">
              <a:rPr lang="fr-FR" smtClean="0"/>
              <a:pPr/>
              <a:t>05/01/2019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91F402A-A2F7-4A34-AA0F-72C0343FABF2}"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BEA80C3-958F-499F-86ED-59689CBA1D15}" type="datetimeFigureOut">
              <a:rPr lang="fr-FR" smtClean="0"/>
              <a:pPr/>
              <a:t>05/01/2019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91F402A-A2F7-4A34-AA0F-72C0343FABF2}"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5BEA80C3-958F-499F-86ED-59689CBA1D15}" type="datetimeFigureOut">
              <a:rPr lang="fr-FR" smtClean="0"/>
              <a:pPr/>
              <a:t>05/01/2019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91F402A-A2F7-4A34-AA0F-72C0343FABF2}"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BEA80C3-958F-499F-86ED-59689CBA1D15}" type="datetimeFigureOut">
              <a:rPr lang="fr-FR" smtClean="0"/>
              <a:pPr/>
              <a:t>05/01/2019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91F402A-A2F7-4A34-AA0F-72C0343FABF2}"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BEA80C3-958F-499F-86ED-59689CBA1D15}" type="datetimeFigureOut">
              <a:rPr lang="fr-FR" smtClean="0"/>
              <a:pPr/>
              <a:t>05/01/2019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91F402A-A2F7-4A34-AA0F-72C0343FABF2}"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BEA80C3-958F-499F-86ED-59689CBA1D15}" type="datetimeFigureOut">
              <a:rPr lang="fr-FR" smtClean="0"/>
              <a:pPr/>
              <a:t>05/01/2019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91F402A-A2F7-4A34-AA0F-72C0343FABF2}"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EA80C3-958F-499F-86ED-59689CBA1D15}" type="datetimeFigureOut">
              <a:rPr lang="fr-FR" smtClean="0"/>
              <a:pPr/>
              <a:t>05/01/2019</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1F402A-A2F7-4A34-AA0F-72C0343FABF2}"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oleObject" Target="../embeddings/oleObject4.bin"/><Relationship Id="rId7"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7.bin"/><Relationship Id="rId5" Type="http://schemas.openxmlformats.org/officeDocument/2006/relationships/oleObject" Target="../embeddings/oleObject6.bin"/><Relationship Id="rId4" Type="http://schemas.openxmlformats.org/officeDocument/2006/relationships/oleObject" Target="../embeddings/oleObject5.bin"/><Relationship Id="rId9" Type="http://schemas.openxmlformats.org/officeDocument/2006/relationships/oleObject" Target="../embeddings/oleObject10.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8" name="Groupe 47"/>
          <p:cNvGrpSpPr/>
          <p:nvPr/>
        </p:nvGrpSpPr>
        <p:grpSpPr>
          <a:xfrm>
            <a:off x="1053066" y="345024"/>
            <a:ext cx="7948090" cy="6441562"/>
            <a:chOff x="285720" y="214290"/>
            <a:chExt cx="7948090" cy="6441562"/>
          </a:xfrm>
        </p:grpSpPr>
        <p:sp>
          <p:nvSpPr>
            <p:cNvPr id="31" name="Rectangle 30"/>
            <p:cNvSpPr/>
            <p:nvPr/>
          </p:nvSpPr>
          <p:spPr>
            <a:xfrm>
              <a:off x="1785918" y="214290"/>
              <a:ext cx="5286412" cy="5500726"/>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6" name="Connecteur droit 5"/>
            <p:cNvCxnSpPr/>
            <p:nvPr/>
          </p:nvCxnSpPr>
          <p:spPr>
            <a:xfrm>
              <a:off x="1785918" y="5214950"/>
              <a:ext cx="5286412"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ccolade fermante 6"/>
            <p:cNvSpPr/>
            <p:nvPr/>
          </p:nvSpPr>
          <p:spPr>
            <a:xfrm>
              <a:off x="7143768" y="5214950"/>
              <a:ext cx="142876" cy="500066"/>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b="1" dirty="0"/>
            </a:p>
          </p:txBody>
        </p:sp>
        <p:sp>
          <p:nvSpPr>
            <p:cNvPr id="8" name="ZoneTexte 7"/>
            <p:cNvSpPr txBox="1"/>
            <p:nvPr/>
          </p:nvSpPr>
          <p:spPr>
            <a:xfrm>
              <a:off x="7286644" y="5214950"/>
              <a:ext cx="811441" cy="369332"/>
            </a:xfrm>
            <a:prstGeom prst="rect">
              <a:avLst/>
            </a:prstGeom>
            <a:noFill/>
          </p:spPr>
          <p:txBody>
            <a:bodyPr wrap="none" rtlCol="0">
              <a:spAutoFit/>
            </a:bodyPr>
            <a:lstStyle/>
            <a:p>
              <a:r>
                <a:rPr lang="fr-FR" dirty="0" smtClean="0"/>
                <a:t>0.5 cm</a:t>
              </a:r>
              <a:endParaRPr lang="fr-FR" dirty="0"/>
            </a:p>
          </p:txBody>
        </p:sp>
        <p:sp>
          <p:nvSpPr>
            <p:cNvPr id="9" name="Accolade fermante 8"/>
            <p:cNvSpPr/>
            <p:nvPr/>
          </p:nvSpPr>
          <p:spPr>
            <a:xfrm rot="5400000">
              <a:off x="4321967" y="3393281"/>
              <a:ext cx="214314" cy="5286412"/>
            </a:xfrm>
            <a:prstGeom prst="rightBrace">
              <a:avLst>
                <a:gd name="adj1" fmla="val 7209"/>
                <a:gd name="adj2" fmla="val 4987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0" name="Accolade ouvrante 9"/>
            <p:cNvSpPr/>
            <p:nvPr/>
          </p:nvSpPr>
          <p:spPr>
            <a:xfrm>
              <a:off x="1142976" y="214290"/>
              <a:ext cx="214314" cy="5572164"/>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2" name="ZoneTexte 11"/>
            <p:cNvSpPr txBox="1"/>
            <p:nvPr/>
          </p:nvSpPr>
          <p:spPr>
            <a:xfrm>
              <a:off x="4214810" y="6286520"/>
              <a:ext cx="476412" cy="369332"/>
            </a:xfrm>
            <a:prstGeom prst="rect">
              <a:avLst/>
            </a:prstGeom>
            <a:noFill/>
          </p:spPr>
          <p:txBody>
            <a:bodyPr wrap="none" rtlCol="0">
              <a:spAutoFit/>
            </a:bodyPr>
            <a:lstStyle/>
            <a:p>
              <a:r>
                <a:rPr lang="fr-FR" dirty="0" smtClean="0"/>
                <a:t>4.5</a:t>
              </a:r>
              <a:endParaRPr lang="fr-FR" dirty="0"/>
            </a:p>
          </p:txBody>
        </p:sp>
        <p:sp>
          <p:nvSpPr>
            <p:cNvPr id="13" name="Forme libre 12"/>
            <p:cNvSpPr/>
            <p:nvPr/>
          </p:nvSpPr>
          <p:spPr>
            <a:xfrm>
              <a:off x="1785918" y="663285"/>
              <a:ext cx="5286412" cy="94801"/>
            </a:xfrm>
            <a:custGeom>
              <a:avLst/>
              <a:gdLst>
                <a:gd name="connsiteX0" fmla="*/ 0 w 2669309"/>
                <a:gd name="connsiteY0" fmla="*/ 46182 h 110196"/>
                <a:gd name="connsiteX1" fmla="*/ 46182 w 2669309"/>
                <a:gd name="connsiteY1" fmla="*/ 36946 h 110196"/>
                <a:gd name="connsiteX2" fmla="*/ 166254 w 2669309"/>
                <a:gd name="connsiteY2" fmla="*/ 27709 h 110196"/>
                <a:gd name="connsiteX3" fmla="*/ 193963 w 2669309"/>
                <a:gd name="connsiteY3" fmla="*/ 0 h 110196"/>
                <a:gd name="connsiteX4" fmla="*/ 240145 w 2669309"/>
                <a:gd name="connsiteY4" fmla="*/ 9237 h 110196"/>
                <a:gd name="connsiteX5" fmla="*/ 267854 w 2669309"/>
                <a:gd name="connsiteY5" fmla="*/ 36946 h 110196"/>
                <a:gd name="connsiteX6" fmla="*/ 323273 w 2669309"/>
                <a:gd name="connsiteY6" fmla="*/ 27709 h 110196"/>
                <a:gd name="connsiteX7" fmla="*/ 618836 w 2669309"/>
                <a:gd name="connsiteY7" fmla="*/ 36946 h 110196"/>
                <a:gd name="connsiteX8" fmla="*/ 646545 w 2669309"/>
                <a:gd name="connsiteY8" fmla="*/ 55418 h 110196"/>
                <a:gd name="connsiteX9" fmla="*/ 766618 w 2669309"/>
                <a:gd name="connsiteY9" fmla="*/ 27709 h 110196"/>
                <a:gd name="connsiteX10" fmla="*/ 858982 w 2669309"/>
                <a:gd name="connsiteY10" fmla="*/ 36946 h 110196"/>
                <a:gd name="connsiteX11" fmla="*/ 886691 w 2669309"/>
                <a:gd name="connsiteY11" fmla="*/ 46182 h 110196"/>
                <a:gd name="connsiteX12" fmla="*/ 951345 w 2669309"/>
                <a:gd name="connsiteY12" fmla="*/ 36946 h 110196"/>
                <a:gd name="connsiteX13" fmla="*/ 1006763 w 2669309"/>
                <a:gd name="connsiteY13" fmla="*/ 46182 h 110196"/>
                <a:gd name="connsiteX14" fmla="*/ 1062182 w 2669309"/>
                <a:gd name="connsiteY14" fmla="*/ 64655 h 110196"/>
                <a:gd name="connsiteX15" fmla="*/ 1126836 w 2669309"/>
                <a:gd name="connsiteY15" fmla="*/ 55418 h 110196"/>
                <a:gd name="connsiteX16" fmla="*/ 1182254 w 2669309"/>
                <a:gd name="connsiteY16" fmla="*/ 36946 h 110196"/>
                <a:gd name="connsiteX17" fmla="*/ 1265382 w 2669309"/>
                <a:gd name="connsiteY17" fmla="*/ 46182 h 110196"/>
                <a:gd name="connsiteX18" fmla="*/ 1468582 w 2669309"/>
                <a:gd name="connsiteY18" fmla="*/ 64655 h 110196"/>
                <a:gd name="connsiteX19" fmla="*/ 1487054 w 2669309"/>
                <a:gd name="connsiteY19" fmla="*/ 92364 h 110196"/>
                <a:gd name="connsiteX20" fmla="*/ 1579418 w 2669309"/>
                <a:gd name="connsiteY20" fmla="*/ 73891 h 110196"/>
                <a:gd name="connsiteX21" fmla="*/ 1616363 w 2669309"/>
                <a:gd name="connsiteY21" fmla="*/ 64655 h 110196"/>
                <a:gd name="connsiteX22" fmla="*/ 1717963 w 2669309"/>
                <a:gd name="connsiteY22" fmla="*/ 73891 h 110196"/>
                <a:gd name="connsiteX23" fmla="*/ 1810327 w 2669309"/>
                <a:gd name="connsiteY23" fmla="*/ 83127 h 110196"/>
                <a:gd name="connsiteX24" fmla="*/ 1838036 w 2669309"/>
                <a:gd name="connsiteY24" fmla="*/ 73891 h 110196"/>
                <a:gd name="connsiteX25" fmla="*/ 2179782 w 2669309"/>
                <a:gd name="connsiteY25" fmla="*/ 92364 h 110196"/>
                <a:gd name="connsiteX26" fmla="*/ 2281382 w 2669309"/>
                <a:gd name="connsiteY26" fmla="*/ 83127 h 110196"/>
                <a:gd name="connsiteX27" fmla="*/ 2456873 w 2669309"/>
                <a:gd name="connsiteY27" fmla="*/ 83127 h 110196"/>
                <a:gd name="connsiteX28" fmla="*/ 2567709 w 2669309"/>
                <a:gd name="connsiteY28" fmla="*/ 92364 h 110196"/>
                <a:gd name="connsiteX29" fmla="*/ 2669309 w 2669309"/>
                <a:gd name="connsiteY29" fmla="*/ 83127 h 110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669309" h="110196">
                  <a:moveTo>
                    <a:pt x="0" y="46182"/>
                  </a:moveTo>
                  <a:cubicBezTo>
                    <a:pt x="15394" y="43103"/>
                    <a:pt x="30579" y="38680"/>
                    <a:pt x="46182" y="36946"/>
                  </a:cubicBezTo>
                  <a:cubicBezTo>
                    <a:pt x="86079" y="32513"/>
                    <a:pt x="127310" y="37445"/>
                    <a:pt x="166254" y="27709"/>
                  </a:cubicBezTo>
                  <a:cubicBezTo>
                    <a:pt x="178926" y="24541"/>
                    <a:pt x="184727" y="9236"/>
                    <a:pt x="193963" y="0"/>
                  </a:cubicBezTo>
                  <a:cubicBezTo>
                    <a:pt x="209357" y="3079"/>
                    <a:pt x="226104" y="2216"/>
                    <a:pt x="240145" y="9237"/>
                  </a:cubicBezTo>
                  <a:cubicBezTo>
                    <a:pt x="251828" y="15079"/>
                    <a:pt x="255103" y="34113"/>
                    <a:pt x="267854" y="36946"/>
                  </a:cubicBezTo>
                  <a:cubicBezTo>
                    <a:pt x="286136" y="41008"/>
                    <a:pt x="304800" y="30788"/>
                    <a:pt x="323273" y="27709"/>
                  </a:cubicBezTo>
                  <a:cubicBezTo>
                    <a:pt x="421794" y="30788"/>
                    <a:pt x="520627" y="28528"/>
                    <a:pt x="618836" y="36946"/>
                  </a:cubicBezTo>
                  <a:cubicBezTo>
                    <a:pt x="629896" y="37894"/>
                    <a:pt x="635444" y="55418"/>
                    <a:pt x="646545" y="55418"/>
                  </a:cubicBezTo>
                  <a:cubicBezTo>
                    <a:pt x="687316" y="55418"/>
                    <a:pt x="728081" y="40555"/>
                    <a:pt x="766618" y="27709"/>
                  </a:cubicBezTo>
                  <a:cubicBezTo>
                    <a:pt x="797406" y="30788"/>
                    <a:pt x="828400" y="32241"/>
                    <a:pt x="858982" y="36946"/>
                  </a:cubicBezTo>
                  <a:cubicBezTo>
                    <a:pt x="868605" y="38426"/>
                    <a:pt x="876955" y="46182"/>
                    <a:pt x="886691" y="46182"/>
                  </a:cubicBezTo>
                  <a:cubicBezTo>
                    <a:pt x="908461" y="46182"/>
                    <a:pt x="929794" y="40025"/>
                    <a:pt x="951345" y="36946"/>
                  </a:cubicBezTo>
                  <a:cubicBezTo>
                    <a:pt x="969818" y="40025"/>
                    <a:pt x="988595" y="41640"/>
                    <a:pt x="1006763" y="46182"/>
                  </a:cubicBezTo>
                  <a:cubicBezTo>
                    <a:pt x="1025654" y="50905"/>
                    <a:pt x="1062182" y="64655"/>
                    <a:pt x="1062182" y="64655"/>
                  </a:cubicBezTo>
                  <a:cubicBezTo>
                    <a:pt x="1083733" y="61576"/>
                    <a:pt x="1105623" y="60313"/>
                    <a:pt x="1126836" y="55418"/>
                  </a:cubicBezTo>
                  <a:cubicBezTo>
                    <a:pt x="1145809" y="51040"/>
                    <a:pt x="1182254" y="36946"/>
                    <a:pt x="1182254" y="36946"/>
                  </a:cubicBezTo>
                  <a:cubicBezTo>
                    <a:pt x="1209963" y="40025"/>
                    <a:pt x="1237573" y="44196"/>
                    <a:pt x="1265382" y="46182"/>
                  </a:cubicBezTo>
                  <a:cubicBezTo>
                    <a:pt x="1463886" y="60360"/>
                    <a:pt x="1383092" y="36156"/>
                    <a:pt x="1468582" y="64655"/>
                  </a:cubicBezTo>
                  <a:cubicBezTo>
                    <a:pt x="1474739" y="73891"/>
                    <a:pt x="1476218" y="89956"/>
                    <a:pt x="1487054" y="92364"/>
                  </a:cubicBezTo>
                  <a:cubicBezTo>
                    <a:pt x="1518085" y="99260"/>
                    <a:pt x="1550403" y="82181"/>
                    <a:pt x="1579418" y="73891"/>
                  </a:cubicBezTo>
                  <a:cubicBezTo>
                    <a:pt x="1591624" y="70404"/>
                    <a:pt x="1604048" y="67734"/>
                    <a:pt x="1616363" y="64655"/>
                  </a:cubicBezTo>
                  <a:cubicBezTo>
                    <a:pt x="1650230" y="67734"/>
                    <a:pt x="1684712" y="66766"/>
                    <a:pt x="1717963" y="73891"/>
                  </a:cubicBezTo>
                  <a:cubicBezTo>
                    <a:pt x="1821828" y="96148"/>
                    <a:pt x="1620860" y="110196"/>
                    <a:pt x="1810327" y="83127"/>
                  </a:cubicBezTo>
                  <a:cubicBezTo>
                    <a:pt x="1819563" y="80048"/>
                    <a:pt x="1828300" y="73891"/>
                    <a:pt x="1838036" y="73891"/>
                  </a:cubicBezTo>
                  <a:cubicBezTo>
                    <a:pt x="2133240" y="73891"/>
                    <a:pt x="2055379" y="50893"/>
                    <a:pt x="2179782" y="92364"/>
                  </a:cubicBezTo>
                  <a:cubicBezTo>
                    <a:pt x="2213649" y="89285"/>
                    <a:pt x="2247376" y="83127"/>
                    <a:pt x="2281382" y="83127"/>
                  </a:cubicBezTo>
                  <a:cubicBezTo>
                    <a:pt x="2521795" y="83127"/>
                    <a:pt x="2196337" y="109182"/>
                    <a:pt x="2456873" y="83127"/>
                  </a:cubicBezTo>
                  <a:cubicBezTo>
                    <a:pt x="2493818" y="86206"/>
                    <a:pt x="2530636" y="92364"/>
                    <a:pt x="2567709" y="92364"/>
                  </a:cubicBezTo>
                  <a:cubicBezTo>
                    <a:pt x="2601715" y="92364"/>
                    <a:pt x="2635303" y="83127"/>
                    <a:pt x="2669309" y="83127"/>
                  </a:cubicBezTo>
                </a:path>
              </a:pathLst>
            </a:custGeom>
            <a:ln>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cxnSp>
          <p:nvCxnSpPr>
            <p:cNvPr id="14" name="Connecteur droit 13"/>
            <p:cNvCxnSpPr/>
            <p:nvPr/>
          </p:nvCxnSpPr>
          <p:spPr>
            <a:xfrm>
              <a:off x="7090802" y="739614"/>
              <a:ext cx="100013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p:nvCxnSpPr>
          <p:spPr>
            <a:xfrm>
              <a:off x="7233678" y="5214950"/>
              <a:ext cx="100013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rot="5400000">
              <a:off x="5607851" y="2964653"/>
              <a:ext cx="4499800" cy="79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7" name="ZoneTexte 16"/>
            <p:cNvSpPr txBox="1"/>
            <p:nvPr/>
          </p:nvSpPr>
          <p:spPr>
            <a:xfrm>
              <a:off x="285720" y="2857496"/>
              <a:ext cx="636713" cy="369332"/>
            </a:xfrm>
            <a:prstGeom prst="rect">
              <a:avLst/>
            </a:prstGeom>
            <a:noFill/>
          </p:spPr>
          <p:txBody>
            <a:bodyPr wrap="none" rtlCol="0">
              <a:spAutoFit/>
            </a:bodyPr>
            <a:lstStyle/>
            <a:p>
              <a:r>
                <a:rPr lang="fr-FR" dirty="0" smtClean="0"/>
                <a:t>5 cm</a:t>
              </a:r>
              <a:endParaRPr lang="fr-FR" dirty="0"/>
            </a:p>
          </p:txBody>
        </p:sp>
        <p:sp>
          <p:nvSpPr>
            <p:cNvPr id="18" name="Ellipse 17"/>
            <p:cNvSpPr/>
            <p:nvPr/>
          </p:nvSpPr>
          <p:spPr>
            <a:xfrm>
              <a:off x="6572264" y="5143512"/>
              <a:ext cx="142876" cy="142876"/>
            </a:xfrm>
            <a:prstGeom prst="ellipse">
              <a:avLst/>
            </a:prstGeom>
            <a:noFill/>
            <a:ln w="9525">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Ellipse 18"/>
            <p:cNvSpPr/>
            <p:nvPr/>
          </p:nvSpPr>
          <p:spPr>
            <a:xfrm>
              <a:off x="4786314" y="5143512"/>
              <a:ext cx="142876" cy="142876"/>
            </a:xfrm>
            <a:prstGeom prst="ellipse">
              <a:avLst/>
            </a:prstGeom>
            <a:noFill/>
            <a:ln w="9525">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Ellipse 19"/>
            <p:cNvSpPr/>
            <p:nvPr/>
          </p:nvSpPr>
          <p:spPr>
            <a:xfrm>
              <a:off x="3714744" y="5143512"/>
              <a:ext cx="142876" cy="142876"/>
            </a:xfrm>
            <a:prstGeom prst="ellipse">
              <a:avLst/>
            </a:prstGeom>
            <a:noFill/>
            <a:ln w="9525">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ZoneTexte 20"/>
            <p:cNvSpPr txBox="1"/>
            <p:nvPr/>
          </p:nvSpPr>
          <p:spPr>
            <a:xfrm>
              <a:off x="6572264" y="5286388"/>
              <a:ext cx="317716" cy="369332"/>
            </a:xfrm>
            <a:prstGeom prst="rect">
              <a:avLst/>
            </a:prstGeom>
            <a:noFill/>
          </p:spPr>
          <p:txBody>
            <a:bodyPr wrap="none" rtlCol="0">
              <a:spAutoFit/>
            </a:bodyPr>
            <a:lstStyle/>
            <a:p>
              <a:r>
                <a:rPr lang="fr-FR" dirty="0" smtClean="0"/>
                <a:t>A</a:t>
              </a:r>
              <a:endParaRPr lang="fr-FR" dirty="0"/>
            </a:p>
          </p:txBody>
        </p:sp>
        <p:sp>
          <p:nvSpPr>
            <p:cNvPr id="22" name="ZoneTexte 21"/>
            <p:cNvSpPr txBox="1"/>
            <p:nvPr/>
          </p:nvSpPr>
          <p:spPr>
            <a:xfrm>
              <a:off x="5715008" y="5286388"/>
              <a:ext cx="309700" cy="369332"/>
            </a:xfrm>
            <a:prstGeom prst="rect">
              <a:avLst/>
            </a:prstGeom>
            <a:noFill/>
          </p:spPr>
          <p:txBody>
            <a:bodyPr wrap="none" rtlCol="0">
              <a:spAutoFit/>
            </a:bodyPr>
            <a:lstStyle/>
            <a:p>
              <a:r>
                <a:rPr lang="fr-FR" dirty="0" smtClean="0"/>
                <a:t>B</a:t>
              </a:r>
              <a:endParaRPr lang="fr-FR" dirty="0"/>
            </a:p>
          </p:txBody>
        </p:sp>
        <p:sp>
          <p:nvSpPr>
            <p:cNvPr id="23" name="ZoneTexte 22"/>
            <p:cNvSpPr txBox="1"/>
            <p:nvPr/>
          </p:nvSpPr>
          <p:spPr>
            <a:xfrm>
              <a:off x="3643306" y="5286388"/>
              <a:ext cx="327334" cy="369332"/>
            </a:xfrm>
            <a:prstGeom prst="rect">
              <a:avLst/>
            </a:prstGeom>
            <a:noFill/>
          </p:spPr>
          <p:txBody>
            <a:bodyPr wrap="none" rtlCol="0">
              <a:spAutoFit/>
            </a:bodyPr>
            <a:lstStyle/>
            <a:p>
              <a:r>
                <a:rPr lang="fr-FR" dirty="0" smtClean="0"/>
                <a:t>D</a:t>
              </a:r>
              <a:endParaRPr lang="fr-FR" dirty="0"/>
            </a:p>
          </p:txBody>
        </p:sp>
        <p:sp>
          <p:nvSpPr>
            <p:cNvPr id="24" name="Ellipse 23"/>
            <p:cNvSpPr/>
            <p:nvPr/>
          </p:nvSpPr>
          <p:spPr>
            <a:xfrm>
              <a:off x="4786314" y="3714752"/>
              <a:ext cx="71438" cy="28575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Ellipse 24"/>
            <p:cNvSpPr/>
            <p:nvPr/>
          </p:nvSpPr>
          <p:spPr>
            <a:xfrm>
              <a:off x="6572264" y="1500174"/>
              <a:ext cx="71438" cy="28575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Ellipse 25"/>
            <p:cNvSpPr/>
            <p:nvPr/>
          </p:nvSpPr>
          <p:spPr>
            <a:xfrm>
              <a:off x="3714744" y="1785926"/>
              <a:ext cx="71438" cy="28575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8" name="Connecteur droit avec flèche 27"/>
            <p:cNvCxnSpPr/>
            <p:nvPr/>
          </p:nvCxnSpPr>
          <p:spPr>
            <a:xfrm rot="5400000">
              <a:off x="1999437" y="3571876"/>
              <a:ext cx="3286148"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0" name="Connecteur droit avec flèche 29"/>
            <p:cNvCxnSpPr/>
            <p:nvPr/>
          </p:nvCxnSpPr>
          <p:spPr>
            <a:xfrm rot="5400000">
              <a:off x="4608513" y="4107661"/>
              <a:ext cx="2213784" cy="79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2" name="Connecteur droit avec flèche 31"/>
            <p:cNvCxnSpPr/>
            <p:nvPr/>
          </p:nvCxnSpPr>
          <p:spPr>
            <a:xfrm rot="16200000" flipH="1">
              <a:off x="4974472" y="3430554"/>
              <a:ext cx="3613749" cy="10462"/>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33" name="ZoneTexte 32"/>
            <p:cNvSpPr txBox="1"/>
            <p:nvPr/>
          </p:nvSpPr>
          <p:spPr>
            <a:xfrm>
              <a:off x="6187640" y="3357562"/>
              <a:ext cx="670376" cy="307777"/>
            </a:xfrm>
            <a:prstGeom prst="rect">
              <a:avLst/>
            </a:prstGeom>
            <a:noFill/>
          </p:spPr>
          <p:txBody>
            <a:bodyPr wrap="none" rtlCol="0">
              <a:spAutoFit/>
            </a:bodyPr>
            <a:lstStyle/>
            <a:p>
              <a:r>
                <a:rPr lang="fr-FR" sz="1400" dirty="0" smtClean="0"/>
                <a:t>3.2 cm</a:t>
              </a:r>
              <a:endParaRPr lang="fr-FR" sz="1400" dirty="0"/>
            </a:p>
          </p:txBody>
        </p:sp>
        <p:sp>
          <p:nvSpPr>
            <p:cNvPr id="34" name="ZoneTexte 33"/>
            <p:cNvSpPr txBox="1"/>
            <p:nvPr/>
          </p:nvSpPr>
          <p:spPr>
            <a:xfrm>
              <a:off x="3953129" y="4264231"/>
              <a:ext cx="761747" cy="307777"/>
            </a:xfrm>
            <a:prstGeom prst="rect">
              <a:avLst/>
            </a:prstGeom>
            <a:noFill/>
          </p:spPr>
          <p:txBody>
            <a:bodyPr wrap="none" rtlCol="0">
              <a:spAutoFit/>
            </a:bodyPr>
            <a:lstStyle/>
            <a:p>
              <a:r>
                <a:rPr lang="fr-FR" sz="1400" dirty="0" smtClean="0"/>
                <a:t>1.24 cm</a:t>
              </a:r>
              <a:endParaRPr lang="fr-FR" sz="1400" dirty="0"/>
            </a:p>
          </p:txBody>
        </p:sp>
        <p:sp>
          <p:nvSpPr>
            <p:cNvPr id="35" name="ZoneTexte 34"/>
            <p:cNvSpPr txBox="1"/>
            <p:nvPr/>
          </p:nvSpPr>
          <p:spPr>
            <a:xfrm>
              <a:off x="3636014" y="3357562"/>
              <a:ext cx="721672" cy="307777"/>
            </a:xfrm>
            <a:prstGeom prst="rect">
              <a:avLst/>
            </a:prstGeom>
            <a:noFill/>
          </p:spPr>
          <p:txBody>
            <a:bodyPr wrap="none" rtlCol="0">
              <a:spAutoFit/>
            </a:bodyPr>
            <a:lstStyle/>
            <a:p>
              <a:r>
                <a:rPr lang="fr-FR" sz="1400" dirty="0" smtClean="0"/>
                <a:t>2.88cm</a:t>
              </a:r>
              <a:endParaRPr lang="fr-FR" sz="1400" dirty="0"/>
            </a:p>
          </p:txBody>
        </p:sp>
        <p:sp>
          <p:nvSpPr>
            <p:cNvPr id="38" name="Accolade fermante 37"/>
            <p:cNvSpPr/>
            <p:nvPr/>
          </p:nvSpPr>
          <p:spPr>
            <a:xfrm>
              <a:off x="7143768" y="214290"/>
              <a:ext cx="142876" cy="500066"/>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b="1" dirty="0"/>
            </a:p>
          </p:txBody>
        </p:sp>
        <p:sp>
          <p:nvSpPr>
            <p:cNvPr id="39" name="ZoneTexte 38"/>
            <p:cNvSpPr txBox="1"/>
            <p:nvPr/>
          </p:nvSpPr>
          <p:spPr>
            <a:xfrm>
              <a:off x="7286644" y="214290"/>
              <a:ext cx="811441" cy="369332"/>
            </a:xfrm>
            <a:prstGeom prst="rect">
              <a:avLst/>
            </a:prstGeom>
            <a:noFill/>
          </p:spPr>
          <p:txBody>
            <a:bodyPr wrap="none" rtlCol="0">
              <a:spAutoFit/>
            </a:bodyPr>
            <a:lstStyle/>
            <a:p>
              <a:r>
                <a:rPr lang="fr-FR" dirty="0" smtClean="0"/>
                <a:t>0.5 cm</a:t>
              </a:r>
              <a:endParaRPr lang="fr-FR" dirty="0"/>
            </a:p>
          </p:txBody>
        </p:sp>
        <p:sp>
          <p:nvSpPr>
            <p:cNvPr id="40" name="ZoneTexte 39"/>
            <p:cNvSpPr txBox="1"/>
            <p:nvPr/>
          </p:nvSpPr>
          <p:spPr>
            <a:xfrm>
              <a:off x="4714876" y="5274246"/>
              <a:ext cx="308098" cy="369332"/>
            </a:xfrm>
            <a:prstGeom prst="rect">
              <a:avLst/>
            </a:prstGeom>
            <a:noFill/>
          </p:spPr>
          <p:txBody>
            <a:bodyPr wrap="none" rtlCol="0">
              <a:spAutoFit/>
            </a:bodyPr>
            <a:lstStyle/>
            <a:p>
              <a:r>
                <a:rPr lang="fr-FR" dirty="0" smtClean="0"/>
                <a:t>C</a:t>
              </a:r>
              <a:endParaRPr lang="fr-FR" dirty="0"/>
            </a:p>
          </p:txBody>
        </p:sp>
        <p:sp>
          <p:nvSpPr>
            <p:cNvPr id="41" name="ZoneTexte 40"/>
            <p:cNvSpPr txBox="1"/>
            <p:nvPr/>
          </p:nvSpPr>
          <p:spPr>
            <a:xfrm>
              <a:off x="2500298" y="5274246"/>
              <a:ext cx="308098" cy="369332"/>
            </a:xfrm>
            <a:prstGeom prst="rect">
              <a:avLst/>
            </a:prstGeom>
            <a:noFill/>
          </p:spPr>
          <p:txBody>
            <a:bodyPr wrap="none" rtlCol="0">
              <a:spAutoFit/>
            </a:bodyPr>
            <a:lstStyle/>
            <a:p>
              <a:r>
                <a:rPr lang="fr-FR" dirty="0" smtClean="0"/>
                <a:t>X</a:t>
              </a:r>
              <a:endParaRPr lang="fr-FR" dirty="0"/>
            </a:p>
          </p:txBody>
        </p:sp>
        <p:sp>
          <p:nvSpPr>
            <p:cNvPr id="44" name="ZoneTexte 43"/>
            <p:cNvSpPr txBox="1"/>
            <p:nvPr/>
          </p:nvSpPr>
          <p:spPr>
            <a:xfrm rot="16200000">
              <a:off x="7094549" y="2549525"/>
              <a:ext cx="896399" cy="369332"/>
            </a:xfrm>
            <a:prstGeom prst="rect">
              <a:avLst/>
            </a:prstGeom>
            <a:noFill/>
          </p:spPr>
          <p:txBody>
            <a:bodyPr wrap="none" rtlCol="0">
              <a:spAutoFit/>
            </a:bodyPr>
            <a:lstStyle/>
            <a:p>
              <a:r>
                <a:rPr lang="fr-FR" dirty="0" smtClean="0"/>
                <a:t>H=4 cm</a:t>
              </a:r>
              <a:endParaRPr lang="fr-FR" dirty="0"/>
            </a:p>
          </p:txBody>
        </p:sp>
        <p:sp>
          <p:nvSpPr>
            <p:cNvPr id="45" name="Ellipse 44"/>
            <p:cNvSpPr/>
            <p:nvPr/>
          </p:nvSpPr>
          <p:spPr>
            <a:xfrm>
              <a:off x="5786446" y="5143512"/>
              <a:ext cx="142876" cy="142876"/>
            </a:xfrm>
            <a:prstGeom prst="ellipse">
              <a:avLst/>
            </a:prstGeom>
            <a:noFill/>
            <a:ln w="9525">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6" name="Ellipse 45"/>
            <p:cNvSpPr/>
            <p:nvPr/>
          </p:nvSpPr>
          <p:spPr>
            <a:xfrm>
              <a:off x="2571736" y="5143512"/>
              <a:ext cx="142876" cy="142876"/>
            </a:xfrm>
            <a:prstGeom prst="ellipse">
              <a:avLst/>
            </a:prstGeom>
            <a:noFill/>
            <a:ln w="9525">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 name="Ellipse 46"/>
            <p:cNvSpPr/>
            <p:nvPr/>
          </p:nvSpPr>
          <p:spPr>
            <a:xfrm>
              <a:off x="5786446" y="2857496"/>
              <a:ext cx="71438" cy="28575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3" name="ZoneTexte 52"/>
            <p:cNvSpPr txBox="1"/>
            <p:nvPr/>
          </p:nvSpPr>
          <p:spPr>
            <a:xfrm>
              <a:off x="5286380" y="4053758"/>
              <a:ext cx="534121" cy="307777"/>
            </a:xfrm>
            <a:prstGeom prst="rect">
              <a:avLst/>
            </a:prstGeom>
            <a:noFill/>
          </p:spPr>
          <p:txBody>
            <a:bodyPr wrap="none" rtlCol="0">
              <a:spAutoFit/>
            </a:bodyPr>
            <a:lstStyle/>
            <a:p>
              <a:r>
                <a:rPr lang="fr-FR" sz="1400" dirty="0" smtClean="0"/>
                <a:t>2 cm</a:t>
              </a:r>
              <a:endParaRPr lang="fr-FR" sz="1400" dirty="0"/>
            </a:p>
          </p:txBody>
        </p:sp>
        <p:cxnSp>
          <p:nvCxnSpPr>
            <p:cNvPr id="56" name="Connecteur droit avec flèche 55"/>
            <p:cNvCxnSpPr/>
            <p:nvPr/>
          </p:nvCxnSpPr>
          <p:spPr>
            <a:xfrm rot="5400000">
              <a:off x="4036215" y="4536289"/>
              <a:ext cx="1358116" cy="79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60" name="Ellipse 59"/>
            <p:cNvSpPr/>
            <p:nvPr/>
          </p:nvSpPr>
          <p:spPr>
            <a:xfrm>
              <a:off x="2571736" y="2857496"/>
              <a:ext cx="71438" cy="28575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1" name="Ellipse 60"/>
            <p:cNvSpPr/>
            <p:nvPr/>
          </p:nvSpPr>
          <p:spPr>
            <a:xfrm>
              <a:off x="2580972" y="4286256"/>
              <a:ext cx="71438" cy="28575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2" name="Ellipse 61"/>
            <p:cNvSpPr/>
            <p:nvPr/>
          </p:nvSpPr>
          <p:spPr>
            <a:xfrm>
              <a:off x="2571736" y="1285860"/>
              <a:ext cx="71438" cy="28575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3" name="ZoneTexte 62"/>
            <p:cNvSpPr txBox="1"/>
            <p:nvPr/>
          </p:nvSpPr>
          <p:spPr>
            <a:xfrm>
              <a:off x="2652698" y="4202676"/>
              <a:ext cx="421910" cy="369332"/>
            </a:xfrm>
            <a:prstGeom prst="rect">
              <a:avLst/>
            </a:prstGeom>
            <a:noFill/>
          </p:spPr>
          <p:txBody>
            <a:bodyPr wrap="none" rtlCol="0">
              <a:spAutoFit/>
            </a:bodyPr>
            <a:lstStyle/>
            <a:p>
              <a:r>
                <a:rPr lang="fr-FR" dirty="0" smtClean="0"/>
                <a:t>X1</a:t>
              </a:r>
              <a:endParaRPr lang="fr-FR" dirty="0"/>
            </a:p>
          </p:txBody>
        </p:sp>
        <p:sp>
          <p:nvSpPr>
            <p:cNvPr id="64" name="ZoneTexte 63"/>
            <p:cNvSpPr txBox="1"/>
            <p:nvPr/>
          </p:nvSpPr>
          <p:spPr>
            <a:xfrm>
              <a:off x="2714612" y="1285860"/>
              <a:ext cx="421910" cy="369332"/>
            </a:xfrm>
            <a:prstGeom prst="rect">
              <a:avLst/>
            </a:prstGeom>
            <a:noFill/>
          </p:spPr>
          <p:txBody>
            <a:bodyPr wrap="none" rtlCol="0">
              <a:spAutoFit/>
            </a:bodyPr>
            <a:lstStyle/>
            <a:p>
              <a:r>
                <a:rPr lang="fr-FR" dirty="0" smtClean="0"/>
                <a:t>X3</a:t>
              </a:r>
              <a:endParaRPr lang="fr-FR" dirty="0"/>
            </a:p>
          </p:txBody>
        </p:sp>
        <p:sp>
          <p:nvSpPr>
            <p:cNvPr id="65" name="ZoneTexte 64"/>
            <p:cNvSpPr txBox="1"/>
            <p:nvPr/>
          </p:nvSpPr>
          <p:spPr>
            <a:xfrm>
              <a:off x="2786050" y="2845354"/>
              <a:ext cx="421910" cy="369332"/>
            </a:xfrm>
            <a:prstGeom prst="rect">
              <a:avLst/>
            </a:prstGeom>
            <a:noFill/>
          </p:spPr>
          <p:txBody>
            <a:bodyPr wrap="none" rtlCol="0">
              <a:spAutoFit/>
            </a:bodyPr>
            <a:lstStyle/>
            <a:p>
              <a:r>
                <a:rPr lang="fr-FR" dirty="0" smtClean="0"/>
                <a:t>X2</a:t>
              </a:r>
              <a:endParaRPr lang="fr-FR" dirty="0"/>
            </a:p>
          </p:txBody>
        </p:sp>
        <p:cxnSp>
          <p:nvCxnSpPr>
            <p:cNvPr id="68" name="Connecteur droit 67"/>
            <p:cNvCxnSpPr/>
            <p:nvPr/>
          </p:nvCxnSpPr>
          <p:spPr>
            <a:xfrm>
              <a:off x="2285984" y="3000372"/>
              <a:ext cx="4071966" cy="1588"/>
            </a:xfrm>
            <a:prstGeom prst="line">
              <a:avLst/>
            </a:prstGeom>
            <a:ln>
              <a:prstDash val="sysDot"/>
            </a:ln>
          </p:spPr>
          <p:style>
            <a:lnRef idx="1">
              <a:schemeClr val="accent1"/>
            </a:lnRef>
            <a:fillRef idx="0">
              <a:schemeClr val="accent1"/>
            </a:fillRef>
            <a:effectRef idx="0">
              <a:schemeClr val="accent1"/>
            </a:effectRef>
            <a:fontRef idx="minor">
              <a:schemeClr val="tx1"/>
            </a:fontRef>
          </p:style>
        </p:cxnSp>
      </p:grpSp>
      <p:sp>
        <p:nvSpPr>
          <p:cNvPr id="49" name="Espace réservé du contenu 2"/>
          <p:cNvSpPr txBox="1">
            <a:spLocks/>
          </p:cNvSpPr>
          <p:nvPr/>
        </p:nvSpPr>
        <p:spPr>
          <a:xfrm>
            <a:off x="-32" y="71414"/>
            <a:ext cx="1928826" cy="75723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fr-FR" sz="3200" b="1" i="0" u="none" strike="noStrike" kern="1200" cap="none" spc="0" normalizeH="0" baseline="0" noProof="0" dirty="0" smtClean="0">
                <a:ln>
                  <a:noFill/>
                </a:ln>
                <a:solidFill>
                  <a:srgbClr val="00B050"/>
                </a:solidFill>
                <a:effectLst/>
                <a:uLnTx/>
                <a:uFillTx/>
                <a:latin typeface="+mn-lt"/>
                <a:ea typeface="+mn-ea"/>
                <a:cs typeface="+mn-cs"/>
              </a:rPr>
              <a:t>Exercice 1</a:t>
            </a:r>
          </a:p>
        </p:txBody>
      </p:sp>
      <p:sp>
        <p:nvSpPr>
          <p:cNvPr id="50" name="ZoneTexte 49"/>
          <p:cNvSpPr txBox="1"/>
          <p:nvPr/>
        </p:nvSpPr>
        <p:spPr>
          <a:xfrm>
            <a:off x="142844" y="714356"/>
            <a:ext cx="574196" cy="707886"/>
          </a:xfrm>
          <a:prstGeom prst="rect">
            <a:avLst/>
          </a:prstGeom>
          <a:noFill/>
        </p:spPr>
        <p:txBody>
          <a:bodyPr wrap="none" rtlCol="0">
            <a:spAutoFit/>
          </a:bodyPr>
          <a:lstStyle/>
          <a:p>
            <a:r>
              <a:rPr lang="fr-FR" sz="4000" dirty="0" smtClean="0"/>
              <a:t>1.</a:t>
            </a:r>
            <a:endParaRPr lang="fr-FR" sz="4000" dirty="0"/>
          </a:p>
        </p:txBody>
      </p:sp>
      <p:sp>
        <p:nvSpPr>
          <p:cNvPr id="51" name="Espace réservé du contenu 2"/>
          <p:cNvSpPr txBox="1">
            <a:spLocks/>
          </p:cNvSpPr>
          <p:nvPr/>
        </p:nvSpPr>
        <p:spPr>
          <a:xfrm>
            <a:off x="214282" y="1428736"/>
            <a:ext cx="1500198" cy="75723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fr-FR" sz="2400" b="1" i="0" u="none" strike="noStrike" kern="1200" cap="none" spc="0" normalizeH="0" baseline="0" noProof="0" dirty="0" smtClean="0">
                <a:ln>
                  <a:noFill/>
                </a:ln>
                <a:solidFill>
                  <a:srgbClr val="00B050"/>
                </a:solidFill>
                <a:effectLst/>
                <a:uLnTx/>
                <a:uFillTx/>
                <a:latin typeface="+mn-lt"/>
                <a:ea typeface="+mn-ea"/>
                <a:cs typeface="+mn-cs"/>
              </a:rPr>
              <a:t>Schéma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nvGraphicFramePr>
        <p:xfrm>
          <a:off x="357158" y="1214422"/>
          <a:ext cx="2171700" cy="1357313"/>
        </p:xfrm>
        <a:graphic>
          <a:graphicData uri="http://schemas.openxmlformats.org/presentationml/2006/ole">
            <p:oleObj spid="_x0000_s34818" name="Équation" r:id="rId3" imgW="596880" imgH="342720" progId="Equation.3">
              <p:embed/>
            </p:oleObj>
          </a:graphicData>
        </a:graphic>
      </p:graphicFrame>
      <p:graphicFrame>
        <p:nvGraphicFramePr>
          <p:cNvPr id="5" name="Object 3"/>
          <p:cNvGraphicFramePr>
            <a:graphicFrameLocks noChangeAspect="1"/>
          </p:cNvGraphicFramePr>
          <p:nvPr/>
        </p:nvGraphicFramePr>
        <p:xfrm>
          <a:off x="357158" y="3357562"/>
          <a:ext cx="2493963" cy="854075"/>
        </p:xfrm>
        <a:graphic>
          <a:graphicData uri="http://schemas.openxmlformats.org/presentationml/2006/ole">
            <p:oleObj spid="_x0000_s34819" name="Équation" r:id="rId4" imgW="685800" imgH="215640" progId="Equation.3">
              <p:embed/>
            </p:oleObj>
          </a:graphicData>
        </a:graphic>
      </p:graphicFrame>
      <p:sp>
        <p:nvSpPr>
          <p:cNvPr id="6" name="Flèche vers le bas 5"/>
          <p:cNvSpPr/>
          <p:nvPr/>
        </p:nvSpPr>
        <p:spPr>
          <a:xfrm>
            <a:off x="1000100" y="2500306"/>
            <a:ext cx="357190" cy="6429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7" name="Object 4"/>
          <p:cNvGraphicFramePr>
            <a:graphicFrameLocks noChangeAspect="1"/>
          </p:cNvGraphicFramePr>
          <p:nvPr/>
        </p:nvGraphicFramePr>
        <p:xfrm>
          <a:off x="517525" y="4786313"/>
          <a:ext cx="2032000" cy="703262"/>
        </p:xfrm>
        <a:graphic>
          <a:graphicData uri="http://schemas.openxmlformats.org/presentationml/2006/ole">
            <p:oleObj spid="_x0000_s34820" name="Équation" r:id="rId5" imgW="558720" imgH="177480" progId="Equation.3">
              <p:embed/>
            </p:oleObj>
          </a:graphicData>
        </a:graphic>
      </p:graphicFrame>
      <p:sp>
        <p:nvSpPr>
          <p:cNvPr id="8" name="Espace réservé du contenu 2"/>
          <p:cNvSpPr txBox="1">
            <a:spLocks/>
          </p:cNvSpPr>
          <p:nvPr/>
        </p:nvSpPr>
        <p:spPr>
          <a:xfrm>
            <a:off x="357158" y="500042"/>
            <a:ext cx="2428892" cy="75723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fr-FR" sz="3200" b="1" i="0" u="none" strike="noStrike" kern="1200" cap="none" spc="0" normalizeH="0" baseline="0" noProof="0" dirty="0" smtClean="0">
                <a:ln>
                  <a:noFill/>
                </a:ln>
                <a:solidFill>
                  <a:srgbClr val="00B050"/>
                </a:solidFill>
                <a:effectLst/>
                <a:uLnTx/>
                <a:uFillTx/>
                <a:latin typeface="+mn-lt"/>
                <a:ea typeface="+mn-ea"/>
                <a:cs typeface="+mn-cs"/>
              </a:rPr>
              <a:t>Justification: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482" name="Object 2"/>
          <p:cNvGraphicFramePr>
            <a:graphicFrameLocks noChangeAspect="1"/>
          </p:cNvGraphicFramePr>
          <p:nvPr/>
        </p:nvGraphicFramePr>
        <p:xfrm>
          <a:off x="804863" y="360347"/>
          <a:ext cx="6373812" cy="854075"/>
        </p:xfrm>
        <a:graphic>
          <a:graphicData uri="http://schemas.openxmlformats.org/presentationml/2006/ole">
            <p:oleObj spid="_x0000_s20482" name="Équation" r:id="rId3" imgW="1752480" imgH="215640" progId="Equation.3">
              <p:embed/>
            </p:oleObj>
          </a:graphicData>
        </a:graphic>
      </p:graphicFrame>
      <p:graphicFrame>
        <p:nvGraphicFramePr>
          <p:cNvPr id="20483" name="Object 3"/>
          <p:cNvGraphicFramePr>
            <a:graphicFrameLocks noChangeAspect="1"/>
          </p:cNvGraphicFramePr>
          <p:nvPr/>
        </p:nvGraphicFramePr>
        <p:xfrm>
          <a:off x="857224" y="1214438"/>
          <a:ext cx="5818188" cy="854075"/>
        </p:xfrm>
        <a:graphic>
          <a:graphicData uri="http://schemas.openxmlformats.org/presentationml/2006/ole">
            <p:oleObj spid="_x0000_s20483" name="Équation" r:id="rId4" imgW="1600200" imgH="215640" progId="Equation.3">
              <p:embed/>
            </p:oleObj>
          </a:graphicData>
        </a:graphic>
      </p:graphicFrame>
      <p:graphicFrame>
        <p:nvGraphicFramePr>
          <p:cNvPr id="20484" name="Object 4"/>
          <p:cNvGraphicFramePr>
            <a:graphicFrameLocks noChangeAspect="1"/>
          </p:cNvGraphicFramePr>
          <p:nvPr/>
        </p:nvGraphicFramePr>
        <p:xfrm>
          <a:off x="992188" y="2214563"/>
          <a:ext cx="6561137" cy="854075"/>
        </p:xfrm>
        <a:graphic>
          <a:graphicData uri="http://schemas.openxmlformats.org/presentationml/2006/ole">
            <p:oleObj spid="_x0000_s20484" name="Équation" r:id="rId5" imgW="1803240" imgH="215640" progId="Equation.3">
              <p:embed/>
            </p:oleObj>
          </a:graphicData>
        </a:graphic>
      </p:graphicFrame>
      <p:graphicFrame>
        <p:nvGraphicFramePr>
          <p:cNvPr id="20485" name="Object 5"/>
          <p:cNvGraphicFramePr>
            <a:graphicFrameLocks noChangeAspect="1"/>
          </p:cNvGraphicFramePr>
          <p:nvPr/>
        </p:nvGraphicFramePr>
        <p:xfrm>
          <a:off x="930275" y="3217863"/>
          <a:ext cx="6700838" cy="854075"/>
        </p:xfrm>
        <a:graphic>
          <a:graphicData uri="http://schemas.openxmlformats.org/presentationml/2006/ole">
            <p:oleObj spid="_x0000_s20485" name="Équation" r:id="rId6" imgW="1841400" imgH="215640" progId="Equation.3">
              <p:embed/>
            </p:oleObj>
          </a:graphicData>
        </a:graphic>
      </p:graphicFrame>
      <p:graphicFrame>
        <p:nvGraphicFramePr>
          <p:cNvPr id="20486" name="Object 6"/>
          <p:cNvGraphicFramePr>
            <a:graphicFrameLocks noChangeAspect="1"/>
          </p:cNvGraphicFramePr>
          <p:nvPr/>
        </p:nvGraphicFramePr>
        <p:xfrm>
          <a:off x="742950" y="4286250"/>
          <a:ext cx="6931025" cy="854075"/>
        </p:xfrm>
        <a:graphic>
          <a:graphicData uri="http://schemas.openxmlformats.org/presentationml/2006/ole">
            <p:oleObj spid="_x0000_s20486" name="Équation" r:id="rId7" imgW="1904760" imgH="215640" progId="Equation.3">
              <p:embed/>
            </p:oleObj>
          </a:graphicData>
        </a:graphic>
      </p:graphicFrame>
      <p:graphicFrame>
        <p:nvGraphicFramePr>
          <p:cNvPr id="20487" name="Object 7"/>
          <p:cNvGraphicFramePr>
            <a:graphicFrameLocks noChangeAspect="1"/>
          </p:cNvGraphicFramePr>
          <p:nvPr/>
        </p:nvGraphicFramePr>
        <p:xfrm>
          <a:off x="714348" y="5000636"/>
          <a:ext cx="6515100" cy="854075"/>
        </p:xfrm>
        <a:graphic>
          <a:graphicData uri="http://schemas.openxmlformats.org/presentationml/2006/ole">
            <p:oleObj spid="_x0000_s20487" name="Équation" r:id="rId8" imgW="1790640" imgH="215640" progId="Equation.3">
              <p:embed/>
            </p:oleObj>
          </a:graphicData>
        </a:graphic>
      </p:graphicFrame>
      <p:graphicFrame>
        <p:nvGraphicFramePr>
          <p:cNvPr id="20488" name="Object 8"/>
          <p:cNvGraphicFramePr>
            <a:graphicFrameLocks noChangeAspect="1"/>
          </p:cNvGraphicFramePr>
          <p:nvPr/>
        </p:nvGraphicFramePr>
        <p:xfrm>
          <a:off x="669925" y="5861050"/>
          <a:ext cx="7023100" cy="854075"/>
        </p:xfrm>
        <a:graphic>
          <a:graphicData uri="http://schemas.openxmlformats.org/presentationml/2006/ole">
            <p:oleObj spid="_x0000_s20488" name="Équation" r:id="rId9" imgW="1930320" imgH="215640" progId="Equation.3">
              <p:embed/>
            </p:oleObj>
          </a:graphicData>
        </a:graphic>
      </p:graphicFrame>
      <p:sp>
        <p:nvSpPr>
          <p:cNvPr id="11" name="Forme libre 10"/>
          <p:cNvSpPr/>
          <p:nvPr/>
        </p:nvSpPr>
        <p:spPr>
          <a:xfrm>
            <a:off x="6391564" y="1512807"/>
            <a:ext cx="1820127" cy="3918175"/>
          </a:xfrm>
          <a:custGeom>
            <a:avLst/>
            <a:gdLst>
              <a:gd name="connsiteX0" fmla="*/ 0 w 1820127"/>
              <a:gd name="connsiteY0" fmla="*/ 1957 h 3918175"/>
              <a:gd name="connsiteX1" fmla="*/ 101600 w 1820127"/>
              <a:gd name="connsiteY1" fmla="*/ 29666 h 3918175"/>
              <a:gd name="connsiteX2" fmla="*/ 138545 w 1820127"/>
              <a:gd name="connsiteY2" fmla="*/ 38902 h 3918175"/>
              <a:gd name="connsiteX3" fmla="*/ 249381 w 1820127"/>
              <a:gd name="connsiteY3" fmla="*/ 57375 h 3918175"/>
              <a:gd name="connsiteX4" fmla="*/ 323272 w 1820127"/>
              <a:gd name="connsiteY4" fmla="*/ 85084 h 3918175"/>
              <a:gd name="connsiteX5" fmla="*/ 397163 w 1820127"/>
              <a:gd name="connsiteY5" fmla="*/ 94320 h 3918175"/>
              <a:gd name="connsiteX6" fmla="*/ 461818 w 1820127"/>
              <a:gd name="connsiteY6" fmla="*/ 103557 h 3918175"/>
              <a:gd name="connsiteX7" fmla="*/ 544945 w 1820127"/>
              <a:gd name="connsiteY7" fmla="*/ 131266 h 3918175"/>
              <a:gd name="connsiteX8" fmla="*/ 591127 w 1820127"/>
              <a:gd name="connsiteY8" fmla="*/ 140502 h 3918175"/>
              <a:gd name="connsiteX9" fmla="*/ 628072 w 1820127"/>
              <a:gd name="connsiteY9" fmla="*/ 149738 h 3918175"/>
              <a:gd name="connsiteX10" fmla="*/ 655781 w 1820127"/>
              <a:gd name="connsiteY10" fmla="*/ 168211 h 3918175"/>
              <a:gd name="connsiteX11" fmla="*/ 692727 w 1820127"/>
              <a:gd name="connsiteY11" fmla="*/ 177448 h 3918175"/>
              <a:gd name="connsiteX12" fmla="*/ 720436 w 1820127"/>
              <a:gd name="connsiteY12" fmla="*/ 205157 h 3918175"/>
              <a:gd name="connsiteX13" fmla="*/ 748145 w 1820127"/>
              <a:gd name="connsiteY13" fmla="*/ 214393 h 3918175"/>
              <a:gd name="connsiteX14" fmla="*/ 812800 w 1820127"/>
              <a:gd name="connsiteY14" fmla="*/ 251338 h 3918175"/>
              <a:gd name="connsiteX15" fmla="*/ 840509 w 1820127"/>
              <a:gd name="connsiteY15" fmla="*/ 269811 h 3918175"/>
              <a:gd name="connsiteX16" fmla="*/ 960581 w 1820127"/>
              <a:gd name="connsiteY16" fmla="*/ 315993 h 3918175"/>
              <a:gd name="connsiteX17" fmla="*/ 988291 w 1820127"/>
              <a:gd name="connsiteY17" fmla="*/ 334466 h 3918175"/>
              <a:gd name="connsiteX18" fmla="*/ 1025236 w 1820127"/>
              <a:gd name="connsiteY18" fmla="*/ 362175 h 3918175"/>
              <a:gd name="connsiteX19" fmla="*/ 1052945 w 1820127"/>
              <a:gd name="connsiteY19" fmla="*/ 371411 h 3918175"/>
              <a:gd name="connsiteX20" fmla="*/ 1099127 w 1820127"/>
              <a:gd name="connsiteY20" fmla="*/ 399120 h 3918175"/>
              <a:gd name="connsiteX21" fmla="*/ 1191491 w 1820127"/>
              <a:gd name="connsiteY21" fmla="*/ 454538 h 3918175"/>
              <a:gd name="connsiteX22" fmla="*/ 1293091 w 1820127"/>
              <a:gd name="connsiteY22" fmla="*/ 546902 h 3918175"/>
              <a:gd name="connsiteX23" fmla="*/ 1357745 w 1820127"/>
              <a:gd name="connsiteY23" fmla="*/ 611557 h 3918175"/>
              <a:gd name="connsiteX24" fmla="*/ 1376218 w 1820127"/>
              <a:gd name="connsiteY24" fmla="*/ 639266 h 3918175"/>
              <a:gd name="connsiteX25" fmla="*/ 1459345 w 1820127"/>
              <a:gd name="connsiteY25" fmla="*/ 759338 h 3918175"/>
              <a:gd name="connsiteX26" fmla="*/ 1468581 w 1820127"/>
              <a:gd name="connsiteY26" fmla="*/ 787048 h 3918175"/>
              <a:gd name="connsiteX27" fmla="*/ 1487054 w 1820127"/>
              <a:gd name="connsiteY27" fmla="*/ 823993 h 3918175"/>
              <a:gd name="connsiteX28" fmla="*/ 1514763 w 1820127"/>
              <a:gd name="connsiteY28" fmla="*/ 870175 h 3918175"/>
              <a:gd name="connsiteX29" fmla="*/ 1542472 w 1820127"/>
              <a:gd name="connsiteY29" fmla="*/ 953302 h 3918175"/>
              <a:gd name="connsiteX30" fmla="*/ 1570181 w 1820127"/>
              <a:gd name="connsiteY30" fmla="*/ 1017957 h 3918175"/>
              <a:gd name="connsiteX31" fmla="*/ 1588654 w 1820127"/>
              <a:gd name="connsiteY31" fmla="*/ 1054902 h 3918175"/>
              <a:gd name="connsiteX32" fmla="*/ 1616363 w 1820127"/>
              <a:gd name="connsiteY32" fmla="*/ 1138029 h 3918175"/>
              <a:gd name="connsiteX33" fmla="*/ 1634836 w 1820127"/>
              <a:gd name="connsiteY33" fmla="*/ 1174975 h 3918175"/>
              <a:gd name="connsiteX34" fmla="*/ 1662545 w 1820127"/>
              <a:gd name="connsiteY34" fmla="*/ 1258102 h 3918175"/>
              <a:gd name="connsiteX35" fmla="*/ 1681018 w 1820127"/>
              <a:gd name="connsiteY35" fmla="*/ 1331993 h 3918175"/>
              <a:gd name="connsiteX36" fmla="*/ 1690254 w 1820127"/>
              <a:gd name="connsiteY36" fmla="*/ 1368938 h 3918175"/>
              <a:gd name="connsiteX37" fmla="*/ 1708727 w 1820127"/>
              <a:gd name="connsiteY37" fmla="*/ 1415120 h 3918175"/>
              <a:gd name="connsiteX38" fmla="*/ 1717963 w 1820127"/>
              <a:gd name="connsiteY38" fmla="*/ 1498248 h 3918175"/>
              <a:gd name="connsiteX39" fmla="*/ 1754909 w 1820127"/>
              <a:gd name="connsiteY39" fmla="*/ 1609084 h 3918175"/>
              <a:gd name="connsiteX40" fmla="*/ 1764145 w 1820127"/>
              <a:gd name="connsiteY40" fmla="*/ 1692211 h 3918175"/>
              <a:gd name="connsiteX41" fmla="*/ 1782618 w 1820127"/>
              <a:gd name="connsiteY41" fmla="*/ 1839993 h 3918175"/>
              <a:gd name="connsiteX42" fmla="*/ 1801091 w 1820127"/>
              <a:gd name="connsiteY42" fmla="*/ 1969302 h 3918175"/>
              <a:gd name="connsiteX43" fmla="*/ 1801091 w 1820127"/>
              <a:gd name="connsiteY43" fmla="*/ 2883702 h 3918175"/>
              <a:gd name="connsiteX44" fmla="*/ 1782618 w 1820127"/>
              <a:gd name="connsiteY44" fmla="*/ 2939120 h 3918175"/>
              <a:gd name="connsiteX45" fmla="*/ 1745672 w 1820127"/>
              <a:gd name="connsiteY45" fmla="*/ 3040720 h 3918175"/>
              <a:gd name="connsiteX46" fmla="*/ 1736436 w 1820127"/>
              <a:gd name="connsiteY46" fmla="*/ 3068429 h 3918175"/>
              <a:gd name="connsiteX47" fmla="*/ 1671781 w 1820127"/>
              <a:gd name="connsiteY47" fmla="*/ 3151557 h 3918175"/>
              <a:gd name="connsiteX48" fmla="*/ 1644072 w 1820127"/>
              <a:gd name="connsiteY48" fmla="*/ 3197738 h 3918175"/>
              <a:gd name="connsiteX49" fmla="*/ 1570181 w 1820127"/>
              <a:gd name="connsiteY49" fmla="*/ 3280866 h 3918175"/>
              <a:gd name="connsiteX50" fmla="*/ 1524000 w 1820127"/>
              <a:gd name="connsiteY50" fmla="*/ 3345520 h 3918175"/>
              <a:gd name="connsiteX51" fmla="*/ 1496291 w 1820127"/>
              <a:gd name="connsiteY51" fmla="*/ 3391702 h 3918175"/>
              <a:gd name="connsiteX52" fmla="*/ 1385454 w 1820127"/>
              <a:gd name="connsiteY52" fmla="*/ 3493302 h 3918175"/>
              <a:gd name="connsiteX53" fmla="*/ 1311563 w 1820127"/>
              <a:gd name="connsiteY53" fmla="*/ 3557957 h 3918175"/>
              <a:gd name="connsiteX54" fmla="*/ 1256145 w 1820127"/>
              <a:gd name="connsiteY54" fmla="*/ 3594902 h 3918175"/>
              <a:gd name="connsiteX55" fmla="*/ 1182254 w 1820127"/>
              <a:gd name="connsiteY55" fmla="*/ 3641084 h 3918175"/>
              <a:gd name="connsiteX56" fmla="*/ 1136072 w 1820127"/>
              <a:gd name="connsiteY56" fmla="*/ 3678029 h 3918175"/>
              <a:gd name="connsiteX57" fmla="*/ 1108363 w 1820127"/>
              <a:gd name="connsiteY57" fmla="*/ 3705738 h 3918175"/>
              <a:gd name="connsiteX58" fmla="*/ 1071418 w 1820127"/>
              <a:gd name="connsiteY58" fmla="*/ 3714975 h 3918175"/>
              <a:gd name="connsiteX59" fmla="*/ 1034472 w 1820127"/>
              <a:gd name="connsiteY59" fmla="*/ 3742684 h 3918175"/>
              <a:gd name="connsiteX60" fmla="*/ 1006763 w 1820127"/>
              <a:gd name="connsiteY60" fmla="*/ 3770393 h 3918175"/>
              <a:gd name="connsiteX61" fmla="*/ 979054 w 1820127"/>
              <a:gd name="connsiteY61" fmla="*/ 3779629 h 3918175"/>
              <a:gd name="connsiteX62" fmla="*/ 923636 w 1820127"/>
              <a:gd name="connsiteY62" fmla="*/ 3816575 h 3918175"/>
              <a:gd name="connsiteX63" fmla="*/ 858981 w 1820127"/>
              <a:gd name="connsiteY63" fmla="*/ 3844284 h 3918175"/>
              <a:gd name="connsiteX64" fmla="*/ 831272 w 1820127"/>
              <a:gd name="connsiteY64" fmla="*/ 3862757 h 3918175"/>
              <a:gd name="connsiteX65" fmla="*/ 775854 w 1820127"/>
              <a:gd name="connsiteY65" fmla="*/ 3881229 h 3918175"/>
              <a:gd name="connsiteX66" fmla="*/ 720436 w 1820127"/>
              <a:gd name="connsiteY66" fmla="*/ 3899702 h 3918175"/>
              <a:gd name="connsiteX67" fmla="*/ 692727 w 1820127"/>
              <a:gd name="connsiteY67" fmla="*/ 3908938 h 3918175"/>
              <a:gd name="connsiteX68" fmla="*/ 674254 w 1820127"/>
              <a:gd name="connsiteY68" fmla="*/ 3918175 h 3918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1820127" h="3918175">
                <a:moveTo>
                  <a:pt x="0" y="1957"/>
                </a:moveTo>
                <a:cubicBezTo>
                  <a:pt x="100495" y="18706"/>
                  <a:pt x="12601" y="0"/>
                  <a:pt x="101600" y="29666"/>
                </a:cubicBezTo>
                <a:cubicBezTo>
                  <a:pt x="113643" y="33680"/>
                  <a:pt x="126153" y="36148"/>
                  <a:pt x="138545" y="38902"/>
                </a:cubicBezTo>
                <a:cubicBezTo>
                  <a:pt x="187161" y="49705"/>
                  <a:pt x="195414" y="49665"/>
                  <a:pt x="249381" y="57375"/>
                </a:cubicBezTo>
                <a:cubicBezTo>
                  <a:pt x="274011" y="66611"/>
                  <a:pt x="297752" y="78704"/>
                  <a:pt x="323272" y="85084"/>
                </a:cubicBezTo>
                <a:cubicBezTo>
                  <a:pt x="347353" y="91104"/>
                  <a:pt x="372559" y="91039"/>
                  <a:pt x="397163" y="94320"/>
                </a:cubicBezTo>
                <a:lnTo>
                  <a:pt x="461818" y="103557"/>
                </a:lnTo>
                <a:cubicBezTo>
                  <a:pt x="489527" y="112793"/>
                  <a:pt x="516861" y="123242"/>
                  <a:pt x="544945" y="131266"/>
                </a:cubicBezTo>
                <a:cubicBezTo>
                  <a:pt x="560040" y="135579"/>
                  <a:pt x="575802" y="137097"/>
                  <a:pt x="591127" y="140502"/>
                </a:cubicBezTo>
                <a:cubicBezTo>
                  <a:pt x="603519" y="143256"/>
                  <a:pt x="615757" y="146659"/>
                  <a:pt x="628072" y="149738"/>
                </a:cubicBezTo>
                <a:cubicBezTo>
                  <a:pt x="637308" y="155896"/>
                  <a:pt x="645578" y="163838"/>
                  <a:pt x="655781" y="168211"/>
                </a:cubicBezTo>
                <a:cubicBezTo>
                  <a:pt x="667449" y="173212"/>
                  <a:pt x="681705" y="171150"/>
                  <a:pt x="692727" y="177448"/>
                </a:cubicBezTo>
                <a:cubicBezTo>
                  <a:pt x="704068" y="183929"/>
                  <a:pt x="709568" y="197911"/>
                  <a:pt x="720436" y="205157"/>
                </a:cubicBezTo>
                <a:cubicBezTo>
                  <a:pt x="728537" y="210557"/>
                  <a:pt x="739437" y="210039"/>
                  <a:pt x="748145" y="214393"/>
                </a:cubicBezTo>
                <a:cubicBezTo>
                  <a:pt x="770347" y="225494"/>
                  <a:pt x="791515" y="238567"/>
                  <a:pt x="812800" y="251338"/>
                </a:cubicBezTo>
                <a:cubicBezTo>
                  <a:pt x="822319" y="257049"/>
                  <a:pt x="830339" y="265362"/>
                  <a:pt x="840509" y="269811"/>
                </a:cubicBezTo>
                <a:cubicBezTo>
                  <a:pt x="879796" y="286999"/>
                  <a:pt x="924901" y="292206"/>
                  <a:pt x="960581" y="315993"/>
                </a:cubicBezTo>
                <a:cubicBezTo>
                  <a:pt x="969818" y="322151"/>
                  <a:pt x="979258" y="328014"/>
                  <a:pt x="988291" y="334466"/>
                </a:cubicBezTo>
                <a:cubicBezTo>
                  <a:pt x="1000817" y="343413"/>
                  <a:pt x="1011870" y="354538"/>
                  <a:pt x="1025236" y="362175"/>
                </a:cubicBezTo>
                <a:cubicBezTo>
                  <a:pt x="1033689" y="367005"/>
                  <a:pt x="1044237" y="367057"/>
                  <a:pt x="1052945" y="371411"/>
                </a:cubicBezTo>
                <a:cubicBezTo>
                  <a:pt x="1069002" y="379439"/>
                  <a:pt x="1083981" y="389482"/>
                  <a:pt x="1099127" y="399120"/>
                </a:cubicBezTo>
                <a:cubicBezTo>
                  <a:pt x="1180863" y="451134"/>
                  <a:pt x="1125471" y="421530"/>
                  <a:pt x="1191491" y="454538"/>
                </a:cubicBezTo>
                <a:cubicBezTo>
                  <a:pt x="1273231" y="536279"/>
                  <a:pt x="1236399" y="509108"/>
                  <a:pt x="1293091" y="546902"/>
                </a:cubicBezTo>
                <a:cubicBezTo>
                  <a:pt x="1366978" y="645420"/>
                  <a:pt x="1271543" y="525355"/>
                  <a:pt x="1357745" y="611557"/>
                </a:cubicBezTo>
                <a:cubicBezTo>
                  <a:pt x="1365594" y="619406"/>
                  <a:pt x="1369689" y="630288"/>
                  <a:pt x="1376218" y="639266"/>
                </a:cubicBezTo>
                <a:cubicBezTo>
                  <a:pt x="1406981" y="681565"/>
                  <a:pt x="1436452" y="713552"/>
                  <a:pt x="1459345" y="759338"/>
                </a:cubicBezTo>
                <a:cubicBezTo>
                  <a:pt x="1463699" y="768046"/>
                  <a:pt x="1464746" y="778099"/>
                  <a:pt x="1468581" y="787048"/>
                </a:cubicBezTo>
                <a:cubicBezTo>
                  <a:pt x="1474005" y="799703"/>
                  <a:pt x="1480367" y="811957"/>
                  <a:pt x="1487054" y="823993"/>
                </a:cubicBezTo>
                <a:cubicBezTo>
                  <a:pt x="1495772" y="839686"/>
                  <a:pt x="1507691" y="853674"/>
                  <a:pt x="1514763" y="870175"/>
                </a:cubicBezTo>
                <a:cubicBezTo>
                  <a:pt x="1526269" y="897021"/>
                  <a:pt x="1532216" y="925954"/>
                  <a:pt x="1542472" y="953302"/>
                </a:cubicBezTo>
                <a:cubicBezTo>
                  <a:pt x="1550705" y="975257"/>
                  <a:pt x="1560478" y="996611"/>
                  <a:pt x="1570181" y="1017957"/>
                </a:cubicBezTo>
                <a:cubicBezTo>
                  <a:pt x="1575879" y="1030492"/>
                  <a:pt x="1583711" y="1042051"/>
                  <a:pt x="1588654" y="1054902"/>
                </a:cubicBezTo>
                <a:cubicBezTo>
                  <a:pt x="1599139" y="1082163"/>
                  <a:pt x="1603301" y="1111905"/>
                  <a:pt x="1616363" y="1138029"/>
                </a:cubicBezTo>
                <a:cubicBezTo>
                  <a:pt x="1622521" y="1150344"/>
                  <a:pt x="1629893" y="1162124"/>
                  <a:pt x="1634836" y="1174975"/>
                </a:cubicBezTo>
                <a:cubicBezTo>
                  <a:pt x="1645321" y="1202236"/>
                  <a:pt x="1656817" y="1229461"/>
                  <a:pt x="1662545" y="1258102"/>
                </a:cubicBezTo>
                <a:cubicBezTo>
                  <a:pt x="1681324" y="1352001"/>
                  <a:pt x="1662082" y="1265719"/>
                  <a:pt x="1681018" y="1331993"/>
                </a:cubicBezTo>
                <a:cubicBezTo>
                  <a:pt x="1684505" y="1344199"/>
                  <a:pt x="1686240" y="1356895"/>
                  <a:pt x="1690254" y="1368938"/>
                </a:cubicBezTo>
                <a:cubicBezTo>
                  <a:pt x="1695497" y="1384667"/>
                  <a:pt x="1702569" y="1399726"/>
                  <a:pt x="1708727" y="1415120"/>
                </a:cubicBezTo>
                <a:cubicBezTo>
                  <a:pt x="1711806" y="1442829"/>
                  <a:pt x="1710304" y="1471441"/>
                  <a:pt x="1717963" y="1498248"/>
                </a:cubicBezTo>
                <a:cubicBezTo>
                  <a:pt x="1770568" y="1682366"/>
                  <a:pt x="1726526" y="1382019"/>
                  <a:pt x="1754909" y="1609084"/>
                </a:cubicBezTo>
                <a:cubicBezTo>
                  <a:pt x="1758367" y="1636748"/>
                  <a:pt x="1760823" y="1664530"/>
                  <a:pt x="1764145" y="1692211"/>
                </a:cubicBezTo>
                <a:cubicBezTo>
                  <a:pt x="1770060" y="1741501"/>
                  <a:pt x="1777678" y="1790595"/>
                  <a:pt x="1782618" y="1839993"/>
                </a:cubicBezTo>
                <a:cubicBezTo>
                  <a:pt x="1793117" y="1944988"/>
                  <a:pt x="1784349" y="1902339"/>
                  <a:pt x="1801091" y="1969302"/>
                </a:cubicBezTo>
                <a:cubicBezTo>
                  <a:pt x="1813725" y="2348326"/>
                  <a:pt x="1820127" y="2407811"/>
                  <a:pt x="1801091" y="2883702"/>
                </a:cubicBezTo>
                <a:cubicBezTo>
                  <a:pt x="1800313" y="2903158"/>
                  <a:pt x="1787967" y="2920397"/>
                  <a:pt x="1782618" y="2939120"/>
                </a:cubicBezTo>
                <a:cubicBezTo>
                  <a:pt x="1747106" y="3063411"/>
                  <a:pt x="1782312" y="2955226"/>
                  <a:pt x="1745672" y="3040720"/>
                </a:cubicBezTo>
                <a:cubicBezTo>
                  <a:pt x="1741837" y="3049669"/>
                  <a:pt x="1741836" y="3060328"/>
                  <a:pt x="1736436" y="3068429"/>
                </a:cubicBezTo>
                <a:cubicBezTo>
                  <a:pt x="1716964" y="3097637"/>
                  <a:pt x="1689842" y="3121456"/>
                  <a:pt x="1671781" y="3151557"/>
                </a:cubicBezTo>
                <a:cubicBezTo>
                  <a:pt x="1662545" y="3166951"/>
                  <a:pt x="1654631" y="3183219"/>
                  <a:pt x="1644072" y="3197738"/>
                </a:cubicBezTo>
                <a:cubicBezTo>
                  <a:pt x="1614976" y="3237746"/>
                  <a:pt x="1601071" y="3249977"/>
                  <a:pt x="1570181" y="3280866"/>
                </a:cubicBezTo>
                <a:cubicBezTo>
                  <a:pt x="1526134" y="3368963"/>
                  <a:pt x="1580166" y="3270631"/>
                  <a:pt x="1524000" y="3345520"/>
                </a:cubicBezTo>
                <a:cubicBezTo>
                  <a:pt x="1513229" y="3359882"/>
                  <a:pt x="1507887" y="3377997"/>
                  <a:pt x="1496291" y="3391702"/>
                </a:cubicBezTo>
                <a:cubicBezTo>
                  <a:pt x="1401997" y="3503141"/>
                  <a:pt x="1454473" y="3432910"/>
                  <a:pt x="1385454" y="3493302"/>
                </a:cubicBezTo>
                <a:cubicBezTo>
                  <a:pt x="1319900" y="3550662"/>
                  <a:pt x="1378108" y="3511376"/>
                  <a:pt x="1311563" y="3557957"/>
                </a:cubicBezTo>
                <a:cubicBezTo>
                  <a:pt x="1293375" y="3570689"/>
                  <a:pt x="1273481" y="3581033"/>
                  <a:pt x="1256145" y="3594902"/>
                </a:cubicBezTo>
                <a:cubicBezTo>
                  <a:pt x="1193524" y="3644999"/>
                  <a:pt x="1248268" y="3624581"/>
                  <a:pt x="1182254" y="3641084"/>
                </a:cubicBezTo>
                <a:cubicBezTo>
                  <a:pt x="1166860" y="3653399"/>
                  <a:pt x="1150908" y="3665047"/>
                  <a:pt x="1136072" y="3678029"/>
                </a:cubicBezTo>
                <a:cubicBezTo>
                  <a:pt x="1126242" y="3686630"/>
                  <a:pt x="1119704" y="3699257"/>
                  <a:pt x="1108363" y="3705738"/>
                </a:cubicBezTo>
                <a:cubicBezTo>
                  <a:pt x="1097342" y="3712036"/>
                  <a:pt x="1083733" y="3711896"/>
                  <a:pt x="1071418" y="3714975"/>
                </a:cubicBezTo>
                <a:cubicBezTo>
                  <a:pt x="1059103" y="3724211"/>
                  <a:pt x="1046160" y="3732666"/>
                  <a:pt x="1034472" y="3742684"/>
                </a:cubicBezTo>
                <a:cubicBezTo>
                  <a:pt x="1024554" y="3751185"/>
                  <a:pt x="1017631" y="3763147"/>
                  <a:pt x="1006763" y="3770393"/>
                </a:cubicBezTo>
                <a:cubicBezTo>
                  <a:pt x="998662" y="3775793"/>
                  <a:pt x="988290" y="3776550"/>
                  <a:pt x="979054" y="3779629"/>
                </a:cubicBezTo>
                <a:cubicBezTo>
                  <a:pt x="960581" y="3791944"/>
                  <a:pt x="944698" y="3809554"/>
                  <a:pt x="923636" y="3816575"/>
                </a:cubicBezTo>
                <a:cubicBezTo>
                  <a:pt x="892549" y="3826937"/>
                  <a:pt x="890939" y="3826022"/>
                  <a:pt x="858981" y="3844284"/>
                </a:cubicBezTo>
                <a:cubicBezTo>
                  <a:pt x="849343" y="3849792"/>
                  <a:pt x="841416" y="3858249"/>
                  <a:pt x="831272" y="3862757"/>
                </a:cubicBezTo>
                <a:cubicBezTo>
                  <a:pt x="813478" y="3870665"/>
                  <a:pt x="794327" y="3875071"/>
                  <a:pt x="775854" y="3881229"/>
                </a:cubicBezTo>
                <a:lnTo>
                  <a:pt x="720436" y="3899702"/>
                </a:lnTo>
                <a:cubicBezTo>
                  <a:pt x="711200" y="3902781"/>
                  <a:pt x="701435" y="3904584"/>
                  <a:pt x="692727" y="3908938"/>
                </a:cubicBezTo>
                <a:lnTo>
                  <a:pt x="674254" y="3918175"/>
                </a:ln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2" name="Forme libre 11"/>
          <p:cNvSpPr/>
          <p:nvPr/>
        </p:nvSpPr>
        <p:spPr>
          <a:xfrm>
            <a:off x="8349673" y="3260436"/>
            <a:ext cx="452582" cy="0"/>
          </a:xfrm>
          <a:custGeom>
            <a:avLst/>
            <a:gdLst>
              <a:gd name="connsiteX0" fmla="*/ 0 w 452582"/>
              <a:gd name="connsiteY0" fmla="*/ 0 h 0"/>
              <a:gd name="connsiteX1" fmla="*/ 452582 w 452582"/>
              <a:gd name="connsiteY1" fmla="*/ 0 h 0"/>
            </a:gdLst>
            <a:ahLst/>
            <a:cxnLst>
              <a:cxn ang="0">
                <a:pos x="connsiteX0" y="connsiteY0"/>
              </a:cxn>
              <a:cxn ang="0">
                <a:pos x="connsiteX1" y="connsiteY1"/>
              </a:cxn>
            </a:cxnLst>
            <a:rect l="l" t="t" r="r" b="b"/>
            <a:pathLst>
              <a:path w="452582">
                <a:moveTo>
                  <a:pt x="0" y="0"/>
                </a:moveTo>
                <a:lnTo>
                  <a:pt x="452582" y="0"/>
                </a:ln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3" name="Forme libre 12"/>
          <p:cNvSpPr/>
          <p:nvPr/>
        </p:nvSpPr>
        <p:spPr>
          <a:xfrm>
            <a:off x="8358909" y="3463417"/>
            <a:ext cx="434109" cy="46401"/>
          </a:xfrm>
          <a:custGeom>
            <a:avLst/>
            <a:gdLst>
              <a:gd name="connsiteX0" fmla="*/ 0 w 434109"/>
              <a:gd name="connsiteY0" fmla="*/ 46401 h 46401"/>
              <a:gd name="connsiteX1" fmla="*/ 73891 w 434109"/>
              <a:gd name="connsiteY1" fmla="*/ 37165 h 46401"/>
              <a:gd name="connsiteX2" fmla="*/ 120073 w 434109"/>
              <a:gd name="connsiteY2" fmla="*/ 27928 h 46401"/>
              <a:gd name="connsiteX3" fmla="*/ 295564 w 434109"/>
              <a:gd name="connsiteY3" fmla="*/ 9456 h 46401"/>
              <a:gd name="connsiteX4" fmla="*/ 434109 w 434109"/>
              <a:gd name="connsiteY4" fmla="*/ 219 h 464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4109" h="46401">
                <a:moveTo>
                  <a:pt x="0" y="46401"/>
                </a:moveTo>
                <a:cubicBezTo>
                  <a:pt x="24630" y="43322"/>
                  <a:pt x="49358" y="40939"/>
                  <a:pt x="73891" y="37165"/>
                </a:cubicBezTo>
                <a:cubicBezTo>
                  <a:pt x="89407" y="34778"/>
                  <a:pt x="104532" y="30148"/>
                  <a:pt x="120073" y="27928"/>
                </a:cubicBezTo>
                <a:cubicBezTo>
                  <a:pt x="142915" y="24665"/>
                  <a:pt x="276495" y="11045"/>
                  <a:pt x="295564" y="9456"/>
                </a:cubicBezTo>
                <a:cubicBezTo>
                  <a:pt x="409039" y="0"/>
                  <a:pt x="383007" y="219"/>
                  <a:pt x="434109" y="219"/>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357166"/>
            <a:ext cx="8229600" cy="5429288"/>
          </a:xfrm>
        </p:spPr>
        <p:txBody>
          <a:bodyPr>
            <a:normAutofit/>
          </a:bodyPr>
          <a:lstStyle/>
          <a:p>
            <a:r>
              <a:rPr lang="fr-FR" dirty="0" smtClean="0"/>
              <a:t>2.</a:t>
            </a:r>
          </a:p>
          <a:p>
            <a:pPr>
              <a:buNone/>
            </a:pPr>
            <a:r>
              <a:rPr lang="fr-FR" dirty="0" smtClean="0"/>
              <a:t>Interaction différentielle de différents composés à l’égard de deux phases: phase stationnaire et phase mobile. Les composés sont portés par la phase mobile en contact avec la phase stationnaire. Chaque composé migre avec sa propre vitesse et sort avec un temps de séjour qui lui est propre. En sortie, un détecteur reconnaisse la nature de chaque composé en se basant sur une propriété particulière.    </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1"/>
            <a:ext cx="8229600" cy="3214710"/>
          </a:xfrm>
        </p:spPr>
        <p:txBody>
          <a:bodyPr>
            <a:normAutofit lnSpcReduction="10000"/>
          </a:bodyPr>
          <a:lstStyle/>
          <a:p>
            <a:r>
              <a:rPr lang="fr-FR" dirty="0" smtClean="0"/>
              <a:t>3.</a:t>
            </a:r>
          </a:p>
          <a:p>
            <a:pPr>
              <a:buNone/>
            </a:pPr>
            <a:r>
              <a:rPr lang="fr-FR" dirty="0" smtClean="0"/>
              <a:t>Les paramètres sont:</a:t>
            </a:r>
          </a:p>
          <a:p>
            <a:pPr>
              <a:buFont typeface="Wingdings" pitchFamily="2" charset="2"/>
              <a:buChar char="ü"/>
            </a:pPr>
            <a:r>
              <a:rPr lang="fr-FR" dirty="0" smtClean="0"/>
              <a:t>Nature de la phase stationnaire  et de la phase mobile (polarité).</a:t>
            </a:r>
          </a:p>
          <a:p>
            <a:pPr>
              <a:buFont typeface="Wingdings" pitchFamily="2" charset="2"/>
              <a:buChar char="ü"/>
            </a:pPr>
            <a:r>
              <a:rPr lang="fr-FR" dirty="0" smtClean="0"/>
              <a:t>Température de l’expérience.</a:t>
            </a:r>
          </a:p>
          <a:p>
            <a:pPr>
              <a:buNone/>
            </a:pPr>
            <a:r>
              <a:rPr lang="fr-FR" dirty="0" smtClean="0"/>
              <a:t> </a:t>
            </a:r>
            <a:endParaRPr lang="fr-FR" dirty="0"/>
          </a:p>
        </p:txBody>
      </p:sp>
      <p:sp>
        <p:nvSpPr>
          <p:cNvPr id="4" name="Espace réservé du contenu 2"/>
          <p:cNvSpPr txBox="1">
            <a:spLocks/>
          </p:cNvSpPr>
          <p:nvPr/>
        </p:nvSpPr>
        <p:spPr>
          <a:xfrm>
            <a:off x="285720" y="3457588"/>
            <a:ext cx="8229600" cy="2614618"/>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FR" sz="3200" b="0" i="0" u="none" strike="noStrike" kern="1200" cap="none" spc="0" normalizeH="0" baseline="0" noProof="0" smtClean="0">
                <a:ln>
                  <a:noFill/>
                </a:ln>
                <a:solidFill>
                  <a:schemeClr val="tx1"/>
                </a:solidFill>
                <a:effectLst/>
                <a:uLnTx/>
                <a:uFillTx/>
                <a:latin typeface="+mn-lt"/>
                <a:ea typeface="+mn-ea"/>
                <a:cs typeface="+mn-cs"/>
              </a:rPr>
              <a:t>4.</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FR" sz="3200" b="0" i="0" u="none" strike="noStrike" kern="1200" cap="none" spc="0" normalizeH="0" baseline="0" noProof="0" smtClean="0">
                <a:ln>
                  <a:noFill/>
                </a:ln>
                <a:solidFill>
                  <a:schemeClr val="tx1"/>
                </a:solidFill>
                <a:effectLst/>
                <a:uLnTx/>
                <a:uFillTx/>
                <a:latin typeface="+mn-lt"/>
                <a:ea typeface="+mn-ea"/>
                <a:cs typeface="+mn-cs"/>
              </a:rPr>
              <a:t>Le X est le: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200" b="0" i="0" u="none" strike="noStrike" kern="1200" cap="none" spc="0" normalizeH="0" baseline="0" noProof="0" smtClean="0">
                <a:ln>
                  <a:noFill/>
                </a:ln>
                <a:solidFill>
                  <a:schemeClr val="tx1"/>
                </a:solidFill>
                <a:effectLst/>
                <a:uLnTx/>
                <a:uFillTx/>
                <a:latin typeface="+mn-lt"/>
                <a:ea typeface="+mn-ea"/>
                <a:cs typeface="+mn-cs"/>
              </a:rPr>
              <a:t>Acétaminophène</a:t>
            </a:r>
            <a:endParaRPr kumimoji="0" lang="fr-FR"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p:cNvPicPr>
            <a:picLocks noChangeAspect="1" noChangeArrowheads="1"/>
          </p:cNvPicPr>
          <p:nvPr/>
        </p:nvPicPr>
        <p:blipFill>
          <a:blip r:embed="rId2"/>
          <a:srcRect l="2278" r="4327"/>
          <a:stretch>
            <a:fillRect/>
          </a:stretch>
        </p:blipFill>
        <p:spPr bwMode="auto">
          <a:xfrm>
            <a:off x="214282" y="3071810"/>
            <a:ext cx="8786842" cy="2676529"/>
          </a:xfrm>
          <a:prstGeom prst="rect">
            <a:avLst/>
          </a:prstGeom>
          <a:noFill/>
          <a:ln w="9525">
            <a:noFill/>
            <a:miter lim="800000"/>
            <a:headEnd/>
            <a:tailEnd/>
          </a:ln>
          <a:effectLst/>
        </p:spPr>
      </p:pic>
      <p:sp>
        <p:nvSpPr>
          <p:cNvPr id="6" name="Espace réservé du contenu 2"/>
          <p:cNvSpPr txBox="1">
            <a:spLocks/>
          </p:cNvSpPr>
          <p:nvPr/>
        </p:nvSpPr>
        <p:spPr>
          <a:xfrm>
            <a:off x="428596" y="500042"/>
            <a:ext cx="1928826" cy="75723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fr-FR" sz="3200" b="1" i="0" u="none" strike="noStrike" kern="1200" cap="none" spc="0" normalizeH="0" baseline="0" noProof="0" dirty="0" smtClean="0">
                <a:ln>
                  <a:noFill/>
                </a:ln>
                <a:solidFill>
                  <a:srgbClr val="00B050"/>
                </a:solidFill>
                <a:effectLst/>
                <a:uLnTx/>
                <a:uFillTx/>
                <a:latin typeface="+mn-lt"/>
                <a:ea typeface="+mn-ea"/>
                <a:cs typeface="+mn-cs"/>
              </a:rPr>
              <a:t>Exercice 2</a:t>
            </a:r>
          </a:p>
        </p:txBody>
      </p:sp>
      <p:cxnSp>
        <p:nvCxnSpPr>
          <p:cNvPr id="8" name="Connecteur droit avec flèche 7"/>
          <p:cNvCxnSpPr/>
          <p:nvPr/>
        </p:nvCxnSpPr>
        <p:spPr>
          <a:xfrm>
            <a:off x="2357422" y="3357562"/>
            <a:ext cx="3500462" cy="107157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Connecteur droit avec flèche 9"/>
          <p:cNvCxnSpPr/>
          <p:nvPr/>
        </p:nvCxnSpPr>
        <p:spPr>
          <a:xfrm flipV="1">
            <a:off x="2786050" y="3429000"/>
            <a:ext cx="3071834" cy="5000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Connecteur droit avec flèche 11"/>
          <p:cNvCxnSpPr/>
          <p:nvPr/>
        </p:nvCxnSpPr>
        <p:spPr>
          <a:xfrm>
            <a:off x="3643306" y="4429132"/>
            <a:ext cx="2286016" cy="5000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Connecteur droit avec flèche 13"/>
          <p:cNvCxnSpPr/>
          <p:nvPr/>
        </p:nvCxnSpPr>
        <p:spPr>
          <a:xfrm flipV="1">
            <a:off x="2428860" y="4000504"/>
            <a:ext cx="3429024" cy="10001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TotalTime>
  <Words>137</Words>
  <Application>Microsoft Office PowerPoint</Application>
  <PresentationFormat>Affichage à l'écran (4:3)</PresentationFormat>
  <Paragraphs>32</Paragraphs>
  <Slides>6</Slides>
  <Notes>0</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6</vt:i4>
      </vt:variant>
    </vt:vector>
  </HeadingPairs>
  <TitlesOfParts>
    <vt:vector size="8" baseType="lpstr">
      <vt:lpstr>Thème Office</vt:lpstr>
      <vt:lpstr>Équation</vt:lpstr>
      <vt:lpstr>Diapositive 1</vt:lpstr>
      <vt:lpstr>Diapositive 2</vt:lpstr>
      <vt:lpstr>Diapositive 3</vt:lpstr>
      <vt:lpstr>Diapositive 4</vt:lpstr>
      <vt:lpstr>Diapositive 5</vt:lpstr>
      <vt:lpstr>Diapositive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Série 6 (solution)</dc:title>
  <dc:creator>delta</dc:creator>
  <cp:lastModifiedBy>user</cp:lastModifiedBy>
  <cp:revision>27</cp:revision>
  <dcterms:created xsi:type="dcterms:W3CDTF">2017-11-30T07:55:36Z</dcterms:created>
  <dcterms:modified xsi:type="dcterms:W3CDTF">2019-01-05T10:08:44Z</dcterms:modified>
</cp:coreProperties>
</file>