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4FD2-269F-48AE-AD26-7ABBC91C7DF2}" type="datetimeFigureOut">
              <a:rPr lang="fr-FR" smtClean="0"/>
              <a:pPr/>
              <a:t>01/04/2021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B40F-B75C-4F64-BC25-12A5CF5D81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4FD2-269F-48AE-AD26-7ABBC91C7DF2}" type="datetimeFigureOut">
              <a:rPr lang="fr-FR" smtClean="0"/>
              <a:pPr/>
              <a:t>01/04/2021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B40F-B75C-4F64-BC25-12A5CF5D81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4FD2-269F-48AE-AD26-7ABBC91C7DF2}" type="datetimeFigureOut">
              <a:rPr lang="fr-FR" smtClean="0"/>
              <a:pPr/>
              <a:t>01/04/2021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B40F-B75C-4F64-BC25-12A5CF5D81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4FD2-269F-48AE-AD26-7ABBC91C7DF2}" type="datetimeFigureOut">
              <a:rPr lang="fr-FR" smtClean="0"/>
              <a:pPr/>
              <a:t>01/04/2021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B40F-B75C-4F64-BC25-12A5CF5D81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4FD2-269F-48AE-AD26-7ABBC91C7DF2}" type="datetimeFigureOut">
              <a:rPr lang="fr-FR" smtClean="0"/>
              <a:pPr/>
              <a:t>01/04/2021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B40F-B75C-4F64-BC25-12A5CF5D81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4FD2-269F-48AE-AD26-7ABBC91C7DF2}" type="datetimeFigureOut">
              <a:rPr lang="fr-FR" smtClean="0"/>
              <a:pPr/>
              <a:t>01/04/2021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B40F-B75C-4F64-BC25-12A5CF5D81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4FD2-269F-48AE-AD26-7ABBC91C7DF2}" type="datetimeFigureOut">
              <a:rPr lang="fr-FR" smtClean="0"/>
              <a:pPr/>
              <a:t>01/04/2021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B40F-B75C-4F64-BC25-12A5CF5D81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4FD2-269F-48AE-AD26-7ABBC91C7DF2}" type="datetimeFigureOut">
              <a:rPr lang="fr-FR" smtClean="0"/>
              <a:pPr/>
              <a:t>01/04/2021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B40F-B75C-4F64-BC25-12A5CF5D81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4FD2-269F-48AE-AD26-7ABBC91C7DF2}" type="datetimeFigureOut">
              <a:rPr lang="fr-FR" smtClean="0"/>
              <a:pPr/>
              <a:t>01/04/2021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B40F-B75C-4F64-BC25-12A5CF5D81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4FD2-269F-48AE-AD26-7ABBC91C7DF2}" type="datetimeFigureOut">
              <a:rPr lang="fr-FR" smtClean="0"/>
              <a:pPr/>
              <a:t>01/04/2021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B40F-B75C-4F64-BC25-12A5CF5D81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4FD2-269F-48AE-AD26-7ABBC91C7DF2}" type="datetimeFigureOut">
              <a:rPr lang="fr-FR" smtClean="0"/>
              <a:pPr/>
              <a:t>01/04/2021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B40F-B75C-4F64-BC25-12A5CF5D81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24FD2-269F-48AE-AD26-7ABBC91C7DF2}" type="datetimeFigureOut">
              <a:rPr lang="fr-FR" smtClean="0"/>
              <a:pPr/>
              <a:t>01/04/2021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5B40F-B75C-4F64-BC25-12A5CF5D81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Farmer_Wants_a_Wife?utm_medium=website&amp;utm_source=archdaily.co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Urbanism</a:t>
            </a:r>
            <a:r>
              <a:rPr lang="fr-FR" dirty="0" smtClean="0"/>
              <a:t> </a:t>
            </a:r>
            <a:r>
              <a:rPr lang="fr-FR" dirty="0" err="1" smtClean="0"/>
              <a:t>terminology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en-US" b="1" dirty="0"/>
              <a:t>Abutter:</a:t>
            </a:r>
            <a:r>
              <a:rPr lang="en-US" dirty="0"/>
              <a:t> Means the same as “adjacent landowner.” Usually, the person who hates progress and wishes everything still looked the same as it did in 1800.</a:t>
            </a:r>
          </a:p>
          <a:p>
            <a:pPr fontAlgn="base"/>
            <a:r>
              <a:rPr lang="en-US" b="1" dirty="0" err="1"/>
              <a:t>Arcology</a:t>
            </a:r>
            <a:r>
              <a:rPr lang="en-US" b="1" dirty="0"/>
              <a:t>: </a:t>
            </a:r>
            <a:r>
              <a:rPr lang="en-US" dirty="0"/>
              <a:t>What happens when you splice the words “Architecture” and “Ecology.” Used to describe self-contained </a:t>
            </a:r>
            <a:r>
              <a:rPr lang="en-US" dirty="0" err="1"/>
              <a:t>megastructures</a:t>
            </a:r>
            <a:r>
              <a:rPr lang="en-US" dirty="0"/>
              <a:t> that reduce human impacts on the environment (basically, the conceptual projects that architects love to design and no-one loves to pay for.)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en-US" b="1" dirty="0" err="1"/>
              <a:t>Boomburb</a:t>
            </a:r>
            <a:r>
              <a:rPr lang="en-US" b="1" dirty="0"/>
              <a:t>:</a:t>
            </a:r>
            <a:r>
              <a:rPr lang="en-US" dirty="0"/>
              <a:t> Boom(</a:t>
            </a:r>
            <a:r>
              <a:rPr lang="en-US" dirty="0" err="1"/>
              <a:t>ing</a:t>
            </a:r>
            <a:r>
              <a:rPr lang="en-US" dirty="0"/>
              <a:t>) (</a:t>
            </a:r>
            <a:r>
              <a:rPr lang="en-US" dirty="0" err="1"/>
              <a:t>su</a:t>
            </a:r>
            <a:r>
              <a:rPr lang="en-US" dirty="0"/>
              <a:t>)</a:t>
            </a:r>
            <a:r>
              <a:rPr lang="en-US" dirty="0" err="1"/>
              <a:t>burb</a:t>
            </a:r>
            <a:r>
              <a:rPr lang="en-US" dirty="0"/>
              <a:t>. Areas that have the population density of a city with the ugly buildings of the suburbs.</a:t>
            </a:r>
          </a:p>
          <a:p>
            <a:pPr fontAlgn="base"/>
            <a:r>
              <a:rPr lang="en-US" b="1" dirty="0"/>
              <a:t>Brownfield land:</a:t>
            </a:r>
            <a:r>
              <a:rPr lang="en-US" dirty="0"/>
              <a:t> Potentially contaminated former commercial or industrial land, which your real estate developer client will insist on referring to as “opportune”.</a:t>
            </a:r>
          </a:p>
          <a:p>
            <a:pPr fontAlgn="base"/>
            <a:r>
              <a:rPr lang="en-US" b="1" dirty="0" err="1"/>
              <a:t>Brusselization</a:t>
            </a:r>
            <a:r>
              <a:rPr lang="en-US" b="1" dirty="0"/>
              <a:t>:</a:t>
            </a:r>
            <a:r>
              <a:rPr lang="en-US" dirty="0"/>
              <a:t> The act of </a:t>
            </a:r>
            <a:r>
              <a:rPr lang="en-US" dirty="0" err="1"/>
              <a:t>plonking</a:t>
            </a:r>
            <a:r>
              <a:rPr lang="en-US" dirty="0"/>
              <a:t> modern high-rises in the middle of cities with no regard for its context. The name derives from the fact that the city of Brussels did it a lot.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b="1" dirty="0"/>
              <a:t>Community greens:</a:t>
            </a:r>
            <a:r>
              <a:rPr lang="en-US" dirty="0"/>
              <a:t> Shared green spaces in residential neighborhoods. What you mean when you color your plan green in certain areas and call it “sustainable design.”</a:t>
            </a:r>
          </a:p>
          <a:p>
            <a:pPr fontAlgn="base"/>
            <a:r>
              <a:rPr lang="en-US" b="1" dirty="0"/>
              <a:t>Conscious city: </a:t>
            </a:r>
            <a:r>
              <a:rPr lang="en-US" dirty="0"/>
              <a:t>A city that understands you better than your therapist.  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b="1" dirty="0"/>
              <a:t>Conurbation: </a:t>
            </a:r>
            <a:r>
              <a:rPr lang="en-US" dirty="0"/>
              <a:t>The urban equivalent of the Blob: an area formed by multiple towns and cities merging together to create one district.</a:t>
            </a:r>
          </a:p>
          <a:p>
            <a:pPr fontAlgn="base"/>
            <a:r>
              <a:rPr lang="en-US" b="1" dirty="0"/>
              <a:t>Coving: </a:t>
            </a:r>
            <a:r>
              <a:rPr lang="en-US" dirty="0"/>
              <a:t>An urban planning method of winding roads and non-uniform lots. Sounds fun until you drive by the same house 4 times and realize you have no idea where you are.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b="1" dirty="0"/>
              <a:t>Edge city:</a:t>
            </a:r>
            <a:r>
              <a:rPr lang="en-US" dirty="0"/>
              <a:t> A secondary CBD on the edge of the city.</a:t>
            </a:r>
          </a:p>
          <a:p>
            <a:pPr fontAlgn="base"/>
            <a:r>
              <a:rPr lang="en-US" b="1" dirty="0"/>
              <a:t>Ekistics: </a:t>
            </a:r>
            <a:r>
              <a:rPr lang="en-US" dirty="0"/>
              <a:t>The fancy science behind urban planning. A term used by people who really care about The Power of Design™.</a:t>
            </a:r>
          </a:p>
          <a:p>
            <a:pPr fontAlgn="base"/>
            <a:r>
              <a:rPr lang="en-US" b="1" dirty="0"/>
              <a:t>Elbow roomers:</a:t>
            </a:r>
            <a:r>
              <a:rPr lang="en-US" dirty="0"/>
              <a:t> People who leave the city for the countryside (AKA the winners of </a:t>
            </a:r>
            <a:r>
              <a:rPr lang="en-US" dirty="0">
                <a:hlinkClick r:id="rId2"/>
              </a:rPr>
              <a:t>Farmer Wants a Wife</a:t>
            </a:r>
            <a:r>
              <a:rPr lang="en-US" dirty="0"/>
              <a:t>).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b="1" dirty="0" err="1"/>
              <a:t>Facadism</a:t>
            </a:r>
            <a:r>
              <a:rPr lang="en-US" b="1" dirty="0"/>
              <a:t>:</a:t>
            </a:r>
            <a:r>
              <a:rPr lang="en-US" dirty="0"/>
              <a:t> A practice vehemently hated by many architects, it mostly consists of badly hiding a glass box behind a skinned heritage building.</a:t>
            </a:r>
          </a:p>
          <a:p>
            <a:pPr fontAlgn="base"/>
            <a:r>
              <a:rPr lang="en-US" b="1" dirty="0"/>
              <a:t>Floor area ratio: </a:t>
            </a:r>
            <a:r>
              <a:rPr lang="en-US" dirty="0"/>
              <a:t>Total floor area of building. Area of the plot.</a:t>
            </a:r>
          </a:p>
          <a:p>
            <a:pPr fontAlgn="base"/>
            <a:r>
              <a:rPr lang="en-US" b="1" dirty="0"/>
              <a:t>Fused grid: </a:t>
            </a:r>
            <a:r>
              <a:rPr lang="en-US" dirty="0"/>
              <a:t>A type of street network pattern that looks like an IQ test.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fontAlgn="base"/>
            <a:r>
              <a:rPr lang="en-US" b="1" dirty="0"/>
              <a:t>Green belt: </a:t>
            </a:r>
            <a:r>
              <a:rPr lang="en-US" dirty="0"/>
              <a:t>A policy used in urban planning to retain a “belt” of the natural environment around urban areas, because if there’s still a tiny strip of green we can keep pretending we’re not destroying the Earth.</a:t>
            </a:r>
          </a:p>
          <a:p>
            <a:pPr fontAlgn="base"/>
            <a:r>
              <a:rPr lang="en-US" b="1" dirty="0"/>
              <a:t>Greenfield land: </a:t>
            </a:r>
            <a:r>
              <a:rPr lang="en-US" dirty="0"/>
              <a:t>The opposite of Brownfield land: land that is untouched and pristine.</a:t>
            </a:r>
          </a:p>
          <a:p>
            <a:pPr fontAlgn="base"/>
            <a:r>
              <a:rPr lang="en-US" b="1" dirty="0" err="1"/>
              <a:t>Greyfield</a:t>
            </a:r>
            <a:r>
              <a:rPr lang="en-US" b="1" dirty="0"/>
              <a:t> land: </a:t>
            </a:r>
            <a:r>
              <a:rPr lang="en-US" dirty="0"/>
              <a:t>Buildings or real estate land that is economically useless, such as “dead malls” with seas of empty asphalt around them.  </a:t>
            </a:r>
          </a:p>
          <a:p>
            <a:pPr fontAlgn="base"/>
            <a:r>
              <a:rPr lang="en-US" b="1" dirty="0"/>
              <a:t>Grid plan: </a:t>
            </a:r>
            <a:r>
              <a:rPr lang="en-US" dirty="0"/>
              <a:t>Pretty obvious what this means. A plan in the shape of a grid.</a:t>
            </a:r>
            <a:endParaRPr lang="en-US"/>
          </a:p>
          <a:p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26</Words>
  <Application>Microsoft Office PowerPoint</Application>
  <PresentationFormat>Affichage à l'écran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Urbanism terminology</vt:lpstr>
      <vt:lpstr>A</vt:lpstr>
      <vt:lpstr>B</vt:lpstr>
      <vt:lpstr>C</vt:lpstr>
      <vt:lpstr>C</vt:lpstr>
      <vt:lpstr>E</vt:lpstr>
      <vt:lpstr>F</vt:lpstr>
      <vt:lpstr>G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Urbanism terminology</dc:title>
  <dc:creator>hala mala</dc:creator>
  <cp:lastModifiedBy>USER</cp:lastModifiedBy>
  <cp:revision>2</cp:revision>
  <dcterms:created xsi:type="dcterms:W3CDTF">2020-04-11T13:38:09Z</dcterms:created>
  <dcterms:modified xsi:type="dcterms:W3CDTF">2021-04-01T08:14:57Z</dcterms:modified>
</cp:coreProperties>
</file>