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1231-5F28-447E-BE1C-10FC1B91E45D}" type="datetimeFigureOut">
              <a:rPr lang="fr-FR" smtClean="0"/>
              <a:t>19/03/2021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5D4A-7DE5-4F95-A7D7-EEE07E387A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1231-5F28-447E-BE1C-10FC1B91E45D}" type="datetimeFigureOut">
              <a:rPr lang="fr-FR" smtClean="0"/>
              <a:t>19/03/2021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5D4A-7DE5-4F95-A7D7-EEE07E387A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1231-5F28-447E-BE1C-10FC1B91E45D}" type="datetimeFigureOut">
              <a:rPr lang="fr-FR" smtClean="0"/>
              <a:t>19/03/2021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5D4A-7DE5-4F95-A7D7-EEE07E387A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1231-5F28-447E-BE1C-10FC1B91E45D}" type="datetimeFigureOut">
              <a:rPr lang="fr-FR" smtClean="0"/>
              <a:t>19/03/2021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5D4A-7DE5-4F95-A7D7-EEE07E387A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1231-5F28-447E-BE1C-10FC1B91E45D}" type="datetimeFigureOut">
              <a:rPr lang="fr-FR" smtClean="0"/>
              <a:t>19/03/2021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5D4A-7DE5-4F95-A7D7-EEE07E387A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1231-5F28-447E-BE1C-10FC1B91E45D}" type="datetimeFigureOut">
              <a:rPr lang="fr-FR" smtClean="0"/>
              <a:t>19/03/2021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5D4A-7DE5-4F95-A7D7-EEE07E387A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1231-5F28-447E-BE1C-10FC1B91E45D}" type="datetimeFigureOut">
              <a:rPr lang="fr-FR" smtClean="0"/>
              <a:t>19/03/2021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5D4A-7DE5-4F95-A7D7-EEE07E387A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1231-5F28-447E-BE1C-10FC1B91E45D}" type="datetimeFigureOut">
              <a:rPr lang="fr-FR" smtClean="0"/>
              <a:t>19/03/2021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5D4A-7DE5-4F95-A7D7-EEE07E387A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1231-5F28-447E-BE1C-10FC1B91E45D}" type="datetimeFigureOut">
              <a:rPr lang="fr-FR" smtClean="0"/>
              <a:t>19/03/2021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5D4A-7DE5-4F95-A7D7-EEE07E387A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1231-5F28-447E-BE1C-10FC1B91E45D}" type="datetimeFigureOut">
              <a:rPr lang="fr-FR" smtClean="0"/>
              <a:t>19/03/2021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5D4A-7DE5-4F95-A7D7-EEE07E387A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1231-5F28-447E-BE1C-10FC1B91E45D}" type="datetimeFigureOut">
              <a:rPr lang="fr-FR" smtClean="0"/>
              <a:t>19/03/2021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5D4A-7DE5-4F95-A7D7-EEE07E387A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F1231-5F28-447E-BE1C-10FC1B91E45D}" type="datetimeFigureOut">
              <a:rPr lang="fr-FR" smtClean="0"/>
              <a:t>19/03/2021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85D4A-7DE5-4F95-A7D7-EEE07E387A58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71480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u="sng" dirty="0" smtClean="0">
                <a:solidFill>
                  <a:srgbClr val="FF0000"/>
                </a:solidFill>
              </a:rPr>
              <a:t>Objectif </a:t>
            </a:r>
            <a:r>
              <a:rPr lang="fr-FR" sz="3200" b="1" u="sng" dirty="0" smtClean="0">
                <a:solidFill>
                  <a:srgbClr val="FF0000"/>
                </a:solidFill>
              </a:rPr>
              <a:t>de l’exercice</a:t>
            </a:r>
          </a:p>
          <a:p>
            <a:endParaRPr lang="fr-FR" sz="2400" dirty="0" smtClean="0"/>
          </a:p>
          <a:p>
            <a:pPr algn="just"/>
            <a:r>
              <a:rPr lang="fr-FR" sz="2800" dirty="0" smtClean="0"/>
              <a:t>-Maîtriser les principes d’agrandissement et de réduction des différents plans.</a:t>
            </a:r>
          </a:p>
          <a:p>
            <a:pPr algn="just"/>
            <a:endParaRPr lang="fr-FR" sz="2800" dirty="0" smtClean="0"/>
          </a:p>
          <a:p>
            <a:pPr algn="just"/>
            <a:r>
              <a:rPr lang="fr-FR" sz="2800" dirty="0" smtClean="0"/>
              <a:t>-Maîtriser le dessin d’architecture en respectant les normes conventionnelles citées précédemment, les plans doivent être  conforment aux règlements, normes de représentation et de dessin.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43</Words>
  <Application>Microsoft Office PowerPoint</Application>
  <PresentationFormat>Affichage à l'écran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MAISON XP</dc:creator>
  <cp:lastModifiedBy>MAISON XP</cp:lastModifiedBy>
  <cp:revision>1</cp:revision>
  <dcterms:created xsi:type="dcterms:W3CDTF">2021-03-19T14:41:50Z</dcterms:created>
  <dcterms:modified xsi:type="dcterms:W3CDTF">2021-03-19T14:43:46Z</dcterms:modified>
</cp:coreProperties>
</file>