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256" r:id="rId3"/>
    <p:sldId id="304" r:id="rId4"/>
    <p:sldId id="306" r:id="rId5"/>
    <p:sldId id="257" r:id="rId6"/>
    <p:sldId id="259" r:id="rId7"/>
    <p:sldId id="260" r:id="rId8"/>
    <p:sldId id="261" r:id="rId9"/>
    <p:sldId id="262" r:id="rId10"/>
    <p:sldId id="264" r:id="rId11"/>
    <p:sldId id="263" r:id="rId12"/>
    <p:sldId id="265" r:id="rId13"/>
    <p:sldId id="266" r:id="rId14"/>
    <p:sldId id="282" r:id="rId15"/>
    <p:sldId id="281" r:id="rId16"/>
    <p:sldId id="267" r:id="rId17"/>
    <p:sldId id="268" r:id="rId18"/>
    <p:sldId id="270" r:id="rId19"/>
    <p:sldId id="311" r:id="rId20"/>
    <p:sldId id="293" r:id="rId21"/>
    <p:sldId id="271" r:id="rId22"/>
    <p:sldId id="295" r:id="rId23"/>
    <p:sldId id="298" r:id="rId24"/>
    <p:sldId id="283" r:id="rId25"/>
    <p:sldId id="287" r:id="rId26"/>
    <p:sldId id="288" r:id="rId27"/>
    <p:sldId id="300" r:id="rId28"/>
    <p:sldId id="284" r:id="rId29"/>
    <p:sldId id="285" r:id="rId30"/>
    <p:sldId id="286" r:id="rId31"/>
    <p:sldId id="301" r:id="rId32"/>
    <p:sldId id="302" r:id="rId33"/>
    <p:sldId id="274" r:id="rId34"/>
    <p:sldId id="275" r:id="rId35"/>
    <p:sldId id="312" r:id="rId36"/>
    <p:sldId id="276" r:id="rId37"/>
    <p:sldId id="313" r:id="rId38"/>
    <p:sldId id="278" r:id="rId39"/>
    <p:sldId id="314" r:id="rId40"/>
    <p:sldId id="277" r:id="rId41"/>
    <p:sldId id="279" r:id="rId42"/>
    <p:sldId id="307" r:id="rId43"/>
    <p:sldId id="280" r:id="rId44"/>
    <p:sldId id="309" r:id="rId45"/>
    <p:sldId id="310" r:id="rId46"/>
  </p:sldIdLst>
  <p:sldSz cx="7561263" cy="9144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154" y="36"/>
      </p:cViewPr>
      <p:guideLst>
        <p:guide orient="horz" pos="2880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C8AB1D-B893-44C9-B020-0210103C9E5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EAB68D0-6083-4F02-A6F6-C70F3911357E}">
      <dgm:prSet phldrT="[Texte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الهيئات المنظمة لمهنة المحاسبة في الجزائر</a:t>
          </a:r>
          <a:endParaRPr lang="fr-FR" b="1" dirty="0">
            <a:solidFill>
              <a:schemeClr val="tx1"/>
            </a:solidFill>
          </a:endParaRPr>
        </a:p>
      </dgm:t>
    </dgm:pt>
    <dgm:pt modelId="{B0C02897-B752-4D78-89F8-C590150EC758}" type="parTrans" cxnId="{F7C288C6-290F-4520-B4A5-4D7AD8CF78D1}">
      <dgm:prSet/>
      <dgm:spPr/>
      <dgm:t>
        <a:bodyPr/>
        <a:lstStyle/>
        <a:p>
          <a:endParaRPr lang="fr-FR"/>
        </a:p>
      </dgm:t>
    </dgm:pt>
    <dgm:pt modelId="{BD20755D-849C-4B46-8998-930DE698D245}" type="sibTrans" cxnId="{F7C288C6-290F-4520-B4A5-4D7AD8CF78D1}">
      <dgm:prSet/>
      <dgm:spPr/>
      <dgm:t>
        <a:bodyPr/>
        <a:lstStyle/>
        <a:p>
          <a:endParaRPr lang="fr-FR"/>
        </a:p>
      </dgm:t>
    </dgm:pt>
    <dgm:pt modelId="{05768C32-D3BE-424F-BF57-4B535279C438}">
      <dgm:prSet phldrT="[Texte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1- المجلس الوطني للمحاسبة</a:t>
          </a:r>
          <a:endParaRPr lang="fr-FR" b="1" dirty="0">
            <a:solidFill>
              <a:schemeClr val="tx1"/>
            </a:solidFill>
          </a:endParaRPr>
        </a:p>
      </dgm:t>
    </dgm:pt>
    <dgm:pt modelId="{BB209814-CC63-47B4-AEFA-F4A2C0CD28C5}" type="parTrans" cxnId="{BD82E42D-CF2A-4781-8046-4E81A8E10ABA}">
      <dgm:prSet/>
      <dgm:spPr/>
      <dgm:t>
        <a:bodyPr/>
        <a:lstStyle/>
        <a:p>
          <a:endParaRPr lang="fr-FR"/>
        </a:p>
      </dgm:t>
    </dgm:pt>
    <dgm:pt modelId="{42C6FA44-C377-40FC-8AFC-EB5A5FAB6DD1}" type="sibTrans" cxnId="{BD82E42D-CF2A-4781-8046-4E81A8E10ABA}">
      <dgm:prSet/>
      <dgm:spPr/>
      <dgm:t>
        <a:bodyPr/>
        <a:lstStyle/>
        <a:p>
          <a:endParaRPr lang="fr-FR"/>
        </a:p>
      </dgm:t>
    </dgm:pt>
    <dgm:pt modelId="{DE54936A-6BE9-4A13-A5EF-7A407253F890}">
      <dgm:prSet phldrT="[Texte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2- التنظيمات المهنية</a:t>
          </a:r>
          <a:endParaRPr lang="fr-FR" b="1" dirty="0">
            <a:solidFill>
              <a:schemeClr val="tx1"/>
            </a:solidFill>
          </a:endParaRPr>
        </a:p>
      </dgm:t>
    </dgm:pt>
    <dgm:pt modelId="{5E37AC00-53CB-4018-8364-0C5A662F3144}" type="parTrans" cxnId="{BE1842C4-1D13-46DD-A042-9DD305F642A6}">
      <dgm:prSet/>
      <dgm:spPr/>
      <dgm:t>
        <a:bodyPr/>
        <a:lstStyle/>
        <a:p>
          <a:endParaRPr lang="fr-FR"/>
        </a:p>
      </dgm:t>
    </dgm:pt>
    <dgm:pt modelId="{9B381A67-2932-4F76-9782-3170AB7793F3}" type="sibTrans" cxnId="{BE1842C4-1D13-46DD-A042-9DD305F642A6}">
      <dgm:prSet/>
      <dgm:spPr/>
      <dgm:t>
        <a:bodyPr/>
        <a:lstStyle/>
        <a:p>
          <a:endParaRPr lang="fr-FR"/>
        </a:p>
      </dgm:t>
    </dgm:pt>
    <dgm:pt modelId="{40C14422-7BF4-4E01-8326-6E622BD26851}" type="pres">
      <dgm:prSet presAssocID="{FCC8AB1D-B893-44C9-B020-0210103C9E5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FEBEE39-972B-44A1-9FB1-654482BE888F}" type="pres">
      <dgm:prSet presAssocID="{DE54936A-6BE9-4A13-A5EF-7A407253F890}" presName="boxAndChildren" presStyleCnt="0"/>
      <dgm:spPr/>
    </dgm:pt>
    <dgm:pt modelId="{6C05DD94-D735-4056-AD13-A1702DEEB2D0}" type="pres">
      <dgm:prSet presAssocID="{DE54936A-6BE9-4A13-A5EF-7A407253F890}" presName="parentTextBox" presStyleLbl="node1" presStyleIdx="0" presStyleCnt="3"/>
      <dgm:spPr/>
      <dgm:t>
        <a:bodyPr/>
        <a:lstStyle/>
        <a:p>
          <a:endParaRPr lang="fr-FR"/>
        </a:p>
      </dgm:t>
    </dgm:pt>
    <dgm:pt modelId="{38ADB7DA-C5FE-4A08-AC07-6398577FB5F3}" type="pres">
      <dgm:prSet presAssocID="{42C6FA44-C377-40FC-8AFC-EB5A5FAB6DD1}" presName="sp" presStyleCnt="0"/>
      <dgm:spPr/>
    </dgm:pt>
    <dgm:pt modelId="{F3792524-CBC4-49C7-87B6-1F64D1B22794}" type="pres">
      <dgm:prSet presAssocID="{05768C32-D3BE-424F-BF57-4B535279C438}" presName="arrowAndChildren" presStyleCnt="0"/>
      <dgm:spPr/>
    </dgm:pt>
    <dgm:pt modelId="{468E8614-7791-4848-9EBD-3774A4BE2E20}" type="pres">
      <dgm:prSet presAssocID="{05768C32-D3BE-424F-BF57-4B535279C438}" presName="parentTextArrow" presStyleLbl="node1" presStyleIdx="1" presStyleCnt="3"/>
      <dgm:spPr/>
      <dgm:t>
        <a:bodyPr/>
        <a:lstStyle/>
        <a:p>
          <a:endParaRPr lang="fr-FR"/>
        </a:p>
      </dgm:t>
    </dgm:pt>
    <dgm:pt modelId="{34830612-2080-47D6-9FE0-7FF6F91B1565}" type="pres">
      <dgm:prSet presAssocID="{BD20755D-849C-4B46-8998-930DE698D245}" presName="sp" presStyleCnt="0"/>
      <dgm:spPr/>
    </dgm:pt>
    <dgm:pt modelId="{18344CE4-62CB-4FD9-839C-49830A5A4065}" type="pres">
      <dgm:prSet presAssocID="{9EAB68D0-6083-4F02-A6F6-C70F3911357E}" presName="arrowAndChildren" presStyleCnt="0"/>
      <dgm:spPr/>
    </dgm:pt>
    <dgm:pt modelId="{57D8BE04-5488-4FBA-9020-701043D34E0E}" type="pres">
      <dgm:prSet presAssocID="{9EAB68D0-6083-4F02-A6F6-C70F3911357E}" presName="parentTextArrow" presStyleLbl="node1" presStyleIdx="2" presStyleCnt="3"/>
      <dgm:spPr/>
      <dgm:t>
        <a:bodyPr/>
        <a:lstStyle/>
        <a:p>
          <a:endParaRPr lang="fr-FR"/>
        </a:p>
      </dgm:t>
    </dgm:pt>
  </dgm:ptLst>
  <dgm:cxnLst>
    <dgm:cxn modelId="{BE1842C4-1D13-46DD-A042-9DD305F642A6}" srcId="{FCC8AB1D-B893-44C9-B020-0210103C9E58}" destId="{DE54936A-6BE9-4A13-A5EF-7A407253F890}" srcOrd="2" destOrd="0" parTransId="{5E37AC00-53CB-4018-8364-0C5A662F3144}" sibTransId="{9B381A67-2932-4F76-9782-3170AB7793F3}"/>
    <dgm:cxn modelId="{06B53D54-2EF3-4510-BEDF-CCE8D4C1D94F}" type="presOf" srcId="{FCC8AB1D-B893-44C9-B020-0210103C9E58}" destId="{40C14422-7BF4-4E01-8326-6E622BD26851}" srcOrd="0" destOrd="0" presId="urn:microsoft.com/office/officeart/2005/8/layout/process4"/>
    <dgm:cxn modelId="{53D4897B-ED14-473D-AFBF-627613B045BB}" type="presOf" srcId="{9EAB68D0-6083-4F02-A6F6-C70F3911357E}" destId="{57D8BE04-5488-4FBA-9020-701043D34E0E}" srcOrd="0" destOrd="0" presId="urn:microsoft.com/office/officeart/2005/8/layout/process4"/>
    <dgm:cxn modelId="{BD82E42D-CF2A-4781-8046-4E81A8E10ABA}" srcId="{FCC8AB1D-B893-44C9-B020-0210103C9E58}" destId="{05768C32-D3BE-424F-BF57-4B535279C438}" srcOrd="1" destOrd="0" parTransId="{BB209814-CC63-47B4-AEFA-F4A2C0CD28C5}" sibTransId="{42C6FA44-C377-40FC-8AFC-EB5A5FAB6DD1}"/>
    <dgm:cxn modelId="{8AAE6D63-845A-4C5B-ACE5-AF9CDB014AA9}" type="presOf" srcId="{DE54936A-6BE9-4A13-A5EF-7A407253F890}" destId="{6C05DD94-D735-4056-AD13-A1702DEEB2D0}" srcOrd="0" destOrd="0" presId="urn:microsoft.com/office/officeart/2005/8/layout/process4"/>
    <dgm:cxn modelId="{0B89CD4A-A4A4-4EBE-A911-4385E1E1B367}" type="presOf" srcId="{05768C32-D3BE-424F-BF57-4B535279C438}" destId="{468E8614-7791-4848-9EBD-3774A4BE2E20}" srcOrd="0" destOrd="0" presId="urn:microsoft.com/office/officeart/2005/8/layout/process4"/>
    <dgm:cxn modelId="{F7C288C6-290F-4520-B4A5-4D7AD8CF78D1}" srcId="{FCC8AB1D-B893-44C9-B020-0210103C9E58}" destId="{9EAB68D0-6083-4F02-A6F6-C70F3911357E}" srcOrd="0" destOrd="0" parTransId="{B0C02897-B752-4D78-89F8-C590150EC758}" sibTransId="{BD20755D-849C-4B46-8998-930DE698D245}"/>
    <dgm:cxn modelId="{7E507408-EC20-4D05-9A0F-829BE6C773D2}" type="presParOf" srcId="{40C14422-7BF4-4E01-8326-6E622BD26851}" destId="{4FEBEE39-972B-44A1-9FB1-654482BE888F}" srcOrd="0" destOrd="0" presId="urn:microsoft.com/office/officeart/2005/8/layout/process4"/>
    <dgm:cxn modelId="{19DB7AF6-E7D2-49DB-8C29-33ED64063FA9}" type="presParOf" srcId="{4FEBEE39-972B-44A1-9FB1-654482BE888F}" destId="{6C05DD94-D735-4056-AD13-A1702DEEB2D0}" srcOrd="0" destOrd="0" presId="urn:microsoft.com/office/officeart/2005/8/layout/process4"/>
    <dgm:cxn modelId="{BCAA3F3B-F6E8-4768-89F3-51E951C44DE6}" type="presParOf" srcId="{40C14422-7BF4-4E01-8326-6E622BD26851}" destId="{38ADB7DA-C5FE-4A08-AC07-6398577FB5F3}" srcOrd="1" destOrd="0" presId="urn:microsoft.com/office/officeart/2005/8/layout/process4"/>
    <dgm:cxn modelId="{8055F1B3-AFCB-41A1-9F36-EEFEED20B4F2}" type="presParOf" srcId="{40C14422-7BF4-4E01-8326-6E622BD26851}" destId="{F3792524-CBC4-49C7-87B6-1F64D1B22794}" srcOrd="2" destOrd="0" presId="urn:microsoft.com/office/officeart/2005/8/layout/process4"/>
    <dgm:cxn modelId="{7C65E0AB-9EDE-4ABA-AC92-7F28122D8489}" type="presParOf" srcId="{F3792524-CBC4-49C7-87B6-1F64D1B22794}" destId="{468E8614-7791-4848-9EBD-3774A4BE2E20}" srcOrd="0" destOrd="0" presId="urn:microsoft.com/office/officeart/2005/8/layout/process4"/>
    <dgm:cxn modelId="{EBEEC087-1E28-4BBB-B8F0-515C7D0B3589}" type="presParOf" srcId="{40C14422-7BF4-4E01-8326-6E622BD26851}" destId="{34830612-2080-47D6-9FE0-7FF6F91B1565}" srcOrd="3" destOrd="0" presId="urn:microsoft.com/office/officeart/2005/8/layout/process4"/>
    <dgm:cxn modelId="{485CC5F6-AF48-4971-AFAA-39D54AF70ADC}" type="presParOf" srcId="{40C14422-7BF4-4E01-8326-6E622BD26851}" destId="{18344CE4-62CB-4FD9-839C-49830A5A4065}" srcOrd="4" destOrd="0" presId="urn:microsoft.com/office/officeart/2005/8/layout/process4"/>
    <dgm:cxn modelId="{0D45B031-A345-47EE-B7A0-2A94911A13B9}" type="presParOf" srcId="{18344CE4-62CB-4FD9-839C-49830A5A4065}" destId="{57D8BE04-5488-4FBA-9020-701043D34E0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1E98C91-6A4D-4987-81D3-7143063CEF9A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3EA4A69-CBBF-4BA3-9A1B-0C31442BE71B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مهام ظرفية ومؤقتة ( تعاقدية )</a:t>
          </a:r>
          <a:endParaRPr lang="fr-FR" sz="2800" b="1" dirty="0">
            <a:solidFill>
              <a:schemeClr val="tx1"/>
            </a:solidFill>
          </a:endParaRPr>
        </a:p>
      </dgm:t>
    </dgm:pt>
    <dgm:pt modelId="{3953AE4C-4A1A-4767-864C-1660DF7D2E3A}" type="parTrans" cxnId="{FF179666-D882-4673-B64B-555CEDE4D47A}">
      <dgm:prSet/>
      <dgm:spPr/>
      <dgm:t>
        <a:bodyPr/>
        <a:lstStyle/>
        <a:p>
          <a:endParaRPr lang="fr-FR"/>
        </a:p>
      </dgm:t>
    </dgm:pt>
    <dgm:pt modelId="{420A742C-0046-459B-9B52-8D93A696AA45}" type="sibTrans" cxnId="{FF179666-D882-4673-B64B-555CEDE4D47A}">
      <dgm:prSet/>
      <dgm:spPr/>
      <dgm:t>
        <a:bodyPr/>
        <a:lstStyle/>
        <a:p>
          <a:endParaRPr lang="fr-FR"/>
        </a:p>
      </dgm:t>
    </dgm:pt>
    <dgm:pt modelId="{170A92AD-7BB5-42FD-B850-D4FF088936D9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endParaRPr lang="ar-DZ" sz="2800" b="1" dirty="0" smtClean="0">
            <a:solidFill>
              <a:schemeClr val="tx1"/>
            </a:solidFill>
          </a:endParaRPr>
        </a:p>
        <a:p>
          <a:pPr rtl="1"/>
          <a:r>
            <a:rPr lang="ar-DZ" sz="2800" b="1" dirty="0" smtClean="0">
              <a:solidFill>
                <a:schemeClr val="tx1"/>
              </a:solidFill>
            </a:rPr>
            <a:t>- التدقيق المالي والمحاسبي للشركات والهيئات</a:t>
          </a:r>
        </a:p>
        <a:p>
          <a:pPr rtl="1"/>
          <a:r>
            <a:rPr lang="ar-DZ" sz="2800" b="1" dirty="0" smtClean="0">
              <a:solidFill>
                <a:schemeClr val="tx1"/>
              </a:solidFill>
            </a:rPr>
            <a:t>- تقديم </a:t>
          </a:r>
          <a:r>
            <a:rPr lang="ar-DZ" sz="2800" b="1" dirty="0" err="1" smtClean="0">
              <a:solidFill>
                <a:schemeClr val="tx1"/>
              </a:solidFill>
            </a:rPr>
            <a:t>إستشارات</a:t>
          </a:r>
          <a:r>
            <a:rPr lang="ar-DZ" sz="2800" b="1" dirty="0" smtClean="0">
              <a:solidFill>
                <a:schemeClr val="tx1"/>
              </a:solidFill>
            </a:rPr>
            <a:t> للشركات والهيئات في الميدان المالي </a:t>
          </a:r>
          <a:r>
            <a:rPr lang="ar-DZ" sz="2800" b="1" dirty="0" err="1" smtClean="0">
              <a:solidFill>
                <a:schemeClr val="tx1"/>
              </a:solidFill>
            </a:rPr>
            <a:t>والإجتماعي</a:t>
          </a:r>
          <a:r>
            <a:rPr lang="ar-DZ" sz="2800" b="1" dirty="0" smtClean="0">
              <a:solidFill>
                <a:schemeClr val="tx1"/>
              </a:solidFill>
            </a:rPr>
            <a:t> . </a:t>
          </a:r>
          <a:endParaRPr lang="fr-FR" sz="2800" b="1" dirty="0" smtClean="0">
            <a:solidFill>
              <a:schemeClr val="tx1"/>
            </a:solidFill>
          </a:endParaRPr>
        </a:p>
        <a:p>
          <a:pPr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800" b="1" dirty="0">
            <a:solidFill>
              <a:schemeClr val="tx1"/>
            </a:solidFill>
          </a:endParaRPr>
        </a:p>
      </dgm:t>
    </dgm:pt>
    <dgm:pt modelId="{1E275205-1213-4982-9F9F-E5331629166B}" type="parTrans" cxnId="{A44E327E-B693-4BE3-AA93-C0230566DA9E}">
      <dgm:prSet/>
      <dgm:spPr/>
      <dgm:t>
        <a:bodyPr/>
        <a:lstStyle/>
        <a:p>
          <a:endParaRPr lang="fr-FR"/>
        </a:p>
      </dgm:t>
    </dgm:pt>
    <dgm:pt modelId="{8EFEBDBB-9B60-4767-B503-E61A56C2BD30}" type="sibTrans" cxnId="{A44E327E-B693-4BE3-AA93-C0230566DA9E}">
      <dgm:prSet/>
      <dgm:spPr/>
      <dgm:t>
        <a:bodyPr/>
        <a:lstStyle/>
        <a:p>
          <a:endParaRPr lang="fr-FR"/>
        </a:p>
      </dgm:t>
    </dgm:pt>
    <dgm:pt modelId="{6FBBFAC2-DC36-4F93-BF2D-98EDC400CE86}">
      <dgm:prSet phldrT="[Texte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ar-DZ" sz="2800" b="1" dirty="0" smtClean="0">
            <a:solidFill>
              <a:schemeClr val="tx1"/>
            </a:solidFill>
          </a:endParaRPr>
        </a:p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2800" b="1" dirty="0" smtClean="0">
              <a:solidFill>
                <a:schemeClr val="tx1"/>
              </a:solidFill>
            </a:rPr>
            <a:t>تنظيم وفحص وتقويم وتحليل ومختلف أنواع الحسابات للمؤسسات والهيئات .</a:t>
          </a:r>
          <a:endParaRPr lang="fr-FR" sz="2800" b="1" dirty="0" smtClean="0">
            <a:solidFill>
              <a:schemeClr val="tx1"/>
            </a:solidFill>
          </a:endParaRPr>
        </a:p>
        <a:p>
          <a:pPr rtl="1"/>
          <a:endParaRPr lang="fr-FR" sz="2800" b="1" dirty="0">
            <a:solidFill>
              <a:schemeClr val="tx1"/>
            </a:solidFill>
          </a:endParaRPr>
        </a:p>
      </dgm:t>
    </dgm:pt>
    <dgm:pt modelId="{BC29E3C0-23F5-4A5E-86C7-14C14F15788D}" type="parTrans" cxnId="{1CBDA7C7-4602-4BB9-9188-AC9A377BCA4E}">
      <dgm:prSet/>
      <dgm:spPr/>
      <dgm:t>
        <a:bodyPr/>
        <a:lstStyle/>
        <a:p>
          <a:endParaRPr lang="fr-FR"/>
        </a:p>
      </dgm:t>
    </dgm:pt>
    <dgm:pt modelId="{71F1189B-EE01-420B-912A-4953D5E2E62C}" type="sibTrans" cxnId="{1CBDA7C7-4602-4BB9-9188-AC9A377BCA4E}">
      <dgm:prSet/>
      <dgm:spPr/>
      <dgm:t>
        <a:bodyPr/>
        <a:lstStyle/>
        <a:p>
          <a:endParaRPr lang="fr-FR"/>
        </a:p>
      </dgm:t>
    </dgm:pt>
    <dgm:pt modelId="{F8C0412D-92B3-46EC-8999-3F2258A912DC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2800" b="1" dirty="0" smtClean="0">
              <a:solidFill>
                <a:schemeClr val="tx1"/>
              </a:solidFill>
            </a:rPr>
            <a:t>مسك ومركزة وفتح وضبط ومراقبة وتجميع محاسبة المؤسسات والهيئات التي لا يربطه </a:t>
          </a:r>
          <a:r>
            <a:rPr lang="ar-DZ" sz="2800" b="1" dirty="0" err="1" smtClean="0">
              <a:solidFill>
                <a:schemeClr val="tx1"/>
              </a:solidFill>
            </a:rPr>
            <a:t>بها</a:t>
          </a:r>
          <a:r>
            <a:rPr lang="ar-DZ" sz="2800" b="1" dirty="0" smtClean="0">
              <a:solidFill>
                <a:schemeClr val="tx1"/>
              </a:solidFill>
            </a:rPr>
            <a:t> عقد عمل.</a:t>
          </a:r>
          <a:endParaRPr lang="fr-FR" sz="2800" b="1" dirty="0" smtClean="0">
            <a:solidFill>
              <a:schemeClr val="tx1"/>
            </a:solidFill>
          </a:endParaRPr>
        </a:p>
        <a:p>
          <a:pPr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b="1" dirty="0">
            <a:solidFill>
              <a:schemeClr val="tx1"/>
            </a:solidFill>
          </a:endParaRPr>
        </a:p>
      </dgm:t>
    </dgm:pt>
    <dgm:pt modelId="{ECF53C9D-46AA-453F-B2D1-BAAA460E949F}" type="parTrans" cxnId="{68B057EA-0AB9-4CD5-A3D2-A4F6B73EF227}">
      <dgm:prSet/>
      <dgm:spPr/>
      <dgm:t>
        <a:bodyPr/>
        <a:lstStyle/>
        <a:p>
          <a:endParaRPr lang="fr-FR"/>
        </a:p>
      </dgm:t>
    </dgm:pt>
    <dgm:pt modelId="{7D344E32-F2E2-491F-B583-5D4C36A1F1E4}" type="sibTrans" cxnId="{68B057EA-0AB9-4CD5-A3D2-A4F6B73EF227}">
      <dgm:prSet/>
      <dgm:spPr/>
      <dgm:t>
        <a:bodyPr/>
        <a:lstStyle/>
        <a:p>
          <a:endParaRPr lang="fr-FR"/>
        </a:p>
      </dgm:t>
    </dgm:pt>
    <dgm:pt modelId="{16AD21AC-5076-47BB-9AA8-FDC338D2F19F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R="0" rtl="1" eaLnBrk="1" fontAlgn="auto" latinLnBrk="0" hangingPunct="1">
            <a:buClrTx/>
            <a:buSzTx/>
            <a:buFontTx/>
            <a:tabLst/>
            <a:defRPr/>
          </a:pPr>
          <a:endParaRPr lang="ar-DZ" sz="2800" b="1" dirty="0" smtClean="0">
            <a:solidFill>
              <a:schemeClr val="tx1"/>
            </a:solidFill>
          </a:endParaRPr>
        </a:p>
        <a:p>
          <a:pPr marR="0" rtl="1" eaLnBrk="1" fontAlgn="auto" latinLnBrk="0" hangingPunct="1">
            <a:buClrTx/>
            <a:buSzTx/>
            <a:buFontTx/>
            <a:tabLst/>
            <a:defRPr/>
          </a:pPr>
          <a:r>
            <a:rPr lang="ar-SA" sz="2800" b="1" dirty="0" smtClean="0">
              <a:solidFill>
                <a:schemeClr val="tx1"/>
              </a:solidFill>
            </a:rPr>
            <a:t>إعلام المتعاقدين معه بمدى تأثير التزاماتهم </a:t>
          </a:r>
          <a:r>
            <a:rPr lang="ar-SA" sz="2800" b="1" dirty="0" err="1" smtClean="0">
              <a:solidFill>
                <a:schemeClr val="tx1"/>
              </a:solidFill>
            </a:rPr>
            <a:t>و</a:t>
          </a:r>
          <a:r>
            <a:rPr lang="ar-SA" sz="2800" b="1" dirty="0" smtClean="0">
              <a:solidFill>
                <a:schemeClr val="tx1"/>
              </a:solidFill>
            </a:rPr>
            <a:t> التصرفات الإدارية </a:t>
          </a:r>
          <a:r>
            <a:rPr lang="ar-SA" sz="2800" b="1" dirty="0" err="1" smtClean="0">
              <a:solidFill>
                <a:schemeClr val="tx1"/>
              </a:solidFill>
            </a:rPr>
            <a:t>و</a:t>
          </a:r>
          <a:r>
            <a:rPr lang="ar-SA" sz="2800" b="1" dirty="0" smtClean="0">
              <a:solidFill>
                <a:schemeClr val="tx1"/>
              </a:solidFill>
            </a:rPr>
            <a:t> التسيير التي لها علاقة بمهمته</a:t>
          </a:r>
          <a:endParaRPr lang="fr-FR" sz="2800" b="1" dirty="0" smtClean="0">
            <a:solidFill>
              <a:schemeClr val="tx1"/>
            </a:solidFill>
          </a:endParaRPr>
        </a:p>
        <a:p>
          <a:endParaRPr lang="fr-FR" sz="1800" b="1" dirty="0">
            <a:solidFill>
              <a:schemeClr val="tx1"/>
            </a:solidFill>
          </a:endParaRPr>
        </a:p>
      </dgm:t>
    </dgm:pt>
    <dgm:pt modelId="{E53B699E-7641-4474-8ED6-1EEC06B91D82}" type="parTrans" cxnId="{288D2955-3192-46D5-8010-83F4D25A5FE2}">
      <dgm:prSet/>
      <dgm:spPr/>
      <dgm:t>
        <a:bodyPr/>
        <a:lstStyle/>
        <a:p>
          <a:endParaRPr lang="fr-FR"/>
        </a:p>
      </dgm:t>
    </dgm:pt>
    <dgm:pt modelId="{F4068C6C-CDC2-429E-8B52-B8D9E519B55D}" type="sibTrans" cxnId="{288D2955-3192-46D5-8010-83F4D25A5FE2}">
      <dgm:prSet/>
      <dgm:spPr/>
      <dgm:t>
        <a:bodyPr/>
        <a:lstStyle/>
        <a:p>
          <a:endParaRPr lang="fr-FR"/>
        </a:p>
      </dgm:t>
    </dgm:pt>
    <dgm:pt modelId="{9204F8ED-6156-400F-B3AD-F4F9E600A468}" type="pres">
      <dgm:prSet presAssocID="{21E98C91-6A4D-4987-81D3-7143063CEF9A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C7C8980-3FB1-4609-B50F-F18333FDC1DD}" type="pres">
      <dgm:prSet presAssocID="{53EA4A69-CBBF-4BA3-9A1B-0C31442BE71B}" presName="node" presStyleLbl="node1" presStyleIdx="0" presStyleCnt="5" custScaleX="253207" custScaleY="5404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8076AD-753C-4B53-AE37-D14B4286C53E}" type="pres">
      <dgm:prSet presAssocID="{420A742C-0046-459B-9B52-8D93A696AA45}" presName="sibTrans" presStyleLbl="sibTrans2D1" presStyleIdx="0" presStyleCnt="4"/>
      <dgm:spPr/>
      <dgm:t>
        <a:bodyPr/>
        <a:lstStyle/>
        <a:p>
          <a:endParaRPr lang="fr-FR"/>
        </a:p>
      </dgm:t>
    </dgm:pt>
    <dgm:pt modelId="{78A9176A-58BE-4A3D-8AD4-DB1D71555F48}" type="pres">
      <dgm:prSet presAssocID="{420A742C-0046-459B-9B52-8D93A696AA45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8E556CE4-17DE-4405-8451-9B955EE77A37}" type="pres">
      <dgm:prSet presAssocID="{170A92AD-7BB5-42FD-B850-D4FF088936D9}" presName="node" presStyleLbl="node1" presStyleIdx="1" presStyleCnt="5" custScaleX="2605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0F4ACE-00EB-45AC-B6E7-C7EEF3319095}" type="pres">
      <dgm:prSet presAssocID="{8EFEBDBB-9B60-4767-B503-E61A56C2BD30}" presName="sibTrans" presStyleLbl="sibTrans2D1" presStyleIdx="1" presStyleCnt="4"/>
      <dgm:spPr/>
      <dgm:t>
        <a:bodyPr/>
        <a:lstStyle/>
        <a:p>
          <a:endParaRPr lang="fr-FR"/>
        </a:p>
      </dgm:t>
    </dgm:pt>
    <dgm:pt modelId="{1EB2D30C-0FC6-4147-AA55-2082CD2A90FD}" type="pres">
      <dgm:prSet presAssocID="{8EFEBDBB-9B60-4767-B503-E61A56C2BD30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D114D457-0C42-4A4F-A583-717C2FEA2614}" type="pres">
      <dgm:prSet presAssocID="{6FBBFAC2-DC36-4F93-BF2D-98EDC400CE86}" presName="node" presStyleLbl="node1" presStyleIdx="2" presStyleCnt="5" custScaleX="2532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A3256A3-77F4-4B5E-9888-93A2B101CC1B}" type="pres">
      <dgm:prSet presAssocID="{71F1189B-EE01-420B-912A-4953D5E2E62C}" presName="sibTrans" presStyleLbl="sibTrans2D1" presStyleIdx="2" presStyleCnt="4"/>
      <dgm:spPr/>
      <dgm:t>
        <a:bodyPr/>
        <a:lstStyle/>
        <a:p>
          <a:endParaRPr lang="fr-FR"/>
        </a:p>
      </dgm:t>
    </dgm:pt>
    <dgm:pt modelId="{75939A6F-D050-44E3-863A-59A3FA5457C3}" type="pres">
      <dgm:prSet presAssocID="{71F1189B-EE01-420B-912A-4953D5E2E62C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5950CB13-2985-44CC-B555-A4ECEBC03C1D}" type="pres">
      <dgm:prSet presAssocID="{F8C0412D-92B3-46EC-8999-3F2258A912DC}" presName="node" presStyleLbl="node1" presStyleIdx="3" presStyleCnt="5" custScaleX="2605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7211F8-734B-4667-AD96-F3763AC06FC0}" type="pres">
      <dgm:prSet presAssocID="{7D344E32-F2E2-491F-B583-5D4C36A1F1E4}" presName="sibTrans" presStyleLbl="sibTrans2D1" presStyleIdx="3" presStyleCnt="4"/>
      <dgm:spPr/>
      <dgm:t>
        <a:bodyPr/>
        <a:lstStyle/>
        <a:p>
          <a:endParaRPr lang="fr-FR"/>
        </a:p>
      </dgm:t>
    </dgm:pt>
    <dgm:pt modelId="{FA983C46-94F7-4FE2-A123-ECBEA4884445}" type="pres">
      <dgm:prSet presAssocID="{7D344E32-F2E2-491F-B583-5D4C36A1F1E4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30BD6667-0D12-496B-8CD9-710EF2AC7E3A}" type="pres">
      <dgm:prSet presAssocID="{16AD21AC-5076-47BB-9AA8-FDC338D2F19F}" presName="node" presStyleLbl="node1" presStyleIdx="4" presStyleCnt="5" custScaleX="2605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00501B7-467C-4A8F-9870-9C70E41EB7E5}" type="presOf" srcId="{7D344E32-F2E2-491F-B583-5D4C36A1F1E4}" destId="{027211F8-734B-4667-AD96-F3763AC06FC0}" srcOrd="0" destOrd="0" presId="urn:microsoft.com/office/officeart/2005/8/layout/process2"/>
    <dgm:cxn modelId="{FF179666-D882-4673-B64B-555CEDE4D47A}" srcId="{21E98C91-6A4D-4987-81D3-7143063CEF9A}" destId="{53EA4A69-CBBF-4BA3-9A1B-0C31442BE71B}" srcOrd="0" destOrd="0" parTransId="{3953AE4C-4A1A-4767-864C-1660DF7D2E3A}" sibTransId="{420A742C-0046-459B-9B52-8D93A696AA45}"/>
    <dgm:cxn modelId="{3602FE23-CF10-48C9-927D-0F5EC09B1A0C}" type="presOf" srcId="{170A92AD-7BB5-42FD-B850-D4FF088936D9}" destId="{8E556CE4-17DE-4405-8451-9B955EE77A37}" srcOrd="0" destOrd="0" presId="urn:microsoft.com/office/officeart/2005/8/layout/process2"/>
    <dgm:cxn modelId="{1CBDA7C7-4602-4BB9-9188-AC9A377BCA4E}" srcId="{21E98C91-6A4D-4987-81D3-7143063CEF9A}" destId="{6FBBFAC2-DC36-4F93-BF2D-98EDC400CE86}" srcOrd="2" destOrd="0" parTransId="{BC29E3C0-23F5-4A5E-86C7-14C14F15788D}" sibTransId="{71F1189B-EE01-420B-912A-4953D5E2E62C}"/>
    <dgm:cxn modelId="{26040BC0-E850-4FF7-BF16-068F1BB41E90}" type="presOf" srcId="{420A742C-0046-459B-9B52-8D93A696AA45}" destId="{468076AD-753C-4B53-AE37-D14B4286C53E}" srcOrd="0" destOrd="0" presId="urn:microsoft.com/office/officeart/2005/8/layout/process2"/>
    <dgm:cxn modelId="{A44E327E-B693-4BE3-AA93-C0230566DA9E}" srcId="{21E98C91-6A4D-4987-81D3-7143063CEF9A}" destId="{170A92AD-7BB5-42FD-B850-D4FF088936D9}" srcOrd="1" destOrd="0" parTransId="{1E275205-1213-4982-9F9F-E5331629166B}" sibTransId="{8EFEBDBB-9B60-4767-B503-E61A56C2BD30}"/>
    <dgm:cxn modelId="{13805B60-9241-4259-8E5D-BE24D4B2FEC6}" type="presOf" srcId="{21E98C91-6A4D-4987-81D3-7143063CEF9A}" destId="{9204F8ED-6156-400F-B3AD-F4F9E600A468}" srcOrd="0" destOrd="0" presId="urn:microsoft.com/office/officeart/2005/8/layout/process2"/>
    <dgm:cxn modelId="{F6564E77-2C86-433E-AA38-0283E5E1B1EE}" type="presOf" srcId="{8EFEBDBB-9B60-4767-B503-E61A56C2BD30}" destId="{1EB2D30C-0FC6-4147-AA55-2082CD2A90FD}" srcOrd="1" destOrd="0" presId="urn:microsoft.com/office/officeart/2005/8/layout/process2"/>
    <dgm:cxn modelId="{98B00395-205E-427C-BD9C-7C05F0878870}" type="presOf" srcId="{71F1189B-EE01-420B-912A-4953D5E2E62C}" destId="{3A3256A3-77F4-4B5E-9888-93A2B101CC1B}" srcOrd="0" destOrd="0" presId="urn:microsoft.com/office/officeart/2005/8/layout/process2"/>
    <dgm:cxn modelId="{68B057EA-0AB9-4CD5-A3D2-A4F6B73EF227}" srcId="{21E98C91-6A4D-4987-81D3-7143063CEF9A}" destId="{F8C0412D-92B3-46EC-8999-3F2258A912DC}" srcOrd="3" destOrd="0" parTransId="{ECF53C9D-46AA-453F-B2D1-BAAA460E949F}" sibTransId="{7D344E32-F2E2-491F-B583-5D4C36A1F1E4}"/>
    <dgm:cxn modelId="{7DCC0A3A-F948-4A5F-830B-E20424A5A2B0}" type="presOf" srcId="{7D344E32-F2E2-491F-B583-5D4C36A1F1E4}" destId="{FA983C46-94F7-4FE2-A123-ECBEA4884445}" srcOrd="1" destOrd="0" presId="urn:microsoft.com/office/officeart/2005/8/layout/process2"/>
    <dgm:cxn modelId="{21C5A1A8-AC60-4AEE-8F74-D8B90724A277}" type="presOf" srcId="{F8C0412D-92B3-46EC-8999-3F2258A912DC}" destId="{5950CB13-2985-44CC-B555-A4ECEBC03C1D}" srcOrd="0" destOrd="0" presId="urn:microsoft.com/office/officeart/2005/8/layout/process2"/>
    <dgm:cxn modelId="{72A00EF0-D017-446B-B109-FE9E278F1611}" type="presOf" srcId="{6FBBFAC2-DC36-4F93-BF2D-98EDC400CE86}" destId="{D114D457-0C42-4A4F-A583-717C2FEA2614}" srcOrd="0" destOrd="0" presId="urn:microsoft.com/office/officeart/2005/8/layout/process2"/>
    <dgm:cxn modelId="{DD08425B-9F34-4166-84E2-AB27DA72DF89}" type="presOf" srcId="{8EFEBDBB-9B60-4767-B503-E61A56C2BD30}" destId="{280F4ACE-00EB-45AC-B6E7-C7EEF3319095}" srcOrd="0" destOrd="0" presId="urn:microsoft.com/office/officeart/2005/8/layout/process2"/>
    <dgm:cxn modelId="{38A2C02C-72E1-4E40-9F1C-72515C82BD71}" type="presOf" srcId="{53EA4A69-CBBF-4BA3-9A1B-0C31442BE71B}" destId="{8C7C8980-3FB1-4609-B50F-F18333FDC1DD}" srcOrd="0" destOrd="0" presId="urn:microsoft.com/office/officeart/2005/8/layout/process2"/>
    <dgm:cxn modelId="{CA9123EB-B67E-4B48-B998-2D7376A3CA95}" type="presOf" srcId="{420A742C-0046-459B-9B52-8D93A696AA45}" destId="{78A9176A-58BE-4A3D-8AD4-DB1D71555F48}" srcOrd="1" destOrd="0" presId="urn:microsoft.com/office/officeart/2005/8/layout/process2"/>
    <dgm:cxn modelId="{288D2955-3192-46D5-8010-83F4D25A5FE2}" srcId="{21E98C91-6A4D-4987-81D3-7143063CEF9A}" destId="{16AD21AC-5076-47BB-9AA8-FDC338D2F19F}" srcOrd="4" destOrd="0" parTransId="{E53B699E-7641-4474-8ED6-1EEC06B91D82}" sibTransId="{F4068C6C-CDC2-429E-8B52-B8D9E519B55D}"/>
    <dgm:cxn modelId="{327B7D44-25B4-447A-B67B-9CCB8C98EDAF}" type="presOf" srcId="{16AD21AC-5076-47BB-9AA8-FDC338D2F19F}" destId="{30BD6667-0D12-496B-8CD9-710EF2AC7E3A}" srcOrd="0" destOrd="0" presId="urn:microsoft.com/office/officeart/2005/8/layout/process2"/>
    <dgm:cxn modelId="{9827BE6A-9C8D-447A-A5D5-DB4BA8819B65}" type="presOf" srcId="{71F1189B-EE01-420B-912A-4953D5E2E62C}" destId="{75939A6F-D050-44E3-863A-59A3FA5457C3}" srcOrd="1" destOrd="0" presId="urn:microsoft.com/office/officeart/2005/8/layout/process2"/>
    <dgm:cxn modelId="{A134BD7C-D9D0-4412-B999-D2005A00BAD0}" type="presParOf" srcId="{9204F8ED-6156-400F-B3AD-F4F9E600A468}" destId="{8C7C8980-3FB1-4609-B50F-F18333FDC1DD}" srcOrd="0" destOrd="0" presId="urn:microsoft.com/office/officeart/2005/8/layout/process2"/>
    <dgm:cxn modelId="{08208F39-90AC-4901-B046-2C01CCBB1E51}" type="presParOf" srcId="{9204F8ED-6156-400F-B3AD-F4F9E600A468}" destId="{468076AD-753C-4B53-AE37-D14B4286C53E}" srcOrd="1" destOrd="0" presId="urn:microsoft.com/office/officeart/2005/8/layout/process2"/>
    <dgm:cxn modelId="{960143F5-B7DA-4211-A187-40FA0E903CE7}" type="presParOf" srcId="{468076AD-753C-4B53-AE37-D14B4286C53E}" destId="{78A9176A-58BE-4A3D-8AD4-DB1D71555F48}" srcOrd="0" destOrd="0" presId="urn:microsoft.com/office/officeart/2005/8/layout/process2"/>
    <dgm:cxn modelId="{D9DAB205-0E00-46E8-9EB2-E5CE2E38E63C}" type="presParOf" srcId="{9204F8ED-6156-400F-B3AD-F4F9E600A468}" destId="{8E556CE4-17DE-4405-8451-9B955EE77A37}" srcOrd="2" destOrd="0" presId="urn:microsoft.com/office/officeart/2005/8/layout/process2"/>
    <dgm:cxn modelId="{BEA9DA4C-7D32-4CEF-932B-537DABDC97F9}" type="presParOf" srcId="{9204F8ED-6156-400F-B3AD-F4F9E600A468}" destId="{280F4ACE-00EB-45AC-B6E7-C7EEF3319095}" srcOrd="3" destOrd="0" presId="urn:microsoft.com/office/officeart/2005/8/layout/process2"/>
    <dgm:cxn modelId="{128EEE7B-5D3A-42A0-87B2-5229DDC82688}" type="presParOf" srcId="{280F4ACE-00EB-45AC-B6E7-C7EEF3319095}" destId="{1EB2D30C-0FC6-4147-AA55-2082CD2A90FD}" srcOrd="0" destOrd="0" presId="urn:microsoft.com/office/officeart/2005/8/layout/process2"/>
    <dgm:cxn modelId="{8A7BE898-B6F1-425E-8EBC-A476CE3D82D4}" type="presParOf" srcId="{9204F8ED-6156-400F-B3AD-F4F9E600A468}" destId="{D114D457-0C42-4A4F-A583-717C2FEA2614}" srcOrd="4" destOrd="0" presId="urn:microsoft.com/office/officeart/2005/8/layout/process2"/>
    <dgm:cxn modelId="{CB650B9E-337C-4D5D-ADFD-D74020C2F75C}" type="presParOf" srcId="{9204F8ED-6156-400F-B3AD-F4F9E600A468}" destId="{3A3256A3-77F4-4B5E-9888-93A2B101CC1B}" srcOrd="5" destOrd="0" presId="urn:microsoft.com/office/officeart/2005/8/layout/process2"/>
    <dgm:cxn modelId="{6069EAF0-BE33-4C15-AF97-9CB926DEC664}" type="presParOf" srcId="{3A3256A3-77F4-4B5E-9888-93A2B101CC1B}" destId="{75939A6F-D050-44E3-863A-59A3FA5457C3}" srcOrd="0" destOrd="0" presId="urn:microsoft.com/office/officeart/2005/8/layout/process2"/>
    <dgm:cxn modelId="{29FDBC76-4F10-42C0-ACCD-0DE8B2A6EB35}" type="presParOf" srcId="{9204F8ED-6156-400F-B3AD-F4F9E600A468}" destId="{5950CB13-2985-44CC-B555-A4ECEBC03C1D}" srcOrd="6" destOrd="0" presId="urn:microsoft.com/office/officeart/2005/8/layout/process2"/>
    <dgm:cxn modelId="{AD9FC3CD-3480-46EB-B225-B94BF042F69F}" type="presParOf" srcId="{9204F8ED-6156-400F-B3AD-F4F9E600A468}" destId="{027211F8-734B-4667-AD96-F3763AC06FC0}" srcOrd="7" destOrd="0" presId="urn:microsoft.com/office/officeart/2005/8/layout/process2"/>
    <dgm:cxn modelId="{D207AC9D-63DC-4EA3-A9FF-AFD0A7687E83}" type="presParOf" srcId="{027211F8-734B-4667-AD96-F3763AC06FC0}" destId="{FA983C46-94F7-4FE2-A123-ECBEA4884445}" srcOrd="0" destOrd="0" presId="urn:microsoft.com/office/officeart/2005/8/layout/process2"/>
    <dgm:cxn modelId="{BF592836-1282-4433-9997-2C4E546BBEB9}" type="presParOf" srcId="{9204F8ED-6156-400F-B3AD-F4F9E600A468}" destId="{30BD6667-0D12-496B-8CD9-710EF2AC7E3A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33312D7-A7B8-49BB-BDF2-9EFD6735E2F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1BC94C6-C7A8-4415-BF79-C205F4CFC674}">
      <dgm:prSet phldrT="[Texte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4000" b="1" dirty="0" smtClean="0">
              <a:solidFill>
                <a:schemeClr val="tx1"/>
              </a:solidFill>
            </a:rPr>
            <a:t>مفهوم محافظ الحسابات</a:t>
          </a:r>
          <a:endParaRPr lang="fr-FR" sz="4000" b="1" dirty="0">
            <a:solidFill>
              <a:schemeClr val="tx1"/>
            </a:solidFill>
          </a:endParaRPr>
        </a:p>
      </dgm:t>
    </dgm:pt>
    <dgm:pt modelId="{68C73B61-F2F8-484D-99A6-786D980CF0E3}" type="parTrans" cxnId="{0413B431-6791-4505-AD49-19C6506D34B2}">
      <dgm:prSet/>
      <dgm:spPr/>
      <dgm:t>
        <a:bodyPr/>
        <a:lstStyle/>
        <a:p>
          <a:endParaRPr lang="fr-FR"/>
        </a:p>
      </dgm:t>
    </dgm:pt>
    <dgm:pt modelId="{837A0493-F8B7-4AC9-8B38-34C5AD2F9CE7}" type="sibTrans" cxnId="{0413B431-6791-4505-AD49-19C6506D34B2}">
      <dgm:prSet/>
      <dgm:spPr/>
      <dgm:t>
        <a:bodyPr/>
        <a:lstStyle/>
        <a:p>
          <a:endParaRPr lang="fr-FR"/>
        </a:p>
      </dgm:t>
    </dgm:pt>
    <dgm:pt modelId="{AAA3DFA7-59D0-4CEF-8788-887A726C4B58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هو الشخص المعين للتدقيق في صحة المعلومات والوضعية المالية للشركة وحساباتها والمصادقة على عملية </a:t>
          </a:r>
          <a:r>
            <a:rPr lang="ar-DZ" sz="2800" b="1" dirty="0" err="1" smtClean="0">
              <a:solidFill>
                <a:schemeClr val="tx1"/>
              </a:solidFill>
            </a:rPr>
            <a:t>إنتظام</a:t>
          </a:r>
          <a:r>
            <a:rPr lang="ar-DZ" sz="2800" b="1" dirty="0" smtClean="0">
              <a:solidFill>
                <a:schemeClr val="tx1"/>
              </a:solidFill>
            </a:rPr>
            <a:t> الجرد ..... </a:t>
          </a:r>
        </a:p>
        <a:p>
          <a:pPr rtl="1"/>
          <a:r>
            <a:rPr lang="ar-DZ" sz="2800" b="1" dirty="0" smtClean="0">
              <a:solidFill>
                <a:schemeClr val="tx1"/>
              </a:solidFill>
            </a:rPr>
            <a:t>م 715 مكرر 4</a:t>
          </a:r>
          <a:endParaRPr lang="fr-FR" sz="2800" b="1" dirty="0">
            <a:solidFill>
              <a:schemeClr val="tx1"/>
            </a:solidFill>
          </a:endParaRPr>
        </a:p>
      </dgm:t>
    </dgm:pt>
    <dgm:pt modelId="{72D2E153-4154-4142-99A4-C2A4F7122DFE}" type="parTrans" cxnId="{67F35CA1-27F4-4F03-AD35-0522B075AA31}">
      <dgm:prSet/>
      <dgm:spPr/>
      <dgm:t>
        <a:bodyPr/>
        <a:lstStyle/>
        <a:p>
          <a:endParaRPr lang="fr-FR"/>
        </a:p>
      </dgm:t>
    </dgm:pt>
    <dgm:pt modelId="{617FDBB3-97DA-40EB-A05D-652DAECBDEE1}" type="sibTrans" cxnId="{67F35CA1-27F4-4F03-AD35-0522B075AA31}">
      <dgm:prSet/>
      <dgm:spPr/>
      <dgm:t>
        <a:bodyPr/>
        <a:lstStyle/>
        <a:p>
          <a:endParaRPr lang="fr-FR"/>
        </a:p>
      </dgm:t>
    </dgm:pt>
    <dgm:pt modelId="{68190326-6208-48F8-A6ED-D4B86BD417B1}">
      <dgm:prSet phldrT="[Texte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كل شخص يمارس </a:t>
          </a:r>
          <a:r>
            <a:rPr lang="ar-DZ" sz="3200" b="1" u="sng" dirty="0" smtClean="0">
              <a:solidFill>
                <a:schemeClr val="tx1"/>
              </a:solidFill>
            </a:rPr>
            <a:t>بصفة عادية</a:t>
          </a:r>
          <a:r>
            <a:rPr lang="ar-DZ" sz="3200" b="1" dirty="0" smtClean="0">
              <a:solidFill>
                <a:schemeClr val="tx1"/>
              </a:solidFill>
            </a:rPr>
            <a:t> </a:t>
          </a:r>
          <a:r>
            <a:rPr lang="ar-DZ" sz="3200" b="1" u="sng" dirty="0" smtClean="0">
              <a:solidFill>
                <a:schemeClr val="tx1"/>
              </a:solidFill>
            </a:rPr>
            <a:t>وباسمه الخاص</a:t>
          </a:r>
          <a:r>
            <a:rPr lang="ar-DZ" sz="3200" b="1" dirty="0" smtClean="0">
              <a:solidFill>
                <a:schemeClr val="tx1"/>
              </a:solidFill>
            </a:rPr>
            <a:t> و</a:t>
          </a:r>
          <a:r>
            <a:rPr lang="ar-DZ" sz="3200" b="1" u="sng" dirty="0" smtClean="0">
              <a:solidFill>
                <a:schemeClr val="tx1"/>
              </a:solidFill>
            </a:rPr>
            <a:t>تحت مسؤوليته</a:t>
          </a:r>
          <a:r>
            <a:rPr lang="ar-DZ" sz="3200" b="1" dirty="0" smtClean="0">
              <a:solidFill>
                <a:schemeClr val="tx1"/>
              </a:solidFill>
            </a:rPr>
            <a:t> مهمة المصادقة على صحة حسابات الشركات والهيئات وانتظامها ومطابقتها لأحكام التشريع المعمول </a:t>
          </a:r>
          <a:r>
            <a:rPr lang="ar-DZ" sz="3200" b="1" dirty="0" err="1" smtClean="0">
              <a:solidFill>
                <a:schemeClr val="tx1"/>
              </a:solidFill>
            </a:rPr>
            <a:t>به</a:t>
          </a:r>
          <a:r>
            <a:rPr lang="ar-DZ" sz="3200" b="1" dirty="0" smtClean="0">
              <a:solidFill>
                <a:schemeClr val="tx1"/>
              </a:solidFill>
            </a:rPr>
            <a:t> </a:t>
          </a:r>
        </a:p>
        <a:p>
          <a:pPr rtl="1"/>
          <a:r>
            <a:rPr lang="ar-DZ" sz="3200" b="1" dirty="0" smtClean="0">
              <a:solidFill>
                <a:schemeClr val="tx1"/>
              </a:solidFill>
            </a:rPr>
            <a:t>المادة 22 من </a:t>
          </a:r>
          <a:r>
            <a:rPr lang="ar-DZ" sz="3200" b="1" dirty="0" err="1" smtClean="0">
              <a:solidFill>
                <a:schemeClr val="tx1"/>
              </a:solidFill>
            </a:rPr>
            <a:t>ق</a:t>
          </a:r>
          <a:r>
            <a:rPr lang="ar-DZ" sz="3200" b="1" dirty="0" smtClean="0">
              <a:solidFill>
                <a:schemeClr val="tx1"/>
              </a:solidFill>
            </a:rPr>
            <a:t> 10-01</a:t>
          </a:r>
          <a:endParaRPr lang="fr-FR" sz="3200" b="1" dirty="0">
            <a:solidFill>
              <a:schemeClr val="tx1"/>
            </a:solidFill>
          </a:endParaRPr>
        </a:p>
      </dgm:t>
    </dgm:pt>
    <dgm:pt modelId="{2A281E00-4B98-441F-A339-6ED322CA2203}" type="parTrans" cxnId="{403A5B32-5356-41B0-9131-8CB7A91E802C}">
      <dgm:prSet/>
      <dgm:spPr/>
      <dgm:t>
        <a:bodyPr/>
        <a:lstStyle/>
        <a:p>
          <a:endParaRPr lang="fr-FR"/>
        </a:p>
      </dgm:t>
    </dgm:pt>
    <dgm:pt modelId="{314A210F-815E-4959-A036-A9630F222DDC}" type="sibTrans" cxnId="{403A5B32-5356-41B0-9131-8CB7A91E802C}">
      <dgm:prSet/>
      <dgm:spPr/>
      <dgm:t>
        <a:bodyPr/>
        <a:lstStyle/>
        <a:p>
          <a:endParaRPr lang="fr-FR"/>
        </a:p>
      </dgm:t>
    </dgm:pt>
    <dgm:pt modelId="{13B90BDC-423F-43F9-96D8-14983C1885F9}" type="pres">
      <dgm:prSet presAssocID="{D33312D7-A7B8-49BB-BDF2-9EFD6735E2F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9D99688-63D0-4AF1-A7C1-3D61ADCEFA31}" type="pres">
      <dgm:prSet presAssocID="{F1BC94C6-C7A8-4415-BF79-C205F4CFC674}" presName="root" presStyleCnt="0"/>
      <dgm:spPr/>
    </dgm:pt>
    <dgm:pt modelId="{21C30D44-E4B6-4682-968A-510C5BB95EEC}" type="pres">
      <dgm:prSet presAssocID="{F1BC94C6-C7A8-4415-BF79-C205F4CFC674}" presName="rootComposite" presStyleCnt="0"/>
      <dgm:spPr/>
    </dgm:pt>
    <dgm:pt modelId="{89B0359A-C9AB-4C8A-8830-CECEF543A2D0}" type="pres">
      <dgm:prSet presAssocID="{F1BC94C6-C7A8-4415-BF79-C205F4CFC674}" presName="rootText" presStyleLbl="node1" presStyleIdx="0" presStyleCnt="1" custScaleX="90579" custScaleY="34936" custLinFactNeighborY="-16829"/>
      <dgm:spPr/>
      <dgm:t>
        <a:bodyPr/>
        <a:lstStyle/>
        <a:p>
          <a:endParaRPr lang="fr-FR"/>
        </a:p>
      </dgm:t>
    </dgm:pt>
    <dgm:pt modelId="{016CE603-B962-4EE9-AE39-703646688FC8}" type="pres">
      <dgm:prSet presAssocID="{F1BC94C6-C7A8-4415-BF79-C205F4CFC674}" presName="rootConnector" presStyleLbl="node1" presStyleIdx="0" presStyleCnt="1"/>
      <dgm:spPr/>
      <dgm:t>
        <a:bodyPr/>
        <a:lstStyle/>
        <a:p>
          <a:endParaRPr lang="fr-FR"/>
        </a:p>
      </dgm:t>
    </dgm:pt>
    <dgm:pt modelId="{CB8A02AE-955F-4EE7-8EEA-DE3F8D0C06B4}" type="pres">
      <dgm:prSet presAssocID="{F1BC94C6-C7A8-4415-BF79-C205F4CFC674}" presName="childShape" presStyleCnt="0"/>
      <dgm:spPr/>
    </dgm:pt>
    <dgm:pt modelId="{91C10C5A-3D0A-4AC5-B3E9-6BAD159F0FDC}" type="pres">
      <dgm:prSet presAssocID="{72D2E153-4154-4142-99A4-C2A4F7122DFE}" presName="Name13" presStyleLbl="parChTrans1D2" presStyleIdx="0" presStyleCnt="2"/>
      <dgm:spPr/>
      <dgm:t>
        <a:bodyPr/>
        <a:lstStyle/>
        <a:p>
          <a:endParaRPr lang="fr-FR"/>
        </a:p>
      </dgm:t>
    </dgm:pt>
    <dgm:pt modelId="{39F3C633-4D91-48B4-A939-FC61A33ADBBF}" type="pres">
      <dgm:prSet presAssocID="{AAA3DFA7-59D0-4CEF-8788-887A726C4B58}" presName="childText" presStyleLbl="bgAcc1" presStyleIdx="0" presStyleCnt="2" custScaleX="131856" custScaleY="80624" custLinFactNeighborX="-2583" custLinFactNeighborY="-145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CB8BB8-86A5-4C4C-B2F2-8B785DC029FD}" type="pres">
      <dgm:prSet presAssocID="{2A281E00-4B98-441F-A339-6ED322CA2203}" presName="Name13" presStyleLbl="parChTrans1D2" presStyleIdx="1" presStyleCnt="2"/>
      <dgm:spPr/>
      <dgm:t>
        <a:bodyPr/>
        <a:lstStyle/>
        <a:p>
          <a:endParaRPr lang="fr-FR"/>
        </a:p>
      </dgm:t>
    </dgm:pt>
    <dgm:pt modelId="{8BCC60C6-F639-4906-A0A1-B1006C7551E0}" type="pres">
      <dgm:prSet presAssocID="{68190326-6208-48F8-A6ED-D4B86BD417B1}" presName="childText" presStyleLbl="bgAcc1" presStyleIdx="1" presStyleCnt="2" custScaleX="132359" custScaleY="136702" custLinFactNeighborX="-2540" custLinFactNeighborY="-2536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553DCDD-E231-4404-98E3-0C4D8739BAD1}" type="presOf" srcId="{72D2E153-4154-4142-99A4-C2A4F7122DFE}" destId="{91C10C5A-3D0A-4AC5-B3E9-6BAD159F0FDC}" srcOrd="0" destOrd="0" presId="urn:microsoft.com/office/officeart/2005/8/layout/hierarchy3"/>
    <dgm:cxn modelId="{403A5B32-5356-41B0-9131-8CB7A91E802C}" srcId="{F1BC94C6-C7A8-4415-BF79-C205F4CFC674}" destId="{68190326-6208-48F8-A6ED-D4B86BD417B1}" srcOrd="1" destOrd="0" parTransId="{2A281E00-4B98-441F-A339-6ED322CA2203}" sibTransId="{314A210F-815E-4959-A036-A9630F222DDC}"/>
    <dgm:cxn modelId="{67F35CA1-27F4-4F03-AD35-0522B075AA31}" srcId="{F1BC94C6-C7A8-4415-BF79-C205F4CFC674}" destId="{AAA3DFA7-59D0-4CEF-8788-887A726C4B58}" srcOrd="0" destOrd="0" parTransId="{72D2E153-4154-4142-99A4-C2A4F7122DFE}" sibTransId="{617FDBB3-97DA-40EB-A05D-652DAECBDEE1}"/>
    <dgm:cxn modelId="{A0DE8C8C-A541-478D-A658-0887F2D24A8B}" type="presOf" srcId="{F1BC94C6-C7A8-4415-BF79-C205F4CFC674}" destId="{016CE603-B962-4EE9-AE39-703646688FC8}" srcOrd="1" destOrd="0" presId="urn:microsoft.com/office/officeart/2005/8/layout/hierarchy3"/>
    <dgm:cxn modelId="{F078A77D-0F08-45F2-8800-DF58A6F7AA2B}" type="presOf" srcId="{2A281E00-4B98-441F-A339-6ED322CA2203}" destId="{D6CB8BB8-86A5-4C4C-B2F2-8B785DC029FD}" srcOrd="0" destOrd="0" presId="urn:microsoft.com/office/officeart/2005/8/layout/hierarchy3"/>
    <dgm:cxn modelId="{55168B3C-5D89-4BD4-9975-DBF3A8301F2E}" type="presOf" srcId="{68190326-6208-48F8-A6ED-D4B86BD417B1}" destId="{8BCC60C6-F639-4906-A0A1-B1006C7551E0}" srcOrd="0" destOrd="0" presId="urn:microsoft.com/office/officeart/2005/8/layout/hierarchy3"/>
    <dgm:cxn modelId="{08CF1DC5-EBB9-4C13-AEE8-719206EAE0A3}" type="presOf" srcId="{AAA3DFA7-59D0-4CEF-8788-887A726C4B58}" destId="{39F3C633-4D91-48B4-A939-FC61A33ADBBF}" srcOrd="0" destOrd="0" presId="urn:microsoft.com/office/officeart/2005/8/layout/hierarchy3"/>
    <dgm:cxn modelId="{43590C54-0B0C-40E1-8971-C29FDC27081F}" type="presOf" srcId="{F1BC94C6-C7A8-4415-BF79-C205F4CFC674}" destId="{89B0359A-C9AB-4C8A-8830-CECEF543A2D0}" srcOrd="0" destOrd="0" presId="urn:microsoft.com/office/officeart/2005/8/layout/hierarchy3"/>
    <dgm:cxn modelId="{0CE3CF83-0D8B-4110-955F-C2264BD2611C}" type="presOf" srcId="{D33312D7-A7B8-49BB-BDF2-9EFD6735E2F9}" destId="{13B90BDC-423F-43F9-96D8-14983C1885F9}" srcOrd="0" destOrd="0" presId="urn:microsoft.com/office/officeart/2005/8/layout/hierarchy3"/>
    <dgm:cxn modelId="{0413B431-6791-4505-AD49-19C6506D34B2}" srcId="{D33312D7-A7B8-49BB-BDF2-9EFD6735E2F9}" destId="{F1BC94C6-C7A8-4415-BF79-C205F4CFC674}" srcOrd="0" destOrd="0" parTransId="{68C73B61-F2F8-484D-99A6-786D980CF0E3}" sibTransId="{837A0493-F8B7-4AC9-8B38-34C5AD2F9CE7}"/>
    <dgm:cxn modelId="{EE379864-D189-4B4F-AEA3-5C224808B91F}" type="presParOf" srcId="{13B90BDC-423F-43F9-96D8-14983C1885F9}" destId="{89D99688-63D0-4AF1-A7C1-3D61ADCEFA31}" srcOrd="0" destOrd="0" presId="urn:microsoft.com/office/officeart/2005/8/layout/hierarchy3"/>
    <dgm:cxn modelId="{9336A949-35C8-4C26-9481-CCC911E25FAB}" type="presParOf" srcId="{89D99688-63D0-4AF1-A7C1-3D61ADCEFA31}" destId="{21C30D44-E4B6-4682-968A-510C5BB95EEC}" srcOrd="0" destOrd="0" presId="urn:microsoft.com/office/officeart/2005/8/layout/hierarchy3"/>
    <dgm:cxn modelId="{8181B696-0131-4BF8-A335-2AABDC2948E4}" type="presParOf" srcId="{21C30D44-E4B6-4682-968A-510C5BB95EEC}" destId="{89B0359A-C9AB-4C8A-8830-CECEF543A2D0}" srcOrd="0" destOrd="0" presId="urn:microsoft.com/office/officeart/2005/8/layout/hierarchy3"/>
    <dgm:cxn modelId="{1753799D-09BE-4DFA-9B14-46874593B26F}" type="presParOf" srcId="{21C30D44-E4B6-4682-968A-510C5BB95EEC}" destId="{016CE603-B962-4EE9-AE39-703646688FC8}" srcOrd="1" destOrd="0" presId="urn:microsoft.com/office/officeart/2005/8/layout/hierarchy3"/>
    <dgm:cxn modelId="{BAC7042B-E480-419E-BD37-F93000F190DB}" type="presParOf" srcId="{89D99688-63D0-4AF1-A7C1-3D61ADCEFA31}" destId="{CB8A02AE-955F-4EE7-8EEA-DE3F8D0C06B4}" srcOrd="1" destOrd="0" presId="urn:microsoft.com/office/officeart/2005/8/layout/hierarchy3"/>
    <dgm:cxn modelId="{279C5F77-141B-4EF3-8CCC-B522332F4A6D}" type="presParOf" srcId="{CB8A02AE-955F-4EE7-8EEA-DE3F8D0C06B4}" destId="{91C10C5A-3D0A-4AC5-B3E9-6BAD159F0FDC}" srcOrd="0" destOrd="0" presId="urn:microsoft.com/office/officeart/2005/8/layout/hierarchy3"/>
    <dgm:cxn modelId="{58F04A7E-C5F2-431D-B859-CC22C281CFCC}" type="presParOf" srcId="{CB8A02AE-955F-4EE7-8EEA-DE3F8D0C06B4}" destId="{39F3C633-4D91-48B4-A939-FC61A33ADBBF}" srcOrd="1" destOrd="0" presId="urn:microsoft.com/office/officeart/2005/8/layout/hierarchy3"/>
    <dgm:cxn modelId="{44C20FE5-ABB6-4900-A514-F70101260C7C}" type="presParOf" srcId="{CB8A02AE-955F-4EE7-8EEA-DE3F8D0C06B4}" destId="{D6CB8BB8-86A5-4C4C-B2F2-8B785DC029FD}" srcOrd="2" destOrd="0" presId="urn:microsoft.com/office/officeart/2005/8/layout/hierarchy3"/>
    <dgm:cxn modelId="{3A92498A-1052-4E61-9FDD-421A95EFE0FC}" type="presParOf" srcId="{CB8A02AE-955F-4EE7-8EEA-DE3F8D0C06B4}" destId="{8BCC60C6-F639-4906-A0A1-B1006C7551E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1E98C91-6A4D-4987-81D3-7143063CEF9A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3EA4A69-CBBF-4BA3-9A1B-0C31442BE71B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يفحص ويصادق على الحسابات السنوية للشركة</a:t>
          </a:r>
          <a:endParaRPr lang="fr-FR" sz="2800" b="1" dirty="0">
            <a:solidFill>
              <a:schemeClr val="tx1"/>
            </a:solidFill>
          </a:endParaRPr>
        </a:p>
      </dgm:t>
    </dgm:pt>
    <dgm:pt modelId="{3953AE4C-4A1A-4767-864C-1660DF7D2E3A}" type="parTrans" cxnId="{FF179666-D882-4673-B64B-555CEDE4D47A}">
      <dgm:prSet/>
      <dgm:spPr/>
      <dgm:t>
        <a:bodyPr/>
        <a:lstStyle/>
        <a:p>
          <a:endParaRPr lang="fr-FR"/>
        </a:p>
      </dgm:t>
    </dgm:pt>
    <dgm:pt modelId="{420A742C-0046-459B-9B52-8D93A696AA45}" type="sibTrans" cxnId="{FF179666-D882-4673-B64B-555CEDE4D47A}">
      <dgm:prSet/>
      <dgm:spPr/>
      <dgm:t>
        <a:bodyPr/>
        <a:lstStyle/>
        <a:p>
          <a:endParaRPr lang="fr-FR"/>
        </a:p>
      </dgm:t>
    </dgm:pt>
    <dgm:pt modelId="{170A92AD-7BB5-42FD-B850-D4FF088936D9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إبداء الرأي حول إجراءات الرقابة الداخلية </a:t>
          </a:r>
          <a:endParaRPr lang="fr-FR" sz="2800" b="1" dirty="0">
            <a:solidFill>
              <a:schemeClr val="tx1"/>
            </a:solidFill>
          </a:endParaRPr>
        </a:p>
      </dgm:t>
    </dgm:pt>
    <dgm:pt modelId="{1E275205-1213-4982-9F9F-E5331629166B}" type="parTrans" cxnId="{A44E327E-B693-4BE3-AA93-C0230566DA9E}">
      <dgm:prSet/>
      <dgm:spPr/>
      <dgm:t>
        <a:bodyPr/>
        <a:lstStyle/>
        <a:p>
          <a:endParaRPr lang="fr-FR"/>
        </a:p>
      </dgm:t>
    </dgm:pt>
    <dgm:pt modelId="{8EFEBDBB-9B60-4767-B503-E61A56C2BD30}" type="sibTrans" cxnId="{A44E327E-B693-4BE3-AA93-C0230566DA9E}">
      <dgm:prSet/>
      <dgm:spPr/>
      <dgm:t>
        <a:bodyPr/>
        <a:lstStyle/>
        <a:p>
          <a:endParaRPr lang="fr-FR"/>
        </a:p>
      </dgm:t>
    </dgm:pt>
    <dgm:pt modelId="{6FBBFAC2-DC36-4F93-BF2D-98EDC400CE86}">
      <dgm:prSet phldrT="[Texte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تقدير شروط إبرام </a:t>
          </a:r>
          <a:r>
            <a:rPr lang="ar-DZ" sz="2800" b="1" dirty="0" err="1" smtClean="0">
              <a:solidFill>
                <a:schemeClr val="tx1"/>
              </a:solidFill>
            </a:rPr>
            <a:t>الإتفاقيات</a:t>
          </a:r>
          <a:r>
            <a:rPr lang="ar-DZ" sz="2800" b="1" dirty="0" smtClean="0">
              <a:solidFill>
                <a:schemeClr val="tx1"/>
              </a:solidFill>
            </a:rPr>
            <a:t> بين الشركة والأطراف الخارجية ( التي تتعامل مع الشركة )</a:t>
          </a:r>
          <a:endParaRPr lang="fr-FR" sz="2800" b="1" dirty="0">
            <a:solidFill>
              <a:schemeClr val="tx1"/>
            </a:solidFill>
          </a:endParaRPr>
        </a:p>
      </dgm:t>
    </dgm:pt>
    <dgm:pt modelId="{BC29E3C0-23F5-4A5E-86C7-14C14F15788D}" type="parTrans" cxnId="{1CBDA7C7-4602-4BB9-9188-AC9A377BCA4E}">
      <dgm:prSet/>
      <dgm:spPr/>
      <dgm:t>
        <a:bodyPr/>
        <a:lstStyle/>
        <a:p>
          <a:endParaRPr lang="fr-FR"/>
        </a:p>
      </dgm:t>
    </dgm:pt>
    <dgm:pt modelId="{71F1189B-EE01-420B-912A-4953D5E2E62C}" type="sibTrans" cxnId="{1CBDA7C7-4602-4BB9-9188-AC9A377BCA4E}">
      <dgm:prSet/>
      <dgm:spPr/>
      <dgm:t>
        <a:bodyPr/>
        <a:lstStyle/>
        <a:p>
          <a:endParaRPr lang="fr-FR"/>
        </a:p>
      </dgm:t>
    </dgm:pt>
    <dgm:pt modelId="{F8C0412D-92B3-46EC-8999-3F2258A912DC}">
      <dgm:prSet phldrT="[Texte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إعلام المسيرين بكل نقص يكتشفه أو يطلع عليه </a:t>
          </a:r>
          <a:endParaRPr lang="fr-FR" b="1" dirty="0">
            <a:solidFill>
              <a:schemeClr val="tx1"/>
            </a:solidFill>
          </a:endParaRPr>
        </a:p>
      </dgm:t>
    </dgm:pt>
    <dgm:pt modelId="{ECF53C9D-46AA-453F-B2D1-BAAA460E949F}" type="parTrans" cxnId="{68B057EA-0AB9-4CD5-A3D2-A4F6B73EF227}">
      <dgm:prSet/>
      <dgm:spPr/>
      <dgm:t>
        <a:bodyPr/>
        <a:lstStyle/>
        <a:p>
          <a:endParaRPr lang="fr-FR"/>
        </a:p>
      </dgm:t>
    </dgm:pt>
    <dgm:pt modelId="{7D344E32-F2E2-491F-B583-5D4C36A1F1E4}" type="sibTrans" cxnId="{68B057EA-0AB9-4CD5-A3D2-A4F6B73EF227}">
      <dgm:prSet/>
      <dgm:spPr/>
      <dgm:t>
        <a:bodyPr/>
        <a:lstStyle/>
        <a:p>
          <a:endParaRPr lang="fr-FR"/>
        </a:p>
      </dgm:t>
    </dgm:pt>
    <dgm:pt modelId="{9204F8ED-6156-400F-B3AD-F4F9E600A468}" type="pres">
      <dgm:prSet presAssocID="{21E98C91-6A4D-4987-81D3-7143063CEF9A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C7C8980-3FB1-4609-B50F-F18333FDC1DD}" type="pres">
      <dgm:prSet presAssocID="{53EA4A69-CBBF-4BA3-9A1B-0C31442BE71B}" presName="node" presStyleLbl="node1" presStyleIdx="0" presStyleCnt="4" custScaleX="2605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8076AD-753C-4B53-AE37-D14B4286C53E}" type="pres">
      <dgm:prSet presAssocID="{420A742C-0046-459B-9B52-8D93A696AA45}" presName="sibTrans" presStyleLbl="sibTrans2D1" presStyleIdx="0" presStyleCnt="3"/>
      <dgm:spPr/>
      <dgm:t>
        <a:bodyPr/>
        <a:lstStyle/>
        <a:p>
          <a:endParaRPr lang="fr-FR"/>
        </a:p>
      </dgm:t>
    </dgm:pt>
    <dgm:pt modelId="{78A9176A-58BE-4A3D-8AD4-DB1D71555F48}" type="pres">
      <dgm:prSet presAssocID="{420A742C-0046-459B-9B52-8D93A696AA45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8E556CE4-17DE-4405-8451-9B955EE77A37}" type="pres">
      <dgm:prSet presAssocID="{170A92AD-7BB5-42FD-B850-D4FF088936D9}" presName="node" presStyleLbl="node1" presStyleIdx="1" presStyleCnt="4" custScaleX="2605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0F4ACE-00EB-45AC-B6E7-C7EEF3319095}" type="pres">
      <dgm:prSet presAssocID="{8EFEBDBB-9B60-4767-B503-E61A56C2BD30}" presName="sibTrans" presStyleLbl="sibTrans2D1" presStyleIdx="1" presStyleCnt="3"/>
      <dgm:spPr/>
      <dgm:t>
        <a:bodyPr/>
        <a:lstStyle/>
        <a:p>
          <a:endParaRPr lang="fr-FR"/>
        </a:p>
      </dgm:t>
    </dgm:pt>
    <dgm:pt modelId="{1EB2D30C-0FC6-4147-AA55-2082CD2A90FD}" type="pres">
      <dgm:prSet presAssocID="{8EFEBDBB-9B60-4767-B503-E61A56C2BD30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D114D457-0C42-4A4F-A583-717C2FEA2614}" type="pres">
      <dgm:prSet presAssocID="{6FBBFAC2-DC36-4F93-BF2D-98EDC400CE86}" presName="node" presStyleLbl="node1" presStyleIdx="2" presStyleCnt="4" custScaleX="2532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A3256A3-77F4-4B5E-9888-93A2B101CC1B}" type="pres">
      <dgm:prSet presAssocID="{71F1189B-EE01-420B-912A-4953D5E2E62C}" presName="sibTrans" presStyleLbl="sibTrans2D1" presStyleIdx="2" presStyleCnt="3"/>
      <dgm:spPr/>
      <dgm:t>
        <a:bodyPr/>
        <a:lstStyle/>
        <a:p>
          <a:endParaRPr lang="fr-FR"/>
        </a:p>
      </dgm:t>
    </dgm:pt>
    <dgm:pt modelId="{75939A6F-D050-44E3-863A-59A3FA5457C3}" type="pres">
      <dgm:prSet presAssocID="{71F1189B-EE01-420B-912A-4953D5E2E62C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5950CB13-2985-44CC-B555-A4ECEBC03C1D}" type="pres">
      <dgm:prSet presAssocID="{F8C0412D-92B3-46EC-8999-3F2258A912DC}" presName="node" presStyleLbl="node1" presStyleIdx="3" presStyleCnt="4" custScaleX="2605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88A6334-E51E-410C-90B1-3386B9924701}" type="presOf" srcId="{170A92AD-7BB5-42FD-B850-D4FF088936D9}" destId="{8E556CE4-17DE-4405-8451-9B955EE77A37}" srcOrd="0" destOrd="0" presId="urn:microsoft.com/office/officeart/2005/8/layout/process2"/>
    <dgm:cxn modelId="{428B3E63-7BA0-49CE-83D1-4D9390A9F88D}" type="presOf" srcId="{6FBBFAC2-DC36-4F93-BF2D-98EDC400CE86}" destId="{D114D457-0C42-4A4F-A583-717C2FEA2614}" srcOrd="0" destOrd="0" presId="urn:microsoft.com/office/officeart/2005/8/layout/process2"/>
    <dgm:cxn modelId="{FF179666-D882-4673-B64B-555CEDE4D47A}" srcId="{21E98C91-6A4D-4987-81D3-7143063CEF9A}" destId="{53EA4A69-CBBF-4BA3-9A1B-0C31442BE71B}" srcOrd="0" destOrd="0" parTransId="{3953AE4C-4A1A-4767-864C-1660DF7D2E3A}" sibTransId="{420A742C-0046-459B-9B52-8D93A696AA45}"/>
    <dgm:cxn modelId="{F6BC3C5E-4AE6-4E62-83D0-37B8780E71A3}" type="presOf" srcId="{F8C0412D-92B3-46EC-8999-3F2258A912DC}" destId="{5950CB13-2985-44CC-B555-A4ECEBC03C1D}" srcOrd="0" destOrd="0" presId="urn:microsoft.com/office/officeart/2005/8/layout/process2"/>
    <dgm:cxn modelId="{76CCD95F-F463-4E2A-975A-E99D36510883}" type="presOf" srcId="{420A742C-0046-459B-9B52-8D93A696AA45}" destId="{468076AD-753C-4B53-AE37-D14B4286C53E}" srcOrd="0" destOrd="0" presId="urn:microsoft.com/office/officeart/2005/8/layout/process2"/>
    <dgm:cxn modelId="{1CBDA7C7-4602-4BB9-9188-AC9A377BCA4E}" srcId="{21E98C91-6A4D-4987-81D3-7143063CEF9A}" destId="{6FBBFAC2-DC36-4F93-BF2D-98EDC400CE86}" srcOrd="2" destOrd="0" parTransId="{BC29E3C0-23F5-4A5E-86C7-14C14F15788D}" sibTransId="{71F1189B-EE01-420B-912A-4953D5E2E62C}"/>
    <dgm:cxn modelId="{3A9B44FC-C578-462E-97F9-87A63F3F1452}" type="presOf" srcId="{420A742C-0046-459B-9B52-8D93A696AA45}" destId="{78A9176A-58BE-4A3D-8AD4-DB1D71555F48}" srcOrd="1" destOrd="0" presId="urn:microsoft.com/office/officeart/2005/8/layout/process2"/>
    <dgm:cxn modelId="{D42621F8-C75B-4201-820D-DD6B92F2C519}" type="presOf" srcId="{71F1189B-EE01-420B-912A-4953D5E2E62C}" destId="{75939A6F-D050-44E3-863A-59A3FA5457C3}" srcOrd="1" destOrd="0" presId="urn:microsoft.com/office/officeart/2005/8/layout/process2"/>
    <dgm:cxn modelId="{A44E327E-B693-4BE3-AA93-C0230566DA9E}" srcId="{21E98C91-6A4D-4987-81D3-7143063CEF9A}" destId="{170A92AD-7BB5-42FD-B850-D4FF088936D9}" srcOrd="1" destOrd="0" parTransId="{1E275205-1213-4982-9F9F-E5331629166B}" sibTransId="{8EFEBDBB-9B60-4767-B503-E61A56C2BD30}"/>
    <dgm:cxn modelId="{68B057EA-0AB9-4CD5-A3D2-A4F6B73EF227}" srcId="{21E98C91-6A4D-4987-81D3-7143063CEF9A}" destId="{F8C0412D-92B3-46EC-8999-3F2258A912DC}" srcOrd="3" destOrd="0" parTransId="{ECF53C9D-46AA-453F-B2D1-BAAA460E949F}" sibTransId="{7D344E32-F2E2-491F-B583-5D4C36A1F1E4}"/>
    <dgm:cxn modelId="{17C7140E-6494-4ABF-B959-6575B80A21DD}" type="presOf" srcId="{8EFEBDBB-9B60-4767-B503-E61A56C2BD30}" destId="{1EB2D30C-0FC6-4147-AA55-2082CD2A90FD}" srcOrd="1" destOrd="0" presId="urn:microsoft.com/office/officeart/2005/8/layout/process2"/>
    <dgm:cxn modelId="{C3560739-A74A-481B-AC90-718998B76438}" type="presOf" srcId="{21E98C91-6A4D-4987-81D3-7143063CEF9A}" destId="{9204F8ED-6156-400F-B3AD-F4F9E600A468}" srcOrd="0" destOrd="0" presId="urn:microsoft.com/office/officeart/2005/8/layout/process2"/>
    <dgm:cxn modelId="{A975D2B2-6B95-4AEA-B0DC-929287B6E6DF}" type="presOf" srcId="{8EFEBDBB-9B60-4767-B503-E61A56C2BD30}" destId="{280F4ACE-00EB-45AC-B6E7-C7EEF3319095}" srcOrd="0" destOrd="0" presId="urn:microsoft.com/office/officeart/2005/8/layout/process2"/>
    <dgm:cxn modelId="{C2DACC5B-FC82-43BF-969E-7E99F572FA76}" type="presOf" srcId="{71F1189B-EE01-420B-912A-4953D5E2E62C}" destId="{3A3256A3-77F4-4B5E-9888-93A2B101CC1B}" srcOrd="0" destOrd="0" presId="urn:microsoft.com/office/officeart/2005/8/layout/process2"/>
    <dgm:cxn modelId="{5ED15E0E-D072-4E86-B8DD-B5EC1B2964C7}" type="presOf" srcId="{53EA4A69-CBBF-4BA3-9A1B-0C31442BE71B}" destId="{8C7C8980-3FB1-4609-B50F-F18333FDC1DD}" srcOrd="0" destOrd="0" presId="urn:microsoft.com/office/officeart/2005/8/layout/process2"/>
    <dgm:cxn modelId="{BE6A9362-8882-4F24-993E-F56FA1BC48CD}" type="presParOf" srcId="{9204F8ED-6156-400F-B3AD-F4F9E600A468}" destId="{8C7C8980-3FB1-4609-B50F-F18333FDC1DD}" srcOrd="0" destOrd="0" presId="urn:microsoft.com/office/officeart/2005/8/layout/process2"/>
    <dgm:cxn modelId="{1D06EFA0-BE31-4F36-BE12-17CD2AF5C156}" type="presParOf" srcId="{9204F8ED-6156-400F-B3AD-F4F9E600A468}" destId="{468076AD-753C-4B53-AE37-D14B4286C53E}" srcOrd="1" destOrd="0" presId="urn:microsoft.com/office/officeart/2005/8/layout/process2"/>
    <dgm:cxn modelId="{547CE15B-333F-4F1F-B0C3-F5563373E91C}" type="presParOf" srcId="{468076AD-753C-4B53-AE37-D14B4286C53E}" destId="{78A9176A-58BE-4A3D-8AD4-DB1D71555F48}" srcOrd="0" destOrd="0" presId="urn:microsoft.com/office/officeart/2005/8/layout/process2"/>
    <dgm:cxn modelId="{E791FC85-5DE8-4184-A855-FD19A459E9BC}" type="presParOf" srcId="{9204F8ED-6156-400F-B3AD-F4F9E600A468}" destId="{8E556CE4-17DE-4405-8451-9B955EE77A37}" srcOrd="2" destOrd="0" presId="urn:microsoft.com/office/officeart/2005/8/layout/process2"/>
    <dgm:cxn modelId="{991B3F45-D453-4CAA-B8D1-B5222BE7EE5A}" type="presParOf" srcId="{9204F8ED-6156-400F-B3AD-F4F9E600A468}" destId="{280F4ACE-00EB-45AC-B6E7-C7EEF3319095}" srcOrd="3" destOrd="0" presId="urn:microsoft.com/office/officeart/2005/8/layout/process2"/>
    <dgm:cxn modelId="{107D0FD2-8BF6-4517-B53F-6625949FCAD1}" type="presParOf" srcId="{280F4ACE-00EB-45AC-B6E7-C7EEF3319095}" destId="{1EB2D30C-0FC6-4147-AA55-2082CD2A90FD}" srcOrd="0" destOrd="0" presId="urn:microsoft.com/office/officeart/2005/8/layout/process2"/>
    <dgm:cxn modelId="{6F922240-17D8-4159-A1E8-0C4F52BAE30A}" type="presParOf" srcId="{9204F8ED-6156-400F-B3AD-F4F9E600A468}" destId="{D114D457-0C42-4A4F-A583-717C2FEA2614}" srcOrd="4" destOrd="0" presId="urn:microsoft.com/office/officeart/2005/8/layout/process2"/>
    <dgm:cxn modelId="{55BA2220-8CE3-4E2A-8277-17A0209456FC}" type="presParOf" srcId="{9204F8ED-6156-400F-B3AD-F4F9E600A468}" destId="{3A3256A3-77F4-4B5E-9888-93A2B101CC1B}" srcOrd="5" destOrd="0" presId="urn:microsoft.com/office/officeart/2005/8/layout/process2"/>
    <dgm:cxn modelId="{87418F9F-F3D2-4DC8-9CA2-74EF49F33741}" type="presParOf" srcId="{3A3256A3-77F4-4B5E-9888-93A2B101CC1B}" destId="{75939A6F-D050-44E3-863A-59A3FA5457C3}" srcOrd="0" destOrd="0" presId="urn:microsoft.com/office/officeart/2005/8/layout/process2"/>
    <dgm:cxn modelId="{598A8198-655B-4956-A088-84253B019D0C}" type="presParOf" srcId="{9204F8ED-6156-400F-B3AD-F4F9E600A468}" destId="{5950CB13-2985-44CC-B555-A4ECEBC03C1D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2F1A25B-56F2-491E-92CE-FB6FDEE4717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E68B358-BEE5-4584-9BDE-757890882A3F}">
      <dgm:prSet phldrT="[Texte]"/>
      <dgm:spPr/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2) ما هي الأعمال المترتبة عن مهام محافظ الحسابات ؟</a:t>
          </a:r>
        </a:p>
        <a:p>
          <a:pPr rtl="1"/>
          <a:r>
            <a:rPr lang="ar-DZ" b="1" dirty="0" smtClean="0">
              <a:solidFill>
                <a:schemeClr val="tx1"/>
              </a:solidFill>
            </a:rPr>
            <a:t>م 25 من </a:t>
          </a:r>
          <a:r>
            <a:rPr lang="ar-DZ" b="1" dirty="0" err="1" smtClean="0">
              <a:solidFill>
                <a:schemeClr val="tx1"/>
              </a:solidFill>
            </a:rPr>
            <a:t>ق</a:t>
          </a:r>
          <a:r>
            <a:rPr lang="ar-DZ" b="1" dirty="0" smtClean="0">
              <a:solidFill>
                <a:schemeClr val="tx1"/>
              </a:solidFill>
            </a:rPr>
            <a:t> 10-01</a:t>
          </a:r>
          <a:endParaRPr lang="fr-FR" dirty="0"/>
        </a:p>
      </dgm:t>
    </dgm:pt>
    <dgm:pt modelId="{AD9EACF2-DACF-478F-8F67-147694E832AA}" type="parTrans" cxnId="{13C27488-2003-4906-9747-766636C019AA}">
      <dgm:prSet/>
      <dgm:spPr/>
      <dgm:t>
        <a:bodyPr/>
        <a:lstStyle/>
        <a:p>
          <a:endParaRPr lang="fr-FR"/>
        </a:p>
      </dgm:t>
    </dgm:pt>
    <dgm:pt modelId="{15952F57-74C4-448F-9749-A9AC1332FF08}" type="sibTrans" cxnId="{13C27488-2003-4906-9747-766636C019AA}">
      <dgm:prSet/>
      <dgm:spPr/>
      <dgm:t>
        <a:bodyPr/>
        <a:lstStyle/>
        <a:p>
          <a:endParaRPr lang="fr-FR"/>
        </a:p>
      </dgm:t>
    </dgm:pt>
    <dgm:pt modelId="{FB17250F-78F4-4FEE-B196-0CCF3EE0D376}">
      <dgm:prSet phldrT="[Texte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- تقرير المصادقة بتحفظ أو بدون تحفظ  أو عدم المصادقة المبرر</a:t>
          </a:r>
        </a:p>
        <a:p>
          <a:pPr rtl="1"/>
          <a:endParaRPr lang="ar-DZ" b="1" dirty="0" smtClean="0">
            <a:solidFill>
              <a:schemeClr val="tx1"/>
            </a:solidFill>
          </a:endParaRPr>
        </a:p>
        <a:p>
          <a:pPr rtl="1"/>
          <a:r>
            <a:rPr lang="ar-DZ" b="1" dirty="0" smtClean="0">
              <a:solidFill>
                <a:schemeClr val="tx1"/>
              </a:solidFill>
            </a:rPr>
            <a:t>- تقرير المصادقة على الحسابات المدعمة أو الحسابات المدمجة</a:t>
          </a:r>
          <a:endParaRPr lang="fr-FR" dirty="0"/>
        </a:p>
      </dgm:t>
    </dgm:pt>
    <dgm:pt modelId="{024E8644-AA49-4EE6-AFC4-BD084BA067D9}" type="parTrans" cxnId="{5B1477B2-38B4-4AFD-9635-B05435892B42}">
      <dgm:prSet/>
      <dgm:spPr/>
      <dgm:t>
        <a:bodyPr/>
        <a:lstStyle/>
        <a:p>
          <a:endParaRPr lang="fr-FR"/>
        </a:p>
      </dgm:t>
    </dgm:pt>
    <dgm:pt modelId="{11F420B1-9685-40AC-B025-D77C97CA75B7}" type="sibTrans" cxnId="{5B1477B2-38B4-4AFD-9635-B05435892B42}">
      <dgm:prSet/>
      <dgm:spPr/>
      <dgm:t>
        <a:bodyPr/>
        <a:lstStyle/>
        <a:p>
          <a:endParaRPr lang="fr-FR"/>
        </a:p>
      </dgm:t>
    </dgm:pt>
    <dgm:pt modelId="{602C0221-55BC-41BE-9921-841352A0CF1C}">
      <dgm:prSet phldrT="[Texte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- تقرير خاص حول </a:t>
          </a:r>
        </a:p>
        <a:p>
          <a:pPr rtl="1"/>
          <a:r>
            <a:rPr lang="ar-DZ" b="1" dirty="0" err="1" smtClean="0">
              <a:solidFill>
                <a:schemeClr val="tx1"/>
              </a:solidFill>
            </a:rPr>
            <a:t>الإتفاقيات</a:t>
          </a:r>
          <a:endParaRPr lang="ar-DZ" b="1" dirty="0" smtClean="0">
            <a:solidFill>
              <a:schemeClr val="tx1"/>
            </a:solidFill>
          </a:endParaRPr>
        </a:p>
        <a:p>
          <a:pPr rtl="1"/>
          <a:endParaRPr lang="ar-DZ" b="1" dirty="0" smtClean="0">
            <a:solidFill>
              <a:schemeClr val="tx1"/>
            </a:solidFill>
          </a:endParaRPr>
        </a:p>
        <a:p>
          <a:pPr rtl="1"/>
          <a:r>
            <a:rPr lang="ar-DZ" b="1" dirty="0" smtClean="0">
              <a:solidFill>
                <a:schemeClr val="tx1"/>
              </a:solidFill>
            </a:rPr>
            <a:t>تقرير خاص حول أعلى خمس تعويضات</a:t>
          </a:r>
          <a:endParaRPr lang="fr-FR" dirty="0" smtClean="0"/>
        </a:p>
        <a:p>
          <a:pPr rtl="1"/>
          <a:endParaRPr lang="fr-FR" dirty="0"/>
        </a:p>
      </dgm:t>
    </dgm:pt>
    <dgm:pt modelId="{FD1F800B-32E7-4404-8903-D9438399F861}" type="parTrans" cxnId="{55A188CD-5F23-445C-92E2-61B9E101B7C8}">
      <dgm:prSet/>
      <dgm:spPr/>
      <dgm:t>
        <a:bodyPr/>
        <a:lstStyle/>
        <a:p>
          <a:endParaRPr lang="fr-FR"/>
        </a:p>
      </dgm:t>
    </dgm:pt>
    <dgm:pt modelId="{4858625E-D01A-48E7-9ABA-C3F6B91650BE}" type="sibTrans" cxnId="{55A188CD-5F23-445C-92E2-61B9E101B7C8}">
      <dgm:prSet/>
      <dgm:spPr/>
      <dgm:t>
        <a:bodyPr/>
        <a:lstStyle/>
        <a:p>
          <a:endParaRPr lang="fr-FR"/>
        </a:p>
      </dgm:t>
    </dgm:pt>
    <dgm:pt modelId="{2C72919D-8271-4458-9F95-3D912CC8B9E9}">
      <dgm:prSet phldrT="[Texte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- تقرير خاص حول </a:t>
          </a:r>
          <a:r>
            <a:rPr lang="ar-DZ" b="1" dirty="0" err="1" smtClean="0">
              <a:solidFill>
                <a:schemeClr val="tx1"/>
              </a:solidFill>
            </a:rPr>
            <a:t>الإمتيازات</a:t>
          </a:r>
          <a:r>
            <a:rPr lang="ar-DZ" b="1" dirty="0" smtClean="0">
              <a:solidFill>
                <a:schemeClr val="tx1"/>
              </a:solidFill>
            </a:rPr>
            <a:t> الممنوحة للمستخدمين</a:t>
          </a:r>
        </a:p>
        <a:p>
          <a:pPr rtl="1"/>
          <a:endParaRPr lang="ar-DZ" b="1" dirty="0" smtClean="0">
            <a:solidFill>
              <a:schemeClr val="tx1"/>
            </a:solidFill>
          </a:endParaRPr>
        </a:p>
        <a:p>
          <a:pPr rtl="1"/>
          <a:r>
            <a:rPr lang="ar-DZ" b="1" dirty="0" smtClean="0">
              <a:solidFill>
                <a:schemeClr val="tx1"/>
              </a:solidFill>
            </a:rPr>
            <a:t>- تقرير خاص حول تطور نتيجة الخمس سنوات الأخيرة ( حسب السهم أو الحصة </a:t>
          </a:r>
          <a:r>
            <a:rPr lang="ar-DZ" b="1" dirty="0" err="1" smtClean="0">
              <a:solidFill>
                <a:schemeClr val="tx1"/>
              </a:solidFill>
            </a:rPr>
            <a:t>الإجتماعية</a:t>
          </a:r>
          <a:r>
            <a:rPr lang="ar-DZ" b="1" dirty="0" smtClean="0">
              <a:solidFill>
                <a:schemeClr val="tx1"/>
              </a:solidFill>
            </a:rPr>
            <a:t> )</a:t>
          </a:r>
          <a:endParaRPr lang="fr-FR" dirty="0"/>
        </a:p>
      </dgm:t>
    </dgm:pt>
    <dgm:pt modelId="{66B03F8E-9052-452F-93F3-491ABE2A221E}" type="parTrans" cxnId="{76BE312F-A7A1-42D2-97A6-84783EE397FC}">
      <dgm:prSet/>
      <dgm:spPr/>
      <dgm:t>
        <a:bodyPr/>
        <a:lstStyle/>
        <a:p>
          <a:endParaRPr lang="fr-FR"/>
        </a:p>
      </dgm:t>
    </dgm:pt>
    <dgm:pt modelId="{9F85A2A1-6768-424E-821B-2474E9E88F5E}" type="sibTrans" cxnId="{76BE312F-A7A1-42D2-97A6-84783EE397FC}">
      <dgm:prSet/>
      <dgm:spPr/>
      <dgm:t>
        <a:bodyPr/>
        <a:lstStyle/>
        <a:p>
          <a:endParaRPr lang="fr-FR"/>
        </a:p>
      </dgm:t>
    </dgm:pt>
    <dgm:pt modelId="{9C452BBD-EDB9-463D-A90B-0F0B443FF164}">
      <dgm:prSet phldrT="[Texte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- تقرير خاص حول إجراءات الرقابة الداخلية</a:t>
          </a:r>
        </a:p>
        <a:p>
          <a:pPr rtl="1"/>
          <a:endParaRPr lang="ar-DZ" b="1" dirty="0" smtClean="0">
            <a:solidFill>
              <a:schemeClr val="tx1"/>
            </a:solidFill>
          </a:endParaRPr>
        </a:p>
        <a:p>
          <a:pPr rtl="1"/>
          <a:endParaRPr lang="ar-DZ" b="1" dirty="0" smtClean="0">
            <a:solidFill>
              <a:schemeClr val="tx1"/>
            </a:solidFill>
          </a:endParaRPr>
        </a:p>
        <a:p>
          <a:pPr rtl="1"/>
          <a:r>
            <a:rPr lang="ar-DZ" b="1" dirty="0" smtClean="0">
              <a:solidFill>
                <a:schemeClr val="tx1"/>
              </a:solidFill>
            </a:rPr>
            <a:t>- تقرير خاص حول ملاحظة  تهديد محتمل على </a:t>
          </a:r>
          <a:r>
            <a:rPr lang="ar-DZ" b="1" dirty="0" err="1" smtClean="0">
              <a:solidFill>
                <a:schemeClr val="tx1"/>
              </a:solidFill>
            </a:rPr>
            <a:t>إستمرار</a:t>
          </a:r>
          <a:r>
            <a:rPr lang="ar-DZ" b="1" dirty="0" smtClean="0">
              <a:solidFill>
                <a:schemeClr val="tx1"/>
              </a:solidFill>
            </a:rPr>
            <a:t> </a:t>
          </a:r>
          <a:r>
            <a:rPr lang="ar-DZ" b="1" dirty="0" err="1" smtClean="0">
              <a:solidFill>
                <a:schemeClr val="tx1"/>
              </a:solidFill>
            </a:rPr>
            <a:t>الإستغلال</a:t>
          </a:r>
          <a:r>
            <a:rPr lang="ar-DZ" b="1" dirty="0" smtClean="0">
              <a:solidFill>
                <a:schemeClr val="tx1"/>
              </a:solidFill>
            </a:rPr>
            <a:t> </a:t>
          </a:r>
          <a:endParaRPr lang="fr-FR" dirty="0"/>
        </a:p>
      </dgm:t>
    </dgm:pt>
    <dgm:pt modelId="{9F814000-55C9-44CB-AF0C-91A4D629AEEC}" type="parTrans" cxnId="{AC5EF4DB-C094-4198-A876-4B298A599487}">
      <dgm:prSet/>
      <dgm:spPr/>
      <dgm:t>
        <a:bodyPr/>
        <a:lstStyle/>
        <a:p>
          <a:endParaRPr lang="fr-FR"/>
        </a:p>
      </dgm:t>
    </dgm:pt>
    <dgm:pt modelId="{49768D26-511F-47FD-9340-28176E8A8D44}" type="sibTrans" cxnId="{AC5EF4DB-C094-4198-A876-4B298A599487}">
      <dgm:prSet/>
      <dgm:spPr/>
      <dgm:t>
        <a:bodyPr/>
        <a:lstStyle/>
        <a:p>
          <a:endParaRPr lang="fr-FR"/>
        </a:p>
      </dgm:t>
    </dgm:pt>
    <dgm:pt modelId="{2FBAB9EE-00DC-4176-BABE-3D5172F6681C}" type="pres">
      <dgm:prSet presAssocID="{62F1A25B-56F2-491E-92CE-FB6FDEE4717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BE7E88A-35A9-48A8-A512-16ECFA1B2C7C}" type="pres">
      <dgm:prSet presAssocID="{62F1A25B-56F2-491E-92CE-FB6FDEE4717E}" presName="matrix" presStyleCnt="0"/>
      <dgm:spPr/>
    </dgm:pt>
    <dgm:pt modelId="{0C13B4D7-5319-4947-9DFF-73CB04FC9F70}" type="pres">
      <dgm:prSet presAssocID="{62F1A25B-56F2-491E-92CE-FB6FDEE4717E}" presName="tile1" presStyleLbl="node1" presStyleIdx="0" presStyleCnt="4" custLinFactX="2128" custLinFactNeighborX="100000"/>
      <dgm:spPr/>
      <dgm:t>
        <a:bodyPr/>
        <a:lstStyle/>
        <a:p>
          <a:endParaRPr lang="fr-FR"/>
        </a:p>
      </dgm:t>
    </dgm:pt>
    <dgm:pt modelId="{D3998F28-9AB1-4839-B01A-998871C3F26F}" type="pres">
      <dgm:prSet presAssocID="{62F1A25B-56F2-491E-92CE-FB6FDEE4717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C658D9-3748-43B5-9A64-38D843BB9A17}" type="pres">
      <dgm:prSet presAssocID="{62F1A25B-56F2-491E-92CE-FB6FDEE4717E}" presName="tile2" presStyleLbl="node1" presStyleIdx="1" presStyleCnt="4" custLinFactNeighborX="-100000"/>
      <dgm:spPr/>
      <dgm:t>
        <a:bodyPr/>
        <a:lstStyle/>
        <a:p>
          <a:endParaRPr lang="fr-FR"/>
        </a:p>
      </dgm:t>
    </dgm:pt>
    <dgm:pt modelId="{1F6B84A7-65BE-4A5A-862C-C0632D144C2C}" type="pres">
      <dgm:prSet presAssocID="{62F1A25B-56F2-491E-92CE-FB6FDEE4717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F6809F1-17EB-4663-B1E4-E30E7D21D8C1}" type="pres">
      <dgm:prSet presAssocID="{62F1A25B-56F2-491E-92CE-FB6FDEE4717E}" presName="tile3" presStyleLbl="node1" presStyleIdx="2" presStyleCnt="4"/>
      <dgm:spPr/>
      <dgm:t>
        <a:bodyPr/>
        <a:lstStyle/>
        <a:p>
          <a:endParaRPr lang="fr-FR"/>
        </a:p>
      </dgm:t>
    </dgm:pt>
    <dgm:pt modelId="{E60B635B-3A50-42A1-878F-57BB61059E3B}" type="pres">
      <dgm:prSet presAssocID="{62F1A25B-56F2-491E-92CE-FB6FDEE4717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2C29E31-FF0A-4D41-A075-4CD3536BD984}" type="pres">
      <dgm:prSet presAssocID="{62F1A25B-56F2-491E-92CE-FB6FDEE4717E}" presName="tile4" presStyleLbl="node1" presStyleIdx="3" presStyleCnt="4"/>
      <dgm:spPr/>
      <dgm:t>
        <a:bodyPr/>
        <a:lstStyle/>
        <a:p>
          <a:endParaRPr lang="fr-FR"/>
        </a:p>
      </dgm:t>
    </dgm:pt>
    <dgm:pt modelId="{08205DE0-116C-41D8-9DCC-3FFD2C95B607}" type="pres">
      <dgm:prSet presAssocID="{62F1A25B-56F2-491E-92CE-FB6FDEE4717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ED3470A-FCFA-4518-8111-69B457C8C814}" type="pres">
      <dgm:prSet presAssocID="{62F1A25B-56F2-491E-92CE-FB6FDEE4717E}" presName="centerTile" presStyleLbl="fgShp" presStyleIdx="0" presStyleCnt="1" custScaleX="120567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</dgm:ptLst>
  <dgm:cxnLst>
    <dgm:cxn modelId="{70527F8C-7BF3-4B86-A6B9-EE79D6596E54}" type="presOf" srcId="{2C72919D-8271-4458-9F95-3D912CC8B9E9}" destId="{DF6809F1-17EB-4663-B1E4-E30E7D21D8C1}" srcOrd="0" destOrd="0" presId="urn:microsoft.com/office/officeart/2005/8/layout/matrix1"/>
    <dgm:cxn modelId="{13C27488-2003-4906-9747-766636C019AA}" srcId="{62F1A25B-56F2-491E-92CE-FB6FDEE4717E}" destId="{FE68B358-BEE5-4584-9BDE-757890882A3F}" srcOrd="0" destOrd="0" parTransId="{AD9EACF2-DACF-478F-8F67-147694E832AA}" sibTransId="{15952F57-74C4-448F-9749-A9AC1332FF08}"/>
    <dgm:cxn modelId="{E5C22672-F00D-4552-989E-FBC16DF10FE9}" type="presOf" srcId="{602C0221-55BC-41BE-9921-841352A0CF1C}" destId="{50C658D9-3748-43B5-9A64-38D843BB9A17}" srcOrd="0" destOrd="0" presId="urn:microsoft.com/office/officeart/2005/8/layout/matrix1"/>
    <dgm:cxn modelId="{1DB75C2E-9BFC-47BF-BBBA-D9AF38F0FF33}" type="presOf" srcId="{2C72919D-8271-4458-9F95-3D912CC8B9E9}" destId="{E60B635B-3A50-42A1-878F-57BB61059E3B}" srcOrd="1" destOrd="0" presId="urn:microsoft.com/office/officeart/2005/8/layout/matrix1"/>
    <dgm:cxn modelId="{AC5EF4DB-C094-4198-A876-4B298A599487}" srcId="{FE68B358-BEE5-4584-9BDE-757890882A3F}" destId="{9C452BBD-EDB9-463D-A90B-0F0B443FF164}" srcOrd="3" destOrd="0" parTransId="{9F814000-55C9-44CB-AF0C-91A4D629AEEC}" sibTransId="{49768D26-511F-47FD-9340-28176E8A8D44}"/>
    <dgm:cxn modelId="{76BE312F-A7A1-42D2-97A6-84783EE397FC}" srcId="{FE68B358-BEE5-4584-9BDE-757890882A3F}" destId="{2C72919D-8271-4458-9F95-3D912CC8B9E9}" srcOrd="2" destOrd="0" parTransId="{66B03F8E-9052-452F-93F3-491ABE2A221E}" sibTransId="{9F85A2A1-6768-424E-821B-2474E9E88F5E}"/>
    <dgm:cxn modelId="{5B1477B2-38B4-4AFD-9635-B05435892B42}" srcId="{FE68B358-BEE5-4584-9BDE-757890882A3F}" destId="{FB17250F-78F4-4FEE-B196-0CCF3EE0D376}" srcOrd="0" destOrd="0" parTransId="{024E8644-AA49-4EE6-AFC4-BD084BA067D9}" sibTransId="{11F420B1-9685-40AC-B025-D77C97CA75B7}"/>
    <dgm:cxn modelId="{90D342A2-DE96-4850-8637-80AB9597A95D}" type="presOf" srcId="{FB17250F-78F4-4FEE-B196-0CCF3EE0D376}" destId="{0C13B4D7-5319-4947-9DFF-73CB04FC9F70}" srcOrd="0" destOrd="0" presId="urn:microsoft.com/office/officeart/2005/8/layout/matrix1"/>
    <dgm:cxn modelId="{91E1BF16-AFB0-4DE1-A26C-81CA67F7EF51}" type="presOf" srcId="{9C452BBD-EDB9-463D-A90B-0F0B443FF164}" destId="{A2C29E31-FF0A-4D41-A075-4CD3536BD984}" srcOrd="0" destOrd="0" presId="urn:microsoft.com/office/officeart/2005/8/layout/matrix1"/>
    <dgm:cxn modelId="{55A188CD-5F23-445C-92E2-61B9E101B7C8}" srcId="{FE68B358-BEE5-4584-9BDE-757890882A3F}" destId="{602C0221-55BC-41BE-9921-841352A0CF1C}" srcOrd="1" destOrd="0" parTransId="{FD1F800B-32E7-4404-8903-D9438399F861}" sibTransId="{4858625E-D01A-48E7-9ABA-C3F6B91650BE}"/>
    <dgm:cxn modelId="{0E75F752-AF15-4C41-A928-9A8C04D49A2C}" type="presOf" srcId="{FB17250F-78F4-4FEE-B196-0CCF3EE0D376}" destId="{D3998F28-9AB1-4839-B01A-998871C3F26F}" srcOrd="1" destOrd="0" presId="urn:microsoft.com/office/officeart/2005/8/layout/matrix1"/>
    <dgm:cxn modelId="{6F25F1B4-8303-4BE1-872A-D547811078C8}" type="presOf" srcId="{9C452BBD-EDB9-463D-A90B-0F0B443FF164}" destId="{08205DE0-116C-41D8-9DCC-3FFD2C95B607}" srcOrd="1" destOrd="0" presId="urn:microsoft.com/office/officeart/2005/8/layout/matrix1"/>
    <dgm:cxn modelId="{5BB0CED7-A4C0-4408-B04D-710BB1C2E039}" type="presOf" srcId="{62F1A25B-56F2-491E-92CE-FB6FDEE4717E}" destId="{2FBAB9EE-00DC-4176-BABE-3D5172F6681C}" srcOrd="0" destOrd="0" presId="urn:microsoft.com/office/officeart/2005/8/layout/matrix1"/>
    <dgm:cxn modelId="{166713E4-2CFD-4B10-A86E-B721E3B7B29E}" type="presOf" srcId="{602C0221-55BC-41BE-9921-841352A0CF1C}" destId="{1F6B84A7-65BE-4A5A-862C-C0632D144C2C}" srcOrd="1" destOrd="0" presId="urn:microsoft.com/office/officeart/2005/8/layout/matrix1"/>
    <dgm:cxn modelId="{D28E7E9E-8DC6-4AD6-99CC-77391DE87EE8}" type="presOf" srcId="{FE68B358-BEE5-4584-9BDE-757890882A3F}" destId="{AED3470A-FCFA-4518-8111-69B457C8C814}" srcOrd="0" destOrd="0" presId="urn:microsoft.com/office/officeart/2005/8/layout/matrix1"/>
    <dgm:cxn modelId="{0455055F-9E91-4148-AF6E-A02701B4BBAE}" type="presParOf" srcId="{2FBAB9EE-00DC-4176-BABE-3D5172F6681C}" destId="{9BE7E88A-35A9-48A8-A512-16ECFA1B2C7C}" srcOrd="0" destOrd="0" presId="urn:microsoft.com/office/officeart/2005/8/layout/matrix1"/>
    <dgm:cxn modelId="{72B509B3-1614-4CE7-BEE9-BA9B83CFD6D3}" type="presParOf" srcId="{9BE7E88A-35A9-48A8-A512-16ECFA1B2C7C}" destId="{0C13B4D7-5319-4947-9DFF-73CB04FC9F70}" srcOrd="0" destOrd="0" presId="urn:microsoft.com/office/officeart/2005/8/layout/matrix1"/>
    <dgm:cxn modelId="{620C7C39-7D20-4758-A0E1-2C01F87C4AAE}" type="presParOf" srcId="{9BE7E88A-35A9-48A8-A512-16ECFA1B2C7C}" destId="{D3998F28-9AB1-4839-B01A-998871C3F26F}" srcOrd="1" destOrd="0" presId="urn:microsoft.com/office/officeart/2005/8/layout/matrix1"/>
    <dgm:cxn modelId="{0FC987C7-2375-44F6-8BEB-DCF7B3B81A11}" type="presParOf" srcId="{9BE7E88A-35A9-48A8-A512-16ECFA1B2C7C}" destId="{50C658D9-3748-43B5-9A64-38D843BB9A17}" srcOrd="2" destOrd="0" presId="urn:microsoft.com/office/officeart/2005/8/layout/matrix1"/>
    <dgm:cxn modelId="{39FC5378-3D76-4B22-ACBD-07A35F3A2325}" type="presParOf" srcId="{9BE7E88A-35A9-48A8-A512-16ECFA1B2C7C}" destId="{1F6B84A7-65BE-4A5A-862C-C0632D144C2C}" srcOrd="3" destOrd="0" presId="urn:microsoft.com/office/officeart/2005/8/layout/matrix1"/>
    <dgm:cxn modelId="{276B4969-23E9-40EB-B4B4-DF0B780FEEED}" type="presParOf" srcId="{9BE7E88A-35A9-48A8-A512-16ECFA1B2C7C}" destId="{DF6809F1-17EB-4663-B1E4-E30E7D21D8C1}" srcOrd="4" destOrd="0" presId="urn:microsoft.com/office/officeart/2005/8/layout/matrix1"/>
    <dgm:cxn modelId="{FD8CC050-CDC6-44FE-9E50-8F0FAC7AD633}" type="presParOf" srcId="{9BE7E88A-35A9-48A8-A512-16ECFA1B2C7C}" destId="{E60B635B-3A50-42A1-878F-57BB61059E3B}" srcOrd="5" destOrd="0" presId="urn:microsoft.com/office/officeart/2005/8/layout/matrix1"/>
    <dgm:cxn modelId="{87870CF9-804A-4662-A027-0359B8516572}" type="presParOf" srcId="{9BE7E88A-35A9-48A8-A512-16ECFA1B2C7C}" destId="{A2C29E31-FF0A-4D41-A075-4CD3536BD984}" srcOrd="6" destOrd="0" presId="urn:microsoft.com/office/officeart/2005/8/layout/matrix1"/>
    <dgm:cxn modelId="{BE999417-798C-4D5F-A0F6-3C378A2B3D66}" type="presParOf" srcId="{9BE7E88A-35A9-48A8-A512-16ECFA1B2C7C}" destId="{08205DE0-116C-41D8-9DCC-3FFD2C95B607}" srcOrd="7" destOrd="0" presId="urn:microsoft.com/office/officeart/2005/8/layout/matrix1"/>
    <dgm:cxn modelId="{2ADC3518-FF30-4245-8891-5BF67C18609A}" type="presParOf" srcId="{2FBAB9EE-00DC-4176-BABE-3D5172F6681C}" destId="{AED3470A-FCFA-4518-8111-69B457C8C81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A636131-5449-4CA4-9DE3-8DBAFA8E89AE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B8E6828-BE4C-4749-89BF-0FA9C8FDF96A}">
      <dgm:prSet phldrT="[Texte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الخبير المحاسب</a:t>
          </a:r>
          <a:endParaRPr lang="fr-FR" sz="3600" b="1" dirty="0">
            <a:solidFill>
              <a:schemeClr val="tx1"/>
            </a:solidFill>
          </a:endParaRPr>
        </a:p>
      </dgm:t>
    </dgm:pt>
    <dgm:pt modelId="{8F216985-6B97-44B2-9815-D5A0874122A6}" type="parTrans" cxnId="{47599CB3-513C-474E-83CA-F99E63AC5249}">
      <dgm:prSet/>
      <dgm:spPr/>
      <dgm:t>
        <a:bodyPr/>
        <a:lstStyle/>
        <a:p>
          <a:endParaRPr lang="fr-FR"/>
        </a:p>
      </dgm:t>
    </dgm:pt>
    <dgm:pt modelId="{6AC35F3B-C1AF-4E91-A9F5-7BCE967424FB}" type="sibTrans" cxnId="{47599CB3-513C-474E-83CA-F99E63AC5249}">
      <dgm:prSet/>
      <dgm:spPr/>
      <dgm:t>
        <a:bodyPr/>
        <a:lstStyle/>
        <a:p>
          <a:endParaRPr lang="fr-FR"/>
        </a:p>
      </dgm:t>
    </dgm:pt>
    <dgm:pt modelId="{B95C70AE-062A-44A6-AE16-2E617D078A0C}">
      <dgm:prSet phldrT="[Texte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400" b="1" dirty="0" smtClean="0"/>
            <a:t>- مؤهل للقيام بالتدقيق المالي والمحاسبي للشركات والهيئات</a:t>
          </a:r>
        </a:p>
        <a:p>
          <a:pPr rtl="1"/>
          <a:r>
            <a:rPr lang="ar-DZ" sz="2400" b="1" dirty="0" smtClean="0"/>
            <a:t>- مؤهل لتقديم </a:t>
          </a:r>
          <a:r>
            <a:rPr lang="ar-DZ" sz="2400" b="1" dirty="0" err="1" smtClean="0"/>
            <a:t>إستشارات</a:t>
          </a:r>
          <a:r>
            <a:rPr lang="ar-DZ" sz="2400" b="1" dirty="0" smtClean="0"/>
            <a:t> للشركات والهيئات في الميدان المالي </a:t>
          </a:r>
          <a:r>
            <a:rPr lang="ar-DZ" sz="2400" b="1" dirty="0" err="1" smtClean="0"/>
            <a:t>والإجتماعي</a:t>
          </a:r>
          <a:r>
            <a:rPr lang="ar-DZ" sz="2400" b="1" dirty="0" smtClean="0"/>
            <a:t> </a:t>
          </a:r>
          <a:r>
            <a:rPr lang="ar-DZ" sz="2400" b="1" dirty="0" err="1" smtClean="0"/>
            <a:t>والإقتصادي</a:t>
          </a:r>
          <a:endParaRPr lang="ar-DZ" sz="2400" b="1" dirty="0" smtClean="0"/>
        </a:p>
        <a:p>
          <a:pPr rtl="1"/>
          <a:r>
            <a:rPr lang="ar-DZ" sz="2400" b="1" dirty="0" smtClean="0"/>
            <a:t>- يصادق على شرعية ونظامية الحسابات والقوائم المالية </a:t>
          </a:r>
        </a:p>
        <a:p>
          <a:pPr rtl="1"/>
          <a:r>
            <a:rPr lang="ar-DZ" sz="2400" b="1" dirty="0" smtClean="0"/>
            <a:t>- يبدي رأي فني محايد</a:t>
          </a:r>
        </a:p>
        <a:p>
          <a:pPr rtl="1"/>
          <a:r>
            <a:rPr lang="ar-DZ" sz="2400" b="1" dirty="0" smtClean="0"/>
            <a:t>- مستقل عن المؤسسة</a:t>
          </a:r>
        </a:p>
        <a:p>
          <a:pPr rtl="1"/>
          <a:r>
            <a:rPr lang="ar-DZ" sz="2400" b="1" dirty="0" smtClean="0"/>
            <a:t>- مراجع تعاقدي</a:t>
          </a:r>
          <a:endParaRPr lang="fr-FR" sz="2400" b="1" dirty="0"/>
        </a:p>
      </dgm:t>
    </dgm:pt>
    <dgm:pt modelId="{4B61AFAB-138A-405C-814F-A0894656A2EF}" type="parTrans" cxnId="{4C9FE2BC-D3FE-43E5-9E73-CD6BB84176AB}">
      <dgm:prSet/>
      <dgm:spPr/>
      <dgm:t>
        <a:bodyPr/>
        <a:lstStyle/>
        <a:p>
          <a:endParaRPr lang="fr-FR"/>
        </a:p>
      </dgm:t>
    </dgm:pt>
    <dgm:pt modelId="{63253A17-F468-4F9A-B914-C34C607A79D5}" type="sibTrans" cxnId="{4C9FE2BC-D3FE-43E5-9E73-CD6BB84176AB}">
      <dgm:prSet/>
      <dgm:spPr/>
      <dgm:t>
        <a:bodyPr/>
        <a:lstStyle/>
        <a:p>
          <a:endParaRPr lang="fr-FR"/>
        </a:p>
      </dgm:t>
    </dgm:pt>
    <dgm:pt modelId="{33B59BCB-1649-4354-B87E-07B458F2A7AC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محافظ الحسابات</a:t>
          </a:r>
          <a:endParaRPr lang="fr-FR" sz="3600" b="1" dirty="0">
            <a:solidFill>
              <a:schemeClr val="tx1"/>
            </a:solidFill>
          </a:endParaRPr>
        </a:p>
      </dgm:t>
    </dgm:pt>
    <dgm:pt modelId="{240F0E05-E05F-41AC-8FA1-7DAE985F782E}" type="parTrans" cxnId="{0F39DCAD-8BA6-4963-BE7E-2A75D48ED49B}">
      <dgm:prSet/>
      <dgm:spPr/>
      <dgm:t>
        <a:bodyPr/>
        <a:lstStyle/>
        <a:p>
          <a:endParaRPr lang="fr-FR"/>
        </a:p>
      </dgm:t>
    </dgm:pt>
    <dgm:pt modelId="{A6B63F87-3864-4323-8CFD-9F59B1179DD7}" type="sibTrans" cxnId="{0F39DCAD-8BA6-4963-BE7E-2A75D48ED49B}">
      <dgm:prSet/>
      <dgm:spPr/>
      <dgm:t>
        <a:bodyPr/>
        <a:lstStyle/>
        <a:p>
          <a:endParaRPr lang="fr-FR"/>
        </a:p>
      </dgm:t>
    </dgm:pt>
    <dgm:pt modelId="{DDFB6BD1-68E6-491F-8C29-CE458E9716BE}">
      <dgm:prSet phldrT="[Texte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endParaRPr lang="ar-DZ" sz="2400" dirty="0" smtClean="0"/>
        </a:p>
        <a:p>
          <a:pPr rtl="1"/>
          <a:endParaRPr lang="ar-DZ" sz="2400" dirty="0" smtClean="0"/>
        </a:p>
        <a:p>
          <a:pPr rtl="1"/>
          <a:r>
            <a:rPr lang="ar-DZ" sz="2400" b="1" dirty="0" smtClean="0"/>
            <a:t>- غير مؤهل</a:t>
          </a:r>
        </a:p>
        <a:p>
          <a:pPr rtl="1"/>
          <a:endParaRPr lang="ar-DZ" sz="2400" b="1" dirty="0" smtClean="0"/>
        </a:p>
        <a:p>
          <a:pPr rtl="1"/>
          <a:r>
            <a:rPr lang="ar-DZ" sz="2400" b="1" dirty="0" smtClean="0"/>
            <a:t>- غير مؤهل</a:t>
          </a:r>
        </a:p>
        <a:p>
          <a:pPr rtl="1"/>
          <a:endParaRPr lang="ar-DZ" sz="2400" b="1" dirty="0" smtClean="0"/>
        </a:p>
        <a:p>
          <a:pPr rtl="1"/>
          <a:endParaRPr lang="ar-DZ" sz="2400" b="1" dirty="0" smtClean="0"/>
        </a:p>
        <a:p>
          <a:pPr rtl="1"/>
          <a:r>
            <a:rPr lang="ar-DZ" sz="2400" b="1" dirty="0" smtClean="0"/>
            <a:t>- يصادق على شرعية ونظامية الحسابات والقوائم المالية </a:t>
          </a:r>
        </a:p>
        <a:p>
          <a:pPr rtl="1"/>
          <a:r>
            <a:rPr lang="ar-DZ" sz="2400" b="1" dirty="0" smtClean="0"/>
            <a:t>- يبدي رأي فني محايد</a:t>
          </a:r>
        </a:p>
        <a:p>
          <a:pPr rtl="1"/>
          <a:r>
            <a:rPr lang="ar-DZ" sz="2400" b="1" dirty="0" smtClean="0"/>
            <a:t>- مستقل عن المؤسسة</a:t>
          </a:r>
        </a:p>
        <a:p>
          <a:pPr rtl="1"/>
          <a:r>
            <a:rPr lang="ar-DZ" sz="2400" b="1" dirty="0" smtClean="0"/>
            <a:t>- مراجع قانوني</a:t>
          </a:r>
        </a:p>
        <a:p>
          <a:endParaRPr lang="fr-FR" sz="2400" dirty="0"/>
        </a:p>
      </dgm:t>
    </dgm:pt>
    <dgm:pt modelId="{6489E42B-F128-4E04-BCFC-B58A2A188DF9}" type="parTrans" cxnId="{4EA4DD3B-71F9-4B40-AB2A-E64C3756E381}">
      <dgm:prSet/>
      <dgm:spPr/>
      <dgm:t>
        <a:bodyPr/>
        <a:lstStyle/>
        <a:p>
          <a:endParaRPr lang="fr-FR"/>
        </a:p>
      </dgm:t>
    </dgm:pt>
    <dgm:pt modelId="{746302BD-732D-4B0A-9768-E846F791A3DF}" type="sibTrans" cxnId="{4EA4DD3B-71F9-4B40-AB2A-E64C3756E381}">
      <dgm:prSet/>
      <dgm:spPr/>
      <dgm:t>
        <a:bodyPr/>
        <a:lstStyle/>
        <a:p>
          <a:endParaRPr lang="fr-FR"/>
        </a:p>
      </dgm:t>
    </dgm:pt>
    <dgm:pt modelId="{43E61DCB-3793-4EBF-AE33-92E22F755EB7}" type="pres">
      <dgm:prSet presAssocID="{7A636131-5449-4CA4-9DE3-8DBAFA8E89A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FF112D5-343F-4DA4-9338-8B2076E9370F}" type="pres">
      <dgm:prSet presAssocID="{7B8E6828-BE4C-4749-89BF-0FA9C8FDF96A}" presName="root" presStyleCnt="0"/>
      <dgm:spPr/>
    </dgm:pt>
    <dgm:pt modelId="{AAF81330-58DC-4C97-B9BB-208C517917F4}" type="pres">
      <dgm:prSet presAssocID="{7B8E6828-BE4C-4749-89BF-0FA9C8FDF96A}" presName="rootComposite" presStyleCnt="0"/>
      <dgm:spPr/>
    </dgm:pt>
    <dgm:pt modelId="{9A532CEA-EA24-4DA8-963A-1C622B7D5F11}" type="pres">
      <dgm:prSet presAssocID="{7B8E6828-BE4C-4749-89BF-0FA9C8FDF96A}" presName="rootText" presStyleLbl="node1" presStyleIdx="0" presStyleCnt="2" custLinFactY="-33436" custLinFactNeighborY="-100000"/>
      <dgm:spPr/>
      <dgm:t>
        <a:bodyPr/>
        <a:lstStyle/>
        <a:p>
          <a:endParaRPr lang="fr-FR"/>
        </a:p>
      </dgm:t>
    </dgm:pt>
    <dgm:pt modelId="{CC3367B3-2B01-41D5-A99E-9EEC9B15C3DC}" type="pres">
      <dgm:prSet presAssocID="{7B8E6828-BE4C-4749-89BF-0FA9C8FDF96A}" presName="rootConnector" presStyleLbl="node1" presStyleIdx="0" presStyleCnt="2"/>
      <dgm:spPr/>
      <dgm:t>
        <a:bodyPr/>
        <a:lstStyle/>
        <a:p>
          <a:endParaRPr lang="fr-FR"/>
        </a:p>
      </dgm:t>
    </dgm:pt>
    <dgm:pt modelId="{011AC872-6AC8-466D-A6DD-E6E8654BDCB5}" type="pres">
      <dgm:prSet presAssocID="{7B8E6828-BE4C-4749-89BF-0FA9C8FDF96A}" presName="childShape" presStyleCnt="0"/>
      <dgm:spPr/>
    </dgm:pt>
    <dgm:pt modelId="{D5F0C6B4-753A-4375-8DAD-08A4EF9BDD1C}" type="pres">
      <dgm:prSet presAssocID="{4B61AFAB-138A-405C-814F-A0894656A2EF}" presName="Name13" presStyleLbl="parChTrans1D2" presStyleIdx="0" presStyleCnt="2"/>
      <dgm:spPr/>
      <dgm:t>
        <a:bodyPr/>
        <a:lstStyle/>
        <a:p>
          <a:endParaRPr lang="fr-FR"/>
        </a:p>
      </dgm:t>
    </dgm:pt>
    <dgm:pt modelId="{3F2D2457-4529-45FE-818F-BEB8F6728044}" type="pres">
      <dgm:prSet presAssocID="{B95C70AE-062A-44A6-AE16-2E617D078A0C}" presName="childText" presStyleLbl="bgAcc1" presStyleIdx="0" presStyleCnt="2" custScaleX="128210" custScaleY="399888" custLinFactNeighborY="-54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E322FF-5847-4F08-960D-E72C3991CF99}" type="pres">
      <dgm:prSet presAssocID="{33B59BCB-1649-4354-B87E-07B458F2A7AC}" presName="root" presStyleCnt="0"/>
      <dgm:spPr/>
    </dgm:pt>
    <dgm:pt modelId="{C4631B44-FF5B-47AB-B56F-49F3D86F767E}" type="pres">
      <dgm:prSet presAssocID="{33B59BCB-1649-4354-B87E-07B458F2A7AC}" presName="rootComposite" presStyleCnt="0"/>
      <dgm:spPr/>
    </dgm:pt>
    <dgm:pt modelId="{0EBA8A78-2B70-49F6-BBA6-6995D69D61AC}" type="pres">
      <dgm:prSet presAssocID="{33B59BCB-1649-4354-B87E-07B458F2A7AC}" presName="rootText" presStyleLbl="node1" presStyleIdx="1" presStyleCnt="2" custLinFactY="-33436" custLinFactNeighborY="-100000"/>
      <dgm:spPr/>
      <dgm:t>
        <a:bodyPr/>
        <a:lstStyle/>
        <a:p>
          <a:endParaRPr lang="fr-FR"/>
        </a:p>
      </dgm:t>
    </dgm:pt>
    <dgm:pt modelId="{FDE6383D-FD5B-44AB-858B-387D65748CC0}" type="pres">
      <dgm:prSet presAssocID="{33B59BCB-1649-4354-B87E-07B458F2A7AC}" presName="rootConnector" presStyleLbl="node1" presStyleIdx="1" presStyleCnt="2"/>
      <dgm:spPr/>
      <dgm:t>
        <a:bodyPr/>
        <a:lstStyle/>
        <a:p>
          <a:endParaRPr lang="fr-FR"/>
        </a:p>
      </dgm:t>
    </dgm:pt>
    <dgm:pt modelId="{6DD5F3EA-5B15-43BF-A374-C8C1C5FCF191}" type="pres">
      <dgm:prSet presAssocID="{33B59BCB-1649-4354-B87E-07B458F2A7AC}" presName="childShape" presStyleCnt="0"/>
      <dgm:spPr/>
    </dgm:pt>
    <dgm:pt modelId="{3D7558F4-CF22-4446-8AC1-AA0042EC24D6}" type="pres">
      <dgm:prSet presAssocID="{6489E42B-F128-4E04-BCFC-B58A2A188DF9}" presName="Name13" presStyleLbl="parChTrans1D2" presStyleIdx="1" presStyleCnt="2"/>
      <dgm:spPr/>
      <dgm:t>
        <a:bodyPr/>
        <a:lstStyle/>
        <a:p>
          <a:endParaRPr lang="fr-FR"/>
        </a:p>
      </dgm:t>
    </dgm:pt>
    <dgm:pt modelId="{E4047909-FDAC-4FB4-9DA7-D3C0C980BA5C}" type="pres">
      <dgm:prSet presAssocID="{DDFB6BD1-68E6-491F-8C29-CE458E9716BE}" presName="childText" presStyleLbl="bgAcc1" presStyleIdx="1" presStyleCnt="2" custScaleX="114528" custScaleY="396137" custLinFactNeighborX="-5676" custLinFactNeighborY="-204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C9FE2BC-D3FE-43E5-9E73-CD6BB84176AB}" srcId="{7B8E6828-BE4C-4749-89BF-0FA9C8FDF96A}" destId="{B95C70AE-062A-44A6-AE16-2E617D078A0C}" srcOrd="0" destOrd="0" parTransId="{4B61AFAB-138A-405C-814F-A0894656A2EF}" sibTransId="{63253A17-F468-4F9A-B914-C34C607A79D5}"/>
    <dgm:cxn modelId="{4EA4DD3B-71F9-4B40-AB2A-E64C3756E381}" srcId="{33B59BCB-1649-4354-B87E-07B458F2A7AC}" destId="{DDFB6BD1-68E6-491F-8C29-CE458E9716BE}" srcOrd="0" destOrd="0" parTransId="{6489E42B-F128-4E04-BCFC-B58A2A188DF9}" sibTransId="{746302BD-732D-4B0A-9768-E846F791A3DF}"/>
    <dgm:cxn modelId="{C8D1285A-B8E2-49CA-922C-B65976EF9ACD}" type="presOf" srcId="{7B8E6828-BE4C-4749-89BF-0FA9C8FDF96A}" destId="{9A532CEA-EA24-4DA8-963A-1C622B7D5F11}" srcOrd="0" destOrd="0" presId="urn:microsoft.com/office/officeart/2005/8/layout/hierarchy3"/>
    <dgm:cxn modelId="{A4AE7BD7-A4D6-4780-AC39-58A54F5E4532}" type="presOf" srcId="{7A636131-5449-4CA4-9DE3-8DBAFA8E89AE}" destId="{43E61DCB-3793-4EBF-AE33-92E22F755EB7}" srcOrd="0" destOrd="0" presId="urn:microsoft.com/office/officeart/2005/8/layout/hierarchy3"/>
    <dgm:cxn modelId="{3416D903-90BD-4CCC-BA82-31B2236C56E4}" type="presOf" srcId="{DDFB6BD1-68E6-491F-8C29-CE458E9716BE}" destId="{E4047909-FDAC-4FB4-9DA7-D3C0C980BA5C}" srcOrd="0" destOrd="0" presId="urn:microsoft.com/office/officeart/2005/8/layout/hierarchy3"/>
    <dgm:cxn modelId="{0F39DCAD-8BA6-4963-BE7E-2A75D48ED49B}" srcId="{7A636131-5449-4CA4-9DE3-8DBAFA8E89AE}" destId="{33B59BCB-1649-4354-B87E-07B458F2A7AC}" srcOrd="1" destOrd="0" parTransId="{240F0E05-E05F-41AC-8FA1-7DAE985F782E}" sibTransId="{A6B63F87-3864-4323-8CFD-9F59B1179DD7}"/>
    <dgm:cxn modelId="{F2D9BF10-3557-4196-B497-48114AAAF0C6}" type="presOf" srcId="{4B61AFAB-138A-405C-814F-A0894656A2EF}" destId="{D5F0C6B4-753A-4375-8DAD-08A4EF9BDD1C}" srcOrd="0" destOrd="0" presId="urn:microsoft.com/office/officeart/2005/8/layout/hierarchy3"/>
    <dgm:cxn modelId="{21C00E32-9BAE-4DE2-AE72-1113FB469CE5}" type="presOf" srcId="{6489E42B-F128-4E04-BCFC-B58A2A188DF9}" destId="{3D7558F4-CF22-4446-8AC1-AA0042EC24D6}" srcOrd="0" destOrd="0" presId="urn:microsoft.com/office/officeart/2005/8/layout/hierarchy3"/>
    <dgm:cxn modelId="{D143D584-AD47-41A5-B12A-579957B57145}" type="presOf" srcId="{33B59BCB-1649-4354-B87E-07B458F2A7AC}" destId="{0EBA8A78-2B70-49F6-BBA6-6995D69D61AC}" srcOrd="0" destOrd="0" presId="urn:microsoft.com/office/officeart/2005/8/layout/hierarchy3"/>
    <dgm:cxn modelId="{B1C85FDE-5828-4B35-B251-30425CD72A35}" type="presOf" srcId="{33B59BCB-1649-4354-B87E-07B458F2A7AC}" destId="{FDE6383D-FD5B-44AB-858B-387D65748CC0}" srcOrd="1" destOrd="0" presId="urn:microsoft.com/office/officeart/2005/8/layout/hierarchy3"/>
    <dgm:cxn modelId="{03AB412D-8D7E-4CF6-9478-ABF5075CFA7B}" type="presOf" srcId="{7B8E6828-BE4C-4749-89BF-0FA9C8FDF96A}" destId="{CC3367B3-2B01-41D5-A99E-9EEC9B15C3DC}" srcOrd="1" destOrd="0" presId="urn:microsoft.com/office/officeart/2005/8/layout/hierarchy3"/>
    <dgm:cxn modelId="{E5E22304-67FC-4C95-8009-0111BBFBFBD7}" type="presOf" srcId="{B95C70AE-062A-44A6-AE16-2E617D078A0C}" destId="{3F2D2457-4529-45FE-818F-BEB8F6728044}" srcOrd="0" destOrd="0" presId="urn:microsoft.com/office/officeart/2005/8/layout/hierarchy3"/>
    <dgm:cxn modelId="{47599CB3-513C-474E-83CA-F99E63AC5249}" srcId="{7A636131-5449-4CA4-9DE3-8DBAFA8E89AE}" destId="{7B8E6828-BE4C-4749-89BF-0FA9C8FDF96A}" srcOrd="0" destOrd="0" parTransId="{8F216985-6B97-44B2-9815-D5A0874122A6}" sibTransId="{6AC35F3B-C1AF-4E91-A9F5-7BCE967424FB}"/>
    <dgm:cxn modelId="{9F633002-5934-41DE-8554-BACE892BB0C0}" type="presParOf" srcId="{43E61DCB-3793-4EBF-AE33-92E22F755EB7}" destId="{DFF112D5-343F-4DA4-9338-8B2076E9370F}" srcOrd="0" destOrd="0" presId="urn:microsoft.com/office/officeart/2005/8/layout/hierarchy3"/>
    <dgm:cxn modelId="{9C8C7D77-AF59-4308-8025-44FD924199BD}" type="presParOf" srcId="{DFF112D5-343F-4DA4-9338-8B2076E9370F}" destId="{AAF81330-58DC-4C97-B9BB-208C517917F4}" srcOrd="0" destOrd="0" presId="urn:microsoft.com/office/officeart/2005/8/layout/hierarchy3"/>
    <dgm:cxn modelId="{4FE9C9BF-1702-4689-A2AC-428E9DE03B63}" type="presParOf" srcId="{AAF81330-58DC-4C97-B9BB-208C517917F4}" destId="{9A532CEA-EA24-4DA8-963A-1C622B7D5F11}" srcOrd="0" destOrd="0" presId="urn:microsoft.com/office/officeart/2005/8/layout/hierarchy3"/>
    <dgm:cxn modelId="{EFA4A4F2-AA87-465E-B3E0-1E0094170800}" type="presParOf" srcId="{AAF81330-58DC-4C97-B9BB-208C517917F4}" destId="{CC3367B3-2B01-41D5-A99E-9EEC9B15C3DC}" srcOrd="1" destOrd="0" presId="urn:microsoft.com/office/officeart/2005/8/layout/hierarchy3"/>
    <dgm:cxn modelId="{D7A9AE09-42DB-4CF1-B4F8-79E12CBABA83}" type="presParOf" srcId="{DFF112D5-343F-4DA4-9338-8B2076E9370F}" destId="{011AC872-6AC8-466D-A6DD-E6E8654BDCB5}" srcOrd="1" destOrd="0" presId="urn:microsoft.com/office/officeart/2005/8/layout/hierarchy3"/>
    <dgm:cxn modelId="{9E24E0CE-91B6-4B71-94B6-ABB71B3D7F54}" type="presParOf" srcId="{011AC872-6AC8-466D-A6DD-E6E8654BDCB5}" destId="{D5F0C6B4-753A-4375-8DAD-08A4EF9BDD1C}" srcOrd="0" destOrd="0" presId="urn:microsoft.com/office/officeart/2005/8/layout/hierarchy3"/>
    <dgm:cxn modelId="{01C1D584-80E4-4B19-8114-50501A36F14D}" type="presParOf" srcId="{011AC872-6AC8-466D-A6DD-E6E8654BDCB5}" destId="{3F2D2457-4529-45FE-818F-BEB8F6728044}" srcOrd="1" destOrd="0" presId="urn:microsoft.com/office/officeart/2005/8/layout/hierarchy3"/>
    <dgm:cxn modelId="{90091996-E161-424A-97FD-22E8F1493DBB}" type="presParOf" srcId="{43E61DCB-3793-4EBF-AE33-92E22F755EB7}" destId="{AFE322FF-5847-4F08-960D-E72C3991CF99}" srcOrd="1" destOrd="0" presId="urn:microsoft.com/office/officeart/2005/8/layout/hierarchy3"/>
    <dgm:cxn modelId="{E36DA641-2400-4C20-8359-78E84E73951C}" type="presParOf" srcId="{AFE322FF-5847-4F08-960D-E72C3991CF99}" destId="{C4631B44-FF5B-47AB-B56F-49F3D86F767E}" srcOrd="0" destOrd="0" presId="urn:microsoft.com/office/officeart/2005/8/layout/hierarchy3"/>
    <dgm:cxn modelId="{FDF59E12-ED95-4352-BD90-2FDD303BB6BE}" type="presParOf" srcId="{C4631B44-FF5B-47AB-B56F-49F3D86F767E}" destId="{0EBA8A78-2B70-49F6-BBA6-6995D69D61AC}" srcOrd="0" destOrd="0" presId="urn:microsoft.com/office/officeart/2005/8/layout/hierarchy3"/>
    <dgm:cxn modelId="{1CD2FDC6-5003-45D5-85FD-9163F71569E7}" type="presParOf" srcId="{C4631B44-FF5B-47AB-B56F-49F3D86F767E}" destId="{FDE6383D-FD5B-44AB-858B-387D65748CC0}" srcOrd="1" destOrd="0" presId="urn:microsoft.com/office/officeart/2005/8/layout/hierarchy3"/>
    <dgm:cxn modelId="{00396C5A-62BB-406B-BA2F-7B9B52A93048}" type="presParOf" srcId="{AFE322FF-5847-4F08-960D-E72C3991CF99}" destId="{6DD5F3EA-5B15-43BF-A374-C8C1C5FCF191}" srcOrd="1" destOrd="0" presId="urn:microsoft.com/office/officeart/2005/8/layout/hierarchy3"/>
    <dgm:cxn modelId="{4C44B89B-2572-4F83-B273-DFF049EB6838}" type="presParOf" srcId="{6DD5F3EA-5B15-43BF-A374-C8C1C5FCF191}" destId="{3D7558F4-CF22-4446-8AC1-AA0042EC24D6}" srcOrd="0" destOrd="0" presId="urn:microsoft.com/office/officeart/2005/8/layout/hierarchy3"/>
    <dgm:cxn modelId="{D64522C7-BCA0-4471-96A2-856BCE9EB143}" type="presParOf" srcId="{6DD5F3EA-5B15-43BF-A374-C8C1C5FCF191}" destId="{E4047909-FDAC-4FB4-9DA7-D3C0C980BA5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05C5A2D-F4D2-4A71-A6F1-375587D84C79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C23212A-06E4-41BD-AF1A-B98A42739F92}">
      <dgm:prSet phldrT="[Texte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000" b="1" dirty="0" smtClean="0">
              <a:solidFill>
                <a:schemeClr val="tx1"/>
              </a:solidFill>
            </a:rPr>
            <a:t>1) الشروط المتعلقة بالشخص الطبيعي</a:t>
          </a:r>
          <a:endParaRPr lang="fr-FR" sz="2000" b="1" dirty="0">
            <a:solidFill>
              <a:schemeClr val="tx1"/>
            </a:solidFill>
          </a:endParaRPr>
        </a:p>
      </dgm:t>
    </dgm:pt>
    <dgm:pt modelId="{EC201069-9314-442F-860E-AF769129814A}" type="parTrans" cxnId="{940B83C9-5D4E-4670-9DBF-BA6700AE7F1B}">
      <dgm:prSet/>
      <dgm:spPr/>
      <dgm:t>
        <a:bodyPr/>
        <a:lstStyle/>
        <a:p>
          <a:endParaRPr lang="fr-FR"/>
        </a:p>
      </dgm:t>
    </dgm:pt>
    <dgm:pt modelId="{4AD9BF48-8DE1-46FA-9869-68CEC8476129}" type="sibTrans" cxnId="{940B83C9-5D4E-4670-9DBF-BA6700AE7F1B}">
      <dgm:prSet/>
      <dgm:spPr/>
      <dgm:t>
        <a:bodyPr/>
        <a:lstStyle/>
        <a:p>
          <a:endParaRPr lang="fr-FR"/>
        </a:p>
      </dgm:t>
    </dgm:pt>
    <dgm:pt modelId="{B93D1F21-6F20-424A-BBC7-77F4802B9B8A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- الجنسية الجزائرية</a:t>
          </a:r>
        </a:p>
        <a:p>
          <a:pPr rtl="1"/>
          <a:r>
            <a:rPr lang="ar-DZ" sz="2400" b="1" dirty="0" smtClean="0">
              <a:solidFill>
                <a:schemeClr val="tx1"/>
              </a:solidFill>
            </a:rPr>
            <a:t>- حيازة شهادة للخبرة المحاسبية</a:t>
          </a:r>
          <a:endParaRPr lang="fr-FR" sz="2400" b="1" dirty="0">
            <a:solidFill>
              <a:schemeClr val="tx1"/>
            </a:solidFill>
          </a:endParaRPr>
        </a:p>
      </dgm:t>
    </dgm:pt>
    <dgm:pt modelId="{B7EEEDE2-8A9D-400C-99E0-77B98DB1DBC0}" type="parTrans" cxnId="{D34D4FFB-9AE8-42A7-A3AF-6B8030C0B824}">
      <dgm:prSet/>
      <dgm:spPr/>
      <dgm:t>
        <a:bodyPr/>
        <a:lstStyle/>
        <a:p>
          <a:endParaRPr lang="fr-FR"/>
        </a:p>
      </dgm:t>
    </dgm:pt>
    <dgm:pt modelId="{05FB116F-727D-41B1-A81F-5DCE736E0CDA}" type="sibTrans" cxnId="{D34D4FFB-9AE8-42A7-A3AF-6B8030C0B824}">
      <dgm:prSet/>
      <dgm:spPr/>
      <dgm:t>
        <a:bodyPr/>
        <a:lstStyle/>
        <a:p>
          <a:endParaRPr lang="fr-FR"/>
        </a:p>
      </dgm:t>
    </dgm:pt>
    <dgm:pt modelId="{665014BE-7596-4323-9F5C-81C982F925AE}">
      <dgm:prSet phldrT="[Texte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التمتع بجميع الحقوق المدنية والسياسية</a:t>
          </a:r>
          <a:endParaRPr lang="fr-FR" sz="2400" b="1" dirty="0">
            <a:solidFill>
              <a:schemeClr val="tx1"/>
            </a:solidFill>
          </a:endParaRPr>
        </a:p>
      </dgm:t>
    </dgm:pt>
    <dgm:pt modelId="{C0116CBD-B79A-4583-8CE6-BEF92B89A743}" type="parTrans" cxnId="{88ABCA6D-7D1D-48F2-8967-0898EDE09629}">
      <dgm:prSet/>
      <dgm:spPr/>
      <dgm:t>
        <a:bodyPr/>
        <a:lstStyle/>
        <a:p>
          <a:endParaRPr lang="fr-FR"/>
        </a:p>
      </dgm:t>
    </dgm:pt>
    <dgm:pt modelId="{9E07D69A-29CB-4F2E-846E-0E36FE62C08E}" type="sibTrans" cxnId="{88ABCA6D-7D1D-48F2-8967-0898EDE09629}">
      <dgm:prSet/>
      <dgm:spPr/>
      <dgm:t>
        <a:bodyPr/>
        <a:lstStyle/>
        <a:p>
          <a:endParaRPr lang="fr-FR"/>
        </a:p>
      </dgm:t>
    </dgm:pt>
    <dgm:pt modelId="{A70B8156-BA17-4271-93EE-27DF929DA1FF}">
      <dgm:prSet phldrT="[Texte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000" b="1" dirty="0" smtClean="0">
              <a:solidFill>
                <a:schemeClr val="tx1"/>
              </a:solidFill>
            </a:rPr>
            <a:t>أن لا يكون محكوما عليه بجنحة أو جناية مخلة بشرف المهنة</a:t>
          </a:r>
          <a:endParaRPr lang="fr-FR" sz="2000" b="1" dirty="0">
            <a:solidFill>
              <a:schemeClr val="tx1"/>
            </a:solidFill>
          </a:endParaRPr>
        </a:p>
      </dgm:t>
    </dgm:pt>
    <dgm:pt modelId="{7BE1FEF2-F05D-492B-8728-9191645016AA}" type="parTrans" cxnId="{80B3DCE3-2A6C-414F-A4C6-3201D3933D4D}">
      <dgm:prSet/>
      <dgm:spPr/>
      <dgm:t>
        <a:bodyPr/>
        <a:lstStyle/>
        <a:p>
          <a:endParaRPr lang="fr-FR"/>
        </a:p>
      </dgm:t>
    </dgm:pt>
    <dgm:pt modelId="{5321F849-6602-4F7A-ADE3-F5DD17390361}" type="sibTrans" cxnId="{80B3DCE3-2A6C-414F-A4C6-3201D3933D4D}">
      <dgm:prSet/>
      <dgm:spPr/>
      <dgm:t>
        <a:bodyPr/>
        <a:lstStyle/>
        <a:p>
          <a:endParaRPr lang="fr-FR"/>
        </a:p>
      </dgm:t>
    </dgm:pt>
    <dgm:pt modelId="{648A074F-2495-484F-960F-574385AF4B73}">
      <dgm:prSet phldrT="[Texte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- </a:t>
          </a:r>
          <a:r>
            <a:rPr lang="ar-DZ" sz="2400" b="1" dirty="0" err="1" smtClean="0">
              <a:solidFill>
                <a:schemeClr val="tx1"/>
              </a:solidFill>
            </a:rPr>
            <a:t>الإعتماد</a:t>
          </a:r>
          <a:r>
            <a:rPr lang="ar-DZ" sz="2400" b="1" dirty="0" smtClean="0">
              <a:solidFill>
                <a:schemeClr val="tx1"/>
              </a:solidFill>
            </a:rPr>
            <a:t> </a:t>
          </a:r>
        </a:p>
        <a:p>
          <a:pPr rtl="1"/>
          <a:r>
            <a:rPr lang="ar-DZ" sz="2400" b="1" dirty="0" smtClean="0">
              <a:solidFill>
                <a:schemeClr val="tx1"/>
              </a:solidFill>
            </a:rPr>
            <a:t>- أداء اليمين</a:t>
          </a:r>
          <a:endParaRPr lang="fr-FR" sz="2400" b="1" dirty="0" smtClean="0">
            <a:solidFill>
              <a:schemeClr val="tx1"/>
            </a:solidFill>
          </a:endParaRPr>
        </a:p>
        <a:p>
          <a:pPr rtl="1"/>
          <a:endParaRPr lang="fr-FR" sz="2400" b="1" dirty="0">
            <a:solidFill>
              <a:schemeClr val="tx1"/>
            </a:solidFill>
          </a:endParaRPr>
        </a:p>
      </dgm:t>
    </dgm:pt>
    <dgm:pt modelId="{7B840CB7-FAD6-4318-8B63-C825E830402C}" type="parTrans" cxnId="{567993DD-56D9-436F-BA1E-A529C35DBDAF}">
      <dgm:prSet/>
      <dgm:spPr/>
      <dgm:t>
        <a:bodyPr/>
        <a:lstStyle/>
        <a:p>
          <a:endParaRPr lang="fr-FR"/>
        </a:p>
      </dgm:t>
    </dgm:pt>
    <dgm:pt modelId="{071CE827-2297-477B-986F-B220F179E6B1}" type="sibTrans" cxnId="{567993DD-56D9-436F-BA1E-A529C35DBDAF}">
      <dgm:prSet/>
      <dgm:spPr/>
      <dgm:t>
        <a:bodyPr/>
        <a:lstStyle/>
        <a:p>
          <a:endParaRPr lang="fr-FR"/>
        </a:p>
      </dgm:t>
    </dgm:pt>
    <dgm:pt modelId="{FBE5DAF6-71DC-42BA-8FC3-1245786130BA}" type="pres">
      <dgm:prSet presAssocID="{D05C5A2D-F4D2-4A71-A6F1-375587D84C7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7B6051F-F5E6-4320-A78C-B31F15B22056}" type="pres">
      <dgm:prSet presAssocID="{0C23212A-06E4-41BD-AF1A-B98A42739F92}" presName="centerShape" presStyleLbl="node0" presStyleIdx="0" presStyleCnt="1" custScaleX="126207"/>
      <dgm:spPr/>
      <dgm:t>
        <a:bodyPr/>
        <a:lstStyle/>
        <a:p>
          <a:endParaRPr lang="fr-FR"/>
        </a:p>
      </dgm:t>
    </dgm:pt>
    <dgm:pt modelId="{411DF914-0DD8-4640-836A-4EC5E67534CF}" type="pres">
      <dgm:prSet presAssocID="{B7EEEDE2-8A9D-400C-99E0-77B98DB1DBC0}" presName="parTrans" presStyleLbl="sibTrans2D1" presStyleIdx="0" presStyleCnt="4"/>
      <dgm:spPr/>
      <dgm:t>
        <a:bodyPr/>
        <a:lstStyle/>
        <a:p>
          <a:endParaRPr lang="fr-FR"/>
        </a:p>
      </dgm:t>
    </dgm:pt>
    <dgm:pt modelId="{D623880A-67C6-4AD6-BA11-A0CF714B2322}" type="pres">
      <dgm:prSet presAssocID="{B7EEEDE2-8A9D-400C-99E0-77B98DB1DBC0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E41F6B12-0F9D-4B27-9E7F-F4A8ADC11335}" type="pres">
      <dgm:prSet presAssocID="{B93D1F21-6F20-424A-BBC7-77F4802B9B8A}" presName="node" presStyleLbl="node1" presStyleIdx="0" presStyleCnt="4" custScaleX="143263" custScaleY="137276" custRadScaleRad="1183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AE9B1B-087D-47B8-977B-670AF5113B72}" type="pres">
      <dgm:prSet presAssocID="{C0116CBD-B79A-4583-8CE6-BEF92B89A743}" presName="parTrans" presStyleLbl="sibTrans2D1" presStyleIdx="1" presStyleCnt="4"/>
      <dgm:spPr/>
      <dgm:t>
        <a:bodyPr/>
        <a:lstStyle/>
        <a:p>
          <a:endParaRPr lang="fr-FR"/>
        </a:p>
      </dgm:t>
    </dgm:pt>
    <dgm:pt modelId="{7F50DE80-65BD-4A00-A455-BB72BA3298CC}" type="pres">
      <dgm:prSet presAssocID="{C0116CBD-B79A-4583-8CE6-BEF92B89A743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E05E2729-D0B3-47AC-8625-7EDF5C0B0223}" type="pres">
      <dgm:prSet presAssocID="{665014BE-7596-4323-9F5C-81C982F925AE}" presName="node" presStyleLbl="node1" presStyleIdx="1" presStyleCnt="4" custScaleY="1525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45B562-FA94-41D4-8B49-679B02F0A841}" type="pres">
      <dgm:prSet presAssocID="{7BE1FEF2-F05D-492B-8728-9191645016AA}" presName="parTrans" presStyleLbl="sibTrans2D1" presStyleIdx="2" presStyleCnt="4"/>
      <dgm:spPr/>
      <dgm:t>
        <a:bodyPr/>
        <a:lstStyle/>
        <a:p>
          <a:endParaRPr lang="fr-FR"/>
        </a:p>
      </dgm:t>
    </dgm:pt>
    <dgm:pt modelId="{7B33B2F1-18AA-4341-81C0-4727E43EA563}" type="pres">
      <dgm:prSet presAssocID="{7BE1FEF2-F05D-492B-8728-9191645016AA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A94874E7-97E2-4B37-A884-B04B40FA4764}" type="pres">
      <dgm:prSet presAssocID="{A70B8156-BA17-4271-93EE-27DF929DA1FF}" presName="node" presStyleLbl="node1" presStyleIdx="2" presStyleCnt="4" custScaleX="126890" custScaleY="143198" custRadScaleRad="1106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FAD16AE-7A0C-4621-975E-0E3F36EE8202}" type="pres">
      <dgm:prSet presAssocID="{7B840CB7-FAD6-4318-8B63-C825E830402C}" presName="parTrans" presStyleLbl="sibTrans2D1" presStyleIdx="3" presStyleCnt="4"/>
      <dgm:spPr/>
      <dgm:t>
        <a:bodyPr/>
        <a:lstStyle/>
        <a:p>
          <a:endParaRPr lang="fr-FR"/>
        </a:p>
      </dgm:t>
    </dgm:pt>
    <dgm:pt modelId="{2B1129E5-90A8-4F57-9D5B-8F7F94D179D5}" type="pres">
      <dgm:prSet presAssocID="{7B840CB7-FAD6-4318-8B63-C825E830402C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B6A4FED0-2DA6-4AF1-B09D-7FC3E118A17C}" type="pres">
      <dgm:prSet presAssocID="{648A074F-2495-484F-960F-574385AF4B73}" presName="node" presStyleLbl="node1" presStyleIdx="3" presStyleCnt="4" custScaleY="14962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7FA855F-C163-498D-8D7C-843A964B9B1C}" type="presOf" srcId="{648A074F-2495-484F-960F-574385AF4B73}" destId="{B6A4FED0-2DA6-4AF1-B09D-7FC3E118A17C}" srcOrd="0" destOrd="0" presId="urn:microsoft.com/office/officeart/2005/8/layout/radial5"/>
    <dgm:cxn modelId="{7A1C1AC9-C2F0-4E82-B492-4626DB1C7A3E}" type="presOf" srcId="{C0116CBD-B79A-4583-8CE6-BEF92B89A743}" destId="{97AE9B1B-087D-47B8-977B-670AF5113B72}" srcOrd="0" destOrd="0" presId="urn:microsoft.com/office/officeart/2005/8/layout/radial5"/>
    <dgm:cxn modelId="{AD2CDB55-916B-4BAB-B0A5-C761DEA7D06D}" type="presOf" srcId="{A70B8156-BA17-4271-93EE-27DF929DA1FF}" destId="{A94874E7-97E2-4B37-A884-B04B40FA4764}" srcOrd="0" destOrd="0" presId="urn:microsoft.com/office/officeart/2005/8/layout/radial5"/>
    <dgm:cxn modelId="{0B564F4C-F8B9-48B3-ABEF-9B98D7CB4BC8}" type="presOf" srcId="{C0116CBD-B79A-4583-8CE6-BEF92B89A743}" destId="{7F50DE80-65BD-4A00-A455-BB72BA3298CC}" srcOrd="1" destOrd="0" presId="urn:microsoft.com/office/officeart/2005/8/layout/radial5"/>
    <dgm:cxn modelId="{002A96BA-BAB3-41E3-B6F0-9A49C3DE92DC}" type="presOf" srcId="{7B840CB7-FAD6-4318-8B63-C825E830402C}" destId="{2B1129E5-90A8-4F57-9D5B-8F7F94D179D5}" srcOrd="1" destOrd="0" presId="urn:microsoft.com/office/officeart/2005/8/layout/radial5"/>
    <dgm:cxn modelId="{567993DD-56D9-436F-BA1E-A529C35DBDAF}" srcId="{0C23212A-06E4-41BD-AF1A-B98A42739F92}" destId="{648A074F-2495-484F-960F-574385AF4B73}" srcOrd="3" destOrd="0" parTransId="{7B840CB7-FAD6-4318-8B63-C825E830402C}" sibTransId="{071CE827-2297-477B-986F-B220F179E6B1}"/>
    <dgm:cxn modelId="{59DA357B-F337-4272-89C3-A18687944A85}" type="presOf" srcId="{D05C5A2D-F4D2-4A71-A6F1-375587D84C79}" destId="{FBE5DAF6-71DC-42BA-8FC3-1245786130BA}" srcOrd="0" destOrd="0" presId="urn:microsoft.com/office/officeart/2005/8/layout/radial5"/>
    <dgm:cxn modelId="{5ED6EEFA-70BF-4621-8289-6D6CC2A8962C}" type="presOf" srcId="{B93D1F21-6F20-424A-BBC7-77F4802B9B8A}" destId="{E41F6B12-0F9D-4B27-9E7F-F4A8ADC11335}" srcOrd="0" destOrd="0" presId="urn:microsoft.com/office/officeart/2005/8/layout/radial5"/>
    <dgm:cxn modelId="{88ABCA6D-7D1D-48F2-8967-0898EDE09629}" srcId="{0C23212A-06E4-41BD-AF1A-B98A42739F92}" destId="{665014BE-7596-4323-9F5C-81C982F925AE}" srcOrd="1" destOrd="0" parTransId="{C0116CBD-B79A-4583-8CE6-BEF92B89A743}" sibTransId="{9E07D69A-29CB-4F2E-846E-0E36FE62C08E}"/>
    <dgm:cxn modelId="{57A02EBB-BD91-4F10-81F7-C4241B206EF8}" type="presOf" srcId="{B7EEEDE2-8A9D-400C-99E0-77B98DB1DBC0}" destId="{D623880A-67C6-4AD6-BA11-A0CF714B2322}" srcOrd="1" destOrd="0" presId="urn:microsoft.com/office/officeart/2005/8/layout/radial5"/>
    <dgm:cxn modelId="{70207E21-1E4B-4F83-8AEC-B3AB00A75279}" type="presOf" srcId="{0C23212A-06E4-41BD-AF1A-B98A42739F92}" destId="{A7B6051F-F5E6-4320-A78C-B31F15B22056}" srcOrd="0" destOrd="0" presId="urn:microsoft.com/office/officeart/2005/8/layout/radial5"/>
    <dgm:cxn modelId="{940B83C9-5D4E-4670-9DBF-BA6700AE7F1B}" srcId="{D05C5A2D-F4D2-4A71-A6F1-375587D84C79}" destId="{0C23212A-06E4-41BD-AF1A-B98A42739F92}" srcOrd="0" destOrd="0" parTransId="{EC201069-9314-442F-860E-AF769129814A}" sibTransId="{4AD9BF48-8DE1-46FA-9869-68CEC8476129}"/>
    <dgm:cxn modelId="{29E397E6-5485-4E7E-9CFD-C5ACFCDF50DD}" type="presOf" srcId="{7B840CB7-FAD6-4318-8B63-C825E830402C}" destId="{5FAD16AE-7A0C-4621-975E-0E3F36EE8202}" srcOrd="0" destOrd="0" presId="urn:microsoft.com/office/officeart/2005/8/layout/radial5"/>
    <dgm:cxn modelId="{2212578B-541A-4413-BCB3-CDC52D35CE59}" type="presOf" srcId="{B7EEEDE2-8A9D-400C-99E0-77B98DB1DBC0}" destId="{411DF914-0DD8-4640-836A-4EC5E67534CF}" srcOrd="0" destOrd="0" presId="urn:microsoft.com/office/officeart/2005/8/layout/radial5"/>
    <dgm:cxn modelId="{BA9BF597-F231-43C8-B4C3-678883A73CCC}" type="presOf" srcId="{7BE1FEF2-F05D-492B-8728-9191645016AA}" destId="{3D45B562-FA94-41D4-8B49-679B02F0A841}" srcOrd="0" destOrd="0" presId="urn:microsoft.com/office/officeart/2005/8/layout/radial5"/>
    <dgm:cxn modelId="{D34D4FFB-9AE8-42A7-A3AF-6B8030C0B824}" srcId="{0C23212A-06E4-41BD-AF1A-B98A42739F92}" destId="{B93D1F21-6F20-424A-BBC7-77F4802B9B8A}" srcOrd="0" destOrd="0" parTransId="{B7EEEDE2-8A9D-400C-99E0-77B98DB1DBC0}" sibTransId="{05FB116F-727D-41B1-A81F-5DCE736E0CDA}"/>
    <dgm:cxn modelId="{8616E4A0-7FA8-4230-A563-C50CE885BEA5}" type="presOf" srcId="{7BE1FEF2-F05D-492B-8728-9191645016AA}" destId="{7B33B2F1-18AA-4341-81C0-4727E43EA563}" srcOrd="1" destOrd="0" presId="urn:microsoft.com/office/officeart/2005/8/layout/radial5"/>
    <dgm:cxn modelId="{FD09A6AB-EE22-4EE0-B864-E42F56D5BD13}" type="presOf" srcId="{665014BE-7596-4323-9F5C-81C982F925AE}" destId="{E05E2729-D0B3-47AC-8625-7EDF5C0B0223}" srcOrd="0" destOrd="0" presId="urn:microsoft.com/office/officeart/2005/8/layout/radial5"/>
    <dgm:cxn modelId="{80B3DCE3-2A6C-414F-A4C6-3201D3933D4D}" srcId="{0C23212A-06E4-41BD-AF1A-B98A42739F92}" destId="{A70B8156-BA17-4271-93EE-27DF929DA1FF}" srcOrd="2" destOrd="0" parTransId="{7BE1FEF2-F05D-492B-8728-9191645016AA}" sibTransId="{5321F849-6602-4F7A-ADE3-F5DD17390361}"/>
    <dgm:cxn modelId="{19FDF7C0-2AAC-47A4-A07B-263EBC2DF581}" type="presParOf" srcId="{FBE5DAF6-71DC-42BA-8FC3-1245786130BA}" destId="{A7B6051F-F5E6-4320-A78C-B31F15B22056}" srcOrd="0" destOrd="0" presId="urn:microsoft.com/office/officeart/2005/8/layout/radial5"/>
    <dgm:cxn modelId="{A8AB39D3-B674-46DB-88A6-CA3E2170CB6A}" type="presParOf" srcId="{FBE5DAF6-71DC-42BA-8FC3-1245786130BA}" destId="{411DF914-0DD8-4640-836A-4EC5E67534CF}" srcOrd="1" destOrd="0" presId="urn:microsoft.com/office/officeart/2005/8/layout/radial5"/>
    <dgm:cxn modelId="{1B253FAA-7ADA-421C-BB90-C6A9707A831D}" type="presParOf" srcId="{411DF914-0DD8-4640-836A-4EC5E67534CF}" destId="{D623880A-67C6-4AD6-BA11-A0CF714B2322}" srcOrd="0" destOrd="0" presId="urn:microsoft.com/office/officeart/2005/8/layout/radial5"/>
    <dgm:cxn modelId="{B7A6920E-3057-43B4-88E6-5F2C3B79E91B}" type="presParOf" srcId="{FBE5DAF6-71DC-42BA-8FC3-1245786130BA}" destId="{E41F6B12-0F9D-4B27-9E7F-F4A8ADC11335}" srcOrd="2" destOrd="0" presId="urn:microsoft.com/office/officeart/2005/8/layout/radial5"/>
    <dgm:cxn modelId="{E866F4FC-6E14-438D-8CD3-521223330C49}" type="presParOf" srcId="{FBE5DAF6-71DC-42BA-8FC3-1245786130BA}" destId="{97AE9B1B-087D-47B8-977B-670AF5113B72}" srcOrd="3" destOrd="0" presId="urn:microsoft.com/office/officeart/2005/8/layout/radial5"/>
    <dgm:cxn modelId="{9D4A2413-2921-4DC3-96B0-C97C16B56E48}" type="presParOf" srcId="{97AE9B1B-087D-47B8-977B-670AF5113B72}" destId="{7F50DE80-65BD-4A00-A455-BB72BA3298CC}" srcOrd="0" destOrd="0" presId="urn:microsoft.com/office/officeart/2005/8/layout/radial5"/>
    <dgm:cxn modelId="{7224178F-1DD0-4E1A-A312-2FE10C857073}" type="presParOf" srcId="{FBE5DAF6-71DC-42BA-8FC3-1245786130BA}" destId="{E05E2729-D0B3-47AC-8625-7EDF5C0B0223}" srcOrd="4" destOrd="0" presId="urn:microsoft.com/office/officeart/2005/8/layout/radial5"/>
    <dgm:cxn modelId="{047652E7-CABD-430A-BEDC-252925F93B24}" type="presParOf" srcId="{FBE5DAF6-71DC-42BA-8FC3-1245786130BA}" destId="{3D45B562-FA94-41D4-8B49-679B02F0A841}" srcOrd="5" destOrd="0" presId="urn:microsoft.com/office/officeart/2005/8/layout/radial5"/>
    <dgm:cxn modelId="{F233BEF3-33B2-4FAD-948D-46AEC23EEF81}" type="presParOf" srcId="{3D45B562-FA94-41D4-8B49-679B02F0A841}" destId="{7B33B2F1-18AA-4341-81C0-4727E43EA563}" srcOrd="0" destOrd="0" presId="urn:microsoft.com/office/officeart/2005/8/layout/radial5"/>
    <dgm:cxn modelId="{37EAFF84-F52F-44BF-BED7-95BFACD672A3}" type="presParOf" srcId="{FBE5DAF6-71DC-42BA-8FC3-1245786130BA}" destId="{A94874E7-97E2-4B37-A884-B04B40FA4764}" srcOrd="6" destOrd="0" presId="urn:microsoft.com/office/officeart/2005/8/layout/radial5"/>
    <dgm:cxn modelId="{7962EF39-8753-4F02-AB3B-89299CEBDA94}" type="presParOf" srcId="{FBE5DAF6-71DC-42BA-8FC3-1245786130BA}" destId="{5FAD16AE-7A0C-4621-975E-0E3F36EE8202}" srcOrd="7" destOrd="0" presId="urn:microsoft.com/office/officeart/2005/8/layout/radial5"/>
    <dgm:cxn modelId="{59A1D1C0-BE3D-4B3A-81A0-9498AC35EDCC}" type="presParOf" srcId="{5FAD16AE-7A0C-4621-975E-0E3F36EE8202}" destId="{2B1129E5-90A8-4F57-9D5B-8F7F94D179D5}" srcOrd="0" destOrd="0" presId="urn:microsoft.com/office/officeart/2005/8/layout/radial5"/>
    <dgm:cxn modelId="{6478B39A-E615-467B-852B-A225B15C2CA2}" type="presParOf" srcId="{FBE5DAF6-71DC-42BA-8FC3-1245786130BA}" destId="{B6A4FED0-2DA6-4AF1-B09D-7FC3E118A17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A46F86F-55FA-449D-8477-0F6425F18AA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8B3CB25-B155-4FD2-B4C5-74BA5F04B576}">
      <dgm:prSet phldrT="[Texte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ولحصول </a:t>
          </a:r>
          <a:r>
            <a:rPr lang="ar-DZ" sz="3200" b="1" dirty="0" err="1" smtClean="0">
              <a:solidFill>
                <a:schemeClr val="tx1"/>
              </a:solidFill>
            </a:rPr>
            <a:t>هاته</a:t>
          </a:r>
          <a:r>
            <a:rPr lang="ar-DZ" sz="3200" b="1" dirty="0" smtClean="0">
              <a:solidFill>
                <a:schemeClr val="tx1"/>
              </a:solidFill>
            </a:rPr>
            <a:t> الشركات على </a:t>
          </a:r>
          <a:r>
            <a:rPr lang="ar-DZ" sz="3200" b="1" dirty="0" err="1" smtClean="0">
              <a:solidFill>
                <a:schemeClr val="tx1"/>
              </a:solidFill>
            </a:rPr>
            <a:t>الإعتماد</a:t>
          </a:r>
          <a:r>
            <a:rPr lang="ar-DZ" sz="3200" b="1" dirty="0" smtClean="0">
              <a:solidFill>
                <a:schemeClr val="tx1"/>
              </a:solidFill>
            </a:rPr>
            <a:t> يجب </a:t>
          </a:r>
          <a:endParaRPr lang="fr-FR" sz="3200" b="1" dirty="0">
            <a:solidFill>
              <a:schemeClr val="tx1"/>
            </a:solidFill>
          </a:endParaRPr>
        </a:p>
      </dgm:t>
    </dgm:pt>
    <dgm:pt modelId="{B1EDD34F-7C08-42D5-B1D8-E68CE2E72AD5}" type="parTrans" cxnId="{3C5B7A56-4BEB-4C68-A8F9-6C9F836E9178}">
      <dgm:prSet/>
      <dgm:spPr/>
      <dgm:t>
        <a:bodyPr/>
        <a:lstStyle/>
        <a:p>
          <a:endParaRPr lang="fr-FR"/>
        </a:p>
      </dgm:t>
    </dgm:pt>
    <dgm:pt modelId="{97AC9481-55B1-450E-9B84-9E0411908162}" type="sibTrans" cxnId="{3C5B7A56-4BEB-4C68-A8F9-6C9F836E9178}">
      <dgm:prSet/>
      <dgm:spPr/>
      <dgm:t>
        <a:bodyPr/>
        <a:lstStyle/>
        <a:p>
          <a:endParaRPr lang="fr-FR"/>
        </a:p>
      </dgm:t>
    </dgm:pt>
    <dgm:pt modelId="{62D32663-4991-48F8-A051-1FE7586FFEA1}">
      <dgm:prSet phldrT="[Texte]" custT="1"/>
      <dgm:spPr/>
      <dgm:t>
        <a:bodyPr/>
        <a:lstStyle/>
        <a:p>
          <a:r>
            <a:rPr lang="ar-DZ" sz="2800" b="1" dirty="0" smtClean="0"/>
            <a:t>أن تهدف إلى ممارسة مهام الخبرة المحاسبية أو محافظة الحسابات</a:t>
          </a:r>
          <a:endParaRPr lang="fr-FR" sz="2800" b="1" dirty="0"/>
        </a:p>
      </dgm:t>
    </dgm:pt>
    <dgm:pt modelId="{C4A16997-A52C-4140-8BC7-D1F9543B7E8C}" type="parTrans" cxnId="{7ADF7E41-EE2B-4B0D-91F1-222E60D1D519}">
      <dgm:prSet/>
      <dgm:spPr/>
      <dgm:t>
        <a:bodyPr/>
        <a:lstStyle/>
        <a:p>
          <a:endParaRPr lang="fr-FR"/>
        </a:p>
      </dgm:t>
    </dgm:pt>
    <dgm:pt modelId="{9C66CCD1-04B2-4FE4-AD6F-63878DB5D6CF}" type="sibTrans" cxnId="{7ADF7E41-EE2B-4B0D-91F1-222E60D1D519}">
      <dgm:prSet/>
      <dgm:spPr/>
      <dgm:t>
        <a:bodyPr/>
        <a:lstStyle/>
        <a:p>
          <a:endParaRPr lang="fr-FR"/>
        </a:p>
      </dgm:t>
    </dgm:pt>
    <dgm:pt modelId="{F6978156-41FD-4F26-9F18-0DC58B6A4740}">
      <dgm:prSet phldrT="[Texte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أن يسيرها ويديرها الشركاء المسجلون في الجدول فقط</a:t>
          </a:r>
          <a:endParaRPr lang="fr-FR" b="1" dirty="0">
            <a:solidFill>
              <a:schemeClr val="tx1"/>
            </a:solidFill>
          </a:endParaRPr>
        </a:p>
      </dgm:t>
    </dgm:pt>
    <dgm:pt modelId="{ACA9EDE1-B13E-4136-9554-5ED206B259FA}" type="parTrans" cxnId="{42F1B838-E2AB-43A6-9551-01BDFD4CD3B5}">
      <dgm:prSet/>
      <dgm:spPr/>
      <dgm:t>
        <a:bodyPr/>
        <a:lstStyle/>
        <a:p>
          <a:endParaRPr lang="fr-FR"/>
        </a:p>
      </dgm:t>
    </dgm:pt>
    <dgm:pt modelId="{5DFCE912-1C48-419E-A306-59ED49BA23AC}" type="sibTrans" cxnId="{42F1B838-E2AB-43A6-9551-01BDFD4CD3B5}">
      <dgm:prSet/>
      <dgm:spPr/>
      <dgm:t>
        <a:bodyPr/>
        <a:lstStyle/>
        <a:p>
          <a:endParaRPr lang="fr-FR"/>
        </a:p>
      </dgm:t>
    </dgm:pt>
    <dgm:pt modelId="{349BF22C-ACB9-44F9-BDF4-B61D8B74D159}">
      <dgm:prSet phldrT="[Texte]"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أن يرتبط </a:t>
          </a:r>
          <a:r>
            <a:rPr lang="ar-DZ" b="1" dirty="0" err="1" smtClean="0">
              <a:solidFill>
                <a:schemeClr val="tx1"/>
              </a:solidFill>
            </a:rPr>
            <a:t>إنخراط</a:t>
          </a:r>
          <a:r>
            <a:rPr lang="ar-DZ" b="1" dirty="0" smtClean="0">
              <a:solidFill>
                <a:schemeClr val="tx1"/>
              </a:solidFill>
            </a:rPr>
            <a:t> أي شريك جديد بالموافقة المسبقة إما للجهاز </a:t>
          </a:r>
          <a:r>
            <a:rPr lang="ar-DZ" b="1" dirty="0" err="1" smtClean="0">
              <a:solidFill>
                <a:schemeClr val="tx1"/>
              </a:solidFill>
            </a:rPr>
            <a:t>الإجتماعي</a:t>
          </a:r>
          <a:r>
            <a:rPr lang="ar-DZ" b="1" dirty="0" smtClean="0">
              <a:solidFill>
                <a:schemeClr val="tx1"/>
              </a:solidFill>
            </a:rPr>
            <a:t> أو لحاملي الحصص </a:t>
          </a:r>
          <a:r>
            <a:rPr lang="ar-DZ" b="1" dirty="0" err="1" smtClean="0">
              <a:solidFill>
                <a:schemeClr val="tx1"/>
              </a:solidFill>
            </a:rPr>
            <a:t>الإجتماعية</a:t>
          </a:r>
          <a:endParaRPr lang="fr-FR" b="1" dirty="0">
            <a:solidFill>
              <a:schemeClr val="tx1"/>
            </a:solidFill>
          </a:endParaRPr>
        </a:p>
      </dgm:t>
    </dgm:pt>
    <dgm:pt modelId="{517453DF-20D0-4BBA-BA21-323C0FC5E7C1}" type="parTrans" cxnId="{F828BE44-FE4F-4E33-92CF-714E2C2FEA2C}">
      <dgm:prSet/>
      <dgm:spPr/>
      <dgm:t>
        <a:bodyPr/>
        <a:lstStyle/>
        <a:p>
          <a:endParaRPr lang="fr-FR"/>
        </a:p>
      </dgm:t>
    </dgm:pt>
    <dgm:pt modelId="{B76EFA4B-9CEF-47C8-8712-53AEC826EFE0}" type="sibTrans" cxnId="{F828BE44-FE4F-4E33-92CF-714E2C2FEA2C}">
      <dgm:prSet/>
      <dgm:spPr/>
      <dgm:t>
        <a:bodyPr/>
        <a:lstStyle/>
        <a:p>
          <a:endParaRPr lang="fr-FR"/>
        </a:p>
      </dgm:t>
    </dgm:pt>
    <dgm:pt modelId="{82E072D0-189D-4ECE-9B53-0BD1731803D8}">
      <dgm:prSet phldrT="[Texte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أن لا تكون تابعة لأي شخص أو تجمع مصلحة بصفة مباشرة أو غير مباشرة . </a:t>
          </a:r>
          <a:endParaRPr lang="fr-FR" b="1" dirty="0">
            <a:solidFill>
              <a:schemeClr val="tx1"/>
            </a:solidFill>
          </a:endParaRPr>
        </a:p>
      </dgm:t>
    </dgm:pt>
    <dgm:pt modelId="{866C1A21-04B6-4682-911B-0EFE030951AE}" type="parTrans" cxnId="{751E4CE8-1B39-4D0A-86FB-FF17CC0FD405}">
      <dgm:prSet/>
      <dgm:spPr/>
      <dgm:t>
        <a:bodyPr/>
        <a:lstStyle/>
        <a:p>
          <a:endParaRPr lang="fr-FR"/>
        </a:p>
      </dgm:t>
    </dgm:pt>
    <dgm:pt modelId="{4347AD83-3E0F-4F41-891B-A13119051E44}" type="sibTrans" cxnId="{751E4CE8-1B39-4D0A-86FB-FF17CC0FD405}">
      <dgm:prSet/>
      <dgm:spPr/>
      <dgm:t>
        <a:bodyPr/>
        <a:lstStyle/>
        <a:p>
          <a:endParaRPr lang="fr-FR"/>
        </a:p>
      </dgm:t>
    </dgm:pt>
    <dgm:pt modelId="{E4D87905-6DA1-42A4-9A30-3E4D147162B9}">
      <dgm:prSet phldrT="[Texte]"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أن لا تمتلك هذه الشركات مساهمات مالية في المؤسسات الصناعية أو التجارية أو الزراعية أو البنكية ، أو في الشركات المدنية</a:t>
          </a:r>
          <a:endParaRPr lang="fr-FR" b="1" dirty="0">
            <a:solidFill>
              <a:schemeClr val="tx1"/>
            </a:solidFill>
          </a:endParaRPr>
        </a:p>
      </dgm:t>
    </dgm:pt>
    <dgm:pt modelId="{2DE9FD0F-A3FA-40B4-81AA-BC85F0D0D191}" type="parTrans" cxnId="{27AFDC2B-9784-43DD-8555-DAA2E299A8E7}">
      <dgm:prSet/>
      <dgm:spPr/>
      <dgm:t>
        <a:bodyPr/>
        <a:lstStyle/>
        <a:p>
          <a:endParaRPr lang="fr-FR"/>
        </a:p>
      </dgm:t>
    </dgm:pt>
    <dgm:pt modelId="{91214A7E-881A-4E38-ABF8-8898FE5574FF}" type="sibTrans" cxnId="{27AFDC2B-9784-43DD-8555-DAA2E299A8E7}">
      <dgm:prSet/>
      <dgm:spPr/>
      <dgm:t>
        <a:bodyPr/>
        <a:lstStyle/>
        <a:p>
          <a:endParaRPr lang="fr-FR"/>
        </a:p>
      </dgm:t>
    </dgm:pt>
    <dgm:pt modelId="{AB6DBB7F-37EA-461F-B7DB-C2E19CF80D15}" type="pres">
      <dgm:prSet presAssocID="{9A46F86F-55FA-449D-8477-0F6425F18A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CFFF173-3CFF-421A-8AC9-3E1DB2E93905}" type="pres">
      <dgm:prSet presAssocID="{82E072D0-189D-4ECE-9B53-0BD1731803D8}" presName="boxAndChildren" presStyleCnt="0"/>
      <dgm:spPr/>
    </dgm:pt>
    <dgm:pt modelId="{84A5E88B-0D8E-4AB5-A42F-862C31F4A808}" type="pres">
      <dgm:prSet presAssocID="{82E072D0-189D-4ECE-9B53-0BD1731803D8}" presName="parentTextBox" presStyleLbl="node1" presStyleIdx="0" presStyleCnt="3"/>
      <dgm:spPr/>
      <dgm:t>
        <a:bodyPr/>
        <a:lstStyle/>
        <a:p>
          <a:endParaRPr lang="fr-FR"/>
        </a:p>
      </dgm:t>
    </dgm:pt>
    <dgm:pt modelId="{99160549-1E9C-44FF-A4E0-69498F743332}" type="pres">
      <dgm:prSet presAssocID="{82E072D0-189D-4ECE-9B53-0BD1731803D8}" presName="entireBox" presStyleLbl="node1" presStyleIdx="0" presStyleCnt="3"/>
      <dgm:spPr/>
      <dgm:t>
        <a:bodyPr/>
        <a:lstStyle/>
        <a:p>
          <a:endParaRPr lang="fr-FR"/>
        </a:p>
      </dgm:t>
    </dgm:pt>
    <dgm:pt modelId="{0F4A48B0-53CC-4B92-B103-9F3CD40D407B}" type="pres">
      <dgm:prSet presAssocID="{82E072D0-189D-4ECE-9B53-0BD1731803D8}" presName="descendantBox" presStyleCnt="0"/>
      <dgm:spPr/>
    </dgm:pt>
    <dgm:pt modelId="{52077BE4-8718-429A-B04E-A32CE2DEF5C1}" type="pres">
      <dgm:prSet presAssocID="{E4D87905-6DA1-42A4-9A30-3E4D147162B9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FD4D48-E660-45AD-B47E-41CC32FE1A20}" type="pres">
      <dgm:prSet presAssocID="{5DFCE912-1C48-419E-A306-59ED49BA23AC}" presName="sp" presStyleCnt="0"/>
      <dgm:spPr/>
    </dgm:pt>
    <dgm:pt modelId="{A98DBF27-0C48-4ADE-9C21-654CAA28FDCC}" type="pres">
      <dgm:prSet presAssocID="{F6978156-41FD-4F26-9F18-0DC58B6A4740}" presName="arrowAndChildren" presStyleCnt="0"/>
      <dgm:spPr/>
    </dgm:pt>
    <dgm:pt modelId="{53426FCC-2053-459E-AE69-921BF0703FFE}" type="pres">
      <dgm:prSet presAssocID="{F6978156-41FD-4F26-9F18-0DC58B6A4740}" presName="parentTextArrow" presStyleLbl="node1" presStyleIdx="0" presStyleCnt="3"/>
      <dgm:spPr/>
      <dgm:t>
        <a:bodyPr/>
        <a:lstStyle/>
        <a:p>
          <a:endParaRPr lang="fr-FR"/>
        </a:p>
      </dgm:t>
    </dgm:pt>
    <dgm:pt modelId="{8C0461BD-7D45-44A8-BD12-FCBC82D692B4}" type="pres">
      <dgm:prSet presAssocID="{F6978156-41FD-4F26-9F18-0DC58B6A4740}" presName="arrow" presStyleLbl="node1" presStyleIdx="1" presStyleCnt="3" custScaleY="77053"/>
      <dgm:spPr/>
      <dgm:t>
        <a:bodyPr/>
        <a:lstStyle/>
        <a:p>
          <a:endParaRPr lang="fr-FR"/>
        </a:p>
      </dgm:t>
    </dgm:pt>
    <dgm:pt modelId="{354A1553-7675-4F73-8A2E-0AC2F5FF572B}" type="pres">
      <dgm:prSet presAssocID="{F6978156-41FD-4F26-9F18-0DC58B6A4740}" presName="descendantArrow" presStyleCnt="0"/>
      <dgm:spPr/>
    </dgm:pt>
    <dgm:pt modelId="{260EFCC8-927C-42A7-8132-D937BF0FE494}" type="pres">
      <dgm:prSet presAssocID="{349BF22C-ACB9-44F9-BDF4-B61D8B74D159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E5558E-AD48-4F00-AA53-C75FCAF237C9}" type="pres">
      <dgm:prSet presAssocID="{97AC9481-55B1-450E-9B84-9E0411908162}" presName="sp" presStyleCnt="0"/>
      <dgm:spPr/>
    </dgm:pt>
    <dgm:pt modelId="{CD63963E-8B69-48D9-9B98-DA23A9DDC440}" type="pres">
      <dgm:prSet presAssocID="{B8B3CB25-B155-4FD2-B4C5-74BA5F04B576}" presName="arrowAndChildren" presStyleCnt="0"/>
      <dgm:spPr/>
    </dgm:pt>
    <dgm:pt modelId="{7ACBF219-BD71-4A97-852C-4DAEABBDAFED}" type="pres">
      <dgm:prSet presAssocID="{B8B3CB25-B155-4FD2-B4C5-74BA5F04B576}" presName="parentTextArrow" presStyleLbl="node1" presStyleIdx="1" presStyleCnt="3"/>
      <dgm:spPr/>
      <dgm:t>
        <a:bodyPr/>
        <a:lstStyle/>
        <a:p>
          <a:endParaRPr lang="fr-FR"/>
        </a:p>
      </dgm:t>
    </dgm:pt>
    <dgm:pt modelId="{818E38F2-B334-4E55-A43C-D5B098FDEB7E}" type="pres">
      <dgm:prSet presAssocID="{B8B3CB25-B155-4FD2-B4C5-74BA5F04B576}" presName="arrow" presStyleLbl="node1" presStyleIdx="2" presStyleCnt="3" custScaleY="83250"/>
      <dgm:spPr/>
      <dgm:t>
        <a:bodyPr/>
        <a:lstStyle/>
        <a:p>
          <a:endParaRPr lang="fr-FR"/>
        </a:p>
      </dgm:t>
    </dgm:pt>
    <dgm:pt modelId="{583C5722-1EF4-4B88-90F3-94964D9CF9D9}" type="pres">
      <dgm:prSet presAssocID="{B8B3CB25-B155-4FD2-B4C5-74BA5F04B576}" presName="descendantArrow" presStyleCnt="0"/>
      <dgm:spPr/>
    </dgm:pt>
    <dgm:pt modelId="{D4F792AC-4F97-4378-A617-C41D9403BC47}" type="pres">
      <dgm:prSet presAssocID="{62D32663-4991-48F8-A051-1FE7586FFEA1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2474F97-AA7E-4EB9-9D3B-0E74F87EF337}" type="presOf" srcId="{E4D87905-6DA1-42A4-9A30-3E4D147162B9}" destId="{52077BE4-8718-429A-B04E-A32CE2DEF5C1}" srcOrd="0" destOrd="0" presId="urn:microsoft.com/office/officeart/2005/8/layout/process4"/>
    <dgm:cxn modelId="{872F1220-073B-4E57-B1CF-79EAAFEB6D38}" type="presOf" srcId="{F6978156-41FD-4F26-9F18-0DC58B6A4740}" destId="{53426FCC-2053-459E-AE69-921BF0703FFE}" srcOrd="0" destOrd="0" presId="urn:microsoft.com/office/officeart/2005/8/layout/process4"/>
    <dgm:cxn modelId="{CE77F57B-016C-4665-BCA7-00D5A193ADDA}" type="presOf" srcId="{82E072D0-189D-4ECE-9B53-0BD1731803D8}" destId="{99160549-1E9C-44FF-A4E0-69498F743332}" srcOrd="1" destOrd="0" presId="urn:microsoft.com/office/officeart/2005/8/layout/process4"/>
    <dgm:cxn modelId="{A94A847F-7C98-42DB-83CE-F627068D83E0}" type="presOf" srcId="{B8B3CB25-B155-4FD2-B4C5-74BA5F04B576}" destId="{7ACBF219-BD71-4A97-852C-4DAEABBDAFED}" srcOrd="0" destOrd="0" presId="urn:microsoft.com/office/officeart/2005/8/layout/process4"/>
    <dgm:cxn modelId="{F828BE44-FE4F-4E33-92CF-714E2C2FEA2C}" srcId="{F6978156-41FD-4F26-9F18-0DC58B6A4740}" destId="{349BF22C-ACB9-44F9-BDF4-B61D8B74D159}" srcOrd="0" destOrd="0" parTransId="{517453DF-20D0-4BBA-BA21-323C0FC5E7C1}" sibTransId="{B76EFA4B-9CEF-47C8-8712-53AEC826EFE0}"/>
    <dgm:cxn modelId="{7BE7FC97-5BC2-43CE-81B5-21CEF02A5C5F}" type="presOf" srcId="{82E072D0-189D-4ECE-9B53-0BD1731803D8}" destId="{84A5E88B-0D8E-4AB5-A42F-862C31F4A808}" srcOrd="0" destOrd="0" presId="urn:microsoft.com/office/officeart/2005/8/layout/process4"/>
    <dgm:cxn modelId="{08F5C537-B055-4C56-ABB9-B0DFF4C658FA}" type="presOf" srcId="{B8B3CB25-B155-4FD2-B4C5-74BA5F04B576}" destId="{818E38F2-B334-4E55-A43C-D5B098FDEB7E}" srcOrd="1" destOrd="0" presId="urn:microsoft.com/office/officeart/2005/8/layout/process4"/>
    <dgm:cxn modelId="{C2378E84-328B-46A4-B4C8-D44CD421C1EE}" type="presOf" srcId="{62D32663-4991-48F8-A051-1FE7586FFEA1}" destId="{D4F792AC-4F97-4378-A617-C41D9403BC47}" srcOrd="0" destOrd="0" presId="urn:microsoft.com/office/officeart/2005/8/layout/process4"/>
    <dgm:cxn modelId="{0A51D954-C26E-4420-B498-641C90646E91}" type="presOf" srcId="{9A46F86F-55FA-449D-8477-0F6425F18AA4}" destId="{AB6DBB7F-37EA-461F-B7DB-C2E19CF80D15}" srcOrd="0" destOrd="0" presId="urn:microsoft.com/office/officeart/2005/8/layout/process4"/>
    <dgm:cxn modelId="{3C5B7A56-4BEB-4C68-A8F9-6C9F836E9178}" srcId="{9A46F86F-55FA-449D-8477-0F6425F18AA4}" destId="{B8B3CB25-B155-4FD2-B4C5-74BA5F04B576}" srcOrd="0" destOrd="0" parTransId="{B1EDD34F-7C08-42D5-B1D8-E68CE2E72AD5}" sibTransId="{97AC9481-55B1-450E-9B84-9E0411908162}"/>
    <dgm:cxn modelId="{7ADF7E41-EE2B-4B0D-91F1-222E60D1D519}" srcId="{B8B3CB25-B155-4FD2-B4C5-74BA5F04B576}" destId="{62D32663-4991-48F8-A051-1FE7586FFEA1}" srcOrd="0" destOrd="0" parTransId="{C4A16997-A52C-4140-8BC7-D1F9543B7E8C}" sibTransId="{9C66CCD1-04B2-4FE4-AD6F-63878DB5D6CF}"/>
    <dgm:cxn modelId="{27AFDC2B-9784-43DD-8555-DAA2E299A8E7}" srcId="{82E072D0-189D-4ECE-9B53-0BD1731803D8}" destId="{E4D87905-6DA1-42A4-9A30-3E4D147162B9}" srcOrd="0" destOrd="0" parTransId="{2DE9FD0F-A3FA-40B4-81AA-BC85F0D0D191}" sibTransId="{91214A7E-881A-4E38-ABF8-8898FE5574FF}"/>
    <dgm:cxn modelId="{7BE2171F-3139-454D-A35E-BE8A3995C6B2}" type="presOf" srcId="{349BF22C-ACB9-44F9-BDF4-B61D8B74D159}" destId="{260EFCC8-927C-42A7-8132-D937BF0FE494}" srcOrd="0" destOrd="0" presId="urn:microsoft.com/office/officeart/2005/8/layout/process4"/>
    <dgm:cxn modelId="{751E4CE8-1B39-4D0A-86FB-FF17CC0FD405}" srcId="{9A46F86F-55FA-449D-8477-0F6425F18AA4}" destId="{82E072D0-189D-4ECE-9B53-0BD1731803D8}" srcOrd="2" destOrd="0" parTransId="{866C1A21-04B6-4682-911B-0EFE030951AE}" sibTransId="{4347AD83-3E0F-4F41-891B-A13119051E44}"/>
    <dgm:cxn modelId="{42F1B838-E2AB-43A6-9551-01BDFD4CD3B5}" srcId="{9A46F86F-55FA-449D-8477-0F6425F18AA4}" destId="{F6978156-41FD-4F26-9F18-0DC58B6A4740}" srcOrd="1" destOrd="0" parTransId="{ACA9EDE1-B13E-4136-9554-5ED206B259FA}" sibTransId="{5DFCE912-1C48-419E-A306-59ED49BA23AC}"/>
    <dgm:cxn modelId="{E9403144-229B-45B5-9548-80DECF2DAF60}" type="presOf" srcId="{F6978156-41FD-4F26-9F18-0DC58B6A4740}" destId="{8C0461BD-7D45-44A8-BD12-FCBC82D692B4}" srcOrd="1" destOrd="0" presId="urn:microsoft.com/office/officeart/2005/8/layout/process4"/>
    <dgm:cxn modelId="{6DF8F500-E5C5-4145-BC0B-01777C169F3F}" type="presParOf" srcId="{AB6DBB7F-37EA-461F-B7DB-C2E19CF80D15}" destId="{ACFFF173-3CFF-421A-8AC9-3E1DB2E93905}" srcOrd="0" destOrd="0" presId="urn:microsoft.com/office/officeart/2005/8/layout/process4"/>
    <dgm:cxn modelId="{A37DB596-C6C9-4B67-B444-5536C3B0EF09}" type="presParOf" srcId="{ACFFF173-3CFF-421A-8AC9-3E1DB2E93905}" destId="{84A5E88B-0D8E-4AB5-A42F-862C31F4A808}" srcOrd="0" destOrd="0" presId="urn:microsoft.com/office/officeart/2005/8/layout/process4"/>
    <dgm:cxn modelId="{9ECAEA0F-680E-4D50-B76D-594FA91E7717}" type="presParOf" srcId="{ACFFF173-3CFF-421A-8AC9-3E1DB2E93905}" destId="{99160549-1E9C-44FF-A4E0-69498F743332}" srcOrd="1" destOrd="0" presId="urn:microsoft.com/office/officeart/2005/8/layout/process4"/>
    <dgm:cxn modelId="{0FCF28C8-FA02-4464-83F7-DEDB89B9FC98}" type="presParOf" srcId="{ACFFF173-3CFF-421A-8AC9-3E1DB2E93905}" destId="{0F4A48B0-53CC-4B92-B103-9F3CD40D407B}" srcOrd="2" destOrd="0" presId="urn:microsoft.com/office/officeart/2005/8/layout/process4"/>
    <dgm:cxn modelId="{158C4CBC-90DA-4FCD-A849-AA828B4C0C1E}" type="presParOf" srcId="{0F4A48B0-53CC-4B92-B103-9F3CD40D407B}" destId="{52077BE4-8718-429A-B04E-A32CE2DEF5C1}" srcOrd="0" destOrd="0" presId="urn:microsoft.com/office/officeart/2005/8/layout/process4"/>
    <dgm:cxn modelId="{3D944972-5042-4C30-99BB-E7CB906BB726}" type="presParOf" srcId="{AB6DBB7F-37EA-461F-B7DB-C2E19CF80D15}" destId="{ADFD4D48-E660-45AD-B47E-41CC32FE1A20}" srcOrd="1" destOrd="0" presId="urn:microsoft.com/office/officeart/2005/8/layout/process4"/>
    <dgm:cxn modelId="{92675441-7B1A-4F7C-8E6F-53398B197890}" type="presParOf" srcId="{AB6DBB7F-37EA-461F-B7DB-C2E19CF80D15}" destId="{A98DBF27-0C48-4ADE-9C21-654CAA28FDCC}" srcOrd="2" destOrd="0" presId="urn:microsoft.com/office/officeart/2005/8/layout/process4"/>
    <dgm:cxn modelId="{6CB90F2C-46A8-4077-8E6E-95AEC5F29286}" type="presParOf" srcId="{A98DBF27-0C48-4ADE-9C21-654CAA28FDCC}" destId="{53426FCC-2053-459E-AE69-921BF0703FFE}" srcOrd="0" destOrd="0" presId="urn:microsoft.com/office/officeart/2005/8/layout/process4"/>
    <dgm:cxn modelId="{CCC6E7CB-9728-43E6-B24D-FDE1861266D5}" type="presParOf" srcId="{A98DBF27-0C48-4ADE-9C21-654CAA28FDCC}" destId="{8C0461BD-7D45-44A8-BD12-FCBC82D692B4}" srcOrd="1" destOrd="0" presId="urn:microsoft.com/office/officeart/2005/8/layout/process4"/>
    <dgm:cxn modelId="{73EDFA7E-32C0-4D51-84FC-76F36D2F436F}" type="presParOf" srcId="{A98DBF27-0C48-4ADE-9C21-654CAA28FDCC}" destId="{354A1553-7675-4F73-8A2E-0AC2F5FF572B}" srcOrd="2" destOrd="0" presId="urn:microsoft.com/office/officeart/2005/8/layout/process4"/>
    <dgm:cxn modelId="{663753E2-482E-46DD-BCEC-05DB3EAA7315}" type="presParOf" srcId="{354A1553-7675-4F73-8A2E-0AC2F5FF572B}" destId="{260EFCC8-927C-42A7-8132-D937BF0FE494}" srcOrd="0" destOrd="0" presId="urn:microsoft.com/office/officeart/2005/8/layout/process4"/>
    <dgm:cxn modelId="{09D4E5F5-DB02-435E-B85E-7DCD3E3B6D3F}" type="presParOf" srcId="{AB6DBB7F-37EA-461F-B7DB-C2E19CF80D15}" destId="{5AE5558E-AD48-4F00-AA53-C75FCAF237C9}" srcOrd="3" destOrd="0" presId="urn:microsoft.com/office/officeart/2005/8/layout/process4"/>
    <dgm:cxn modelId="{9100E9A2-70C7-45D7-96F3-E74635A025F7}" type="presParOf" srcId="{AB6DBB7F-37EA-461F-B7DB-C2E19CF80D15}" destId="{CD63963E-8B69-48D9-9B98-DA23A9DDC440}" srcOrd="4" destOrd="0" presId="urn:microsoft.com/office/officeart/2005/8/layout/process4"/>
    <dgm:cxn modelId="{2494AE30-F89D-4F7B-A3E3-BB6B0B813F5C}" type="presParOf" srcId="{CD63963E-8B69-48D9-9B98-DA23A9DDC440}" destId="{7ACBF219-BD71-4A97-852C-4DAEABBDAFED}" srcOrd="0" destOrd="0" presId="urn:microsoft.com/office/officeart/2005/8/layout/process4"/>
    <dgm:cxn modelId="{2778672F-6450-4344-A266-C7EA33625EE5}" type="presParOf" srcId="{CD63963E-8B69-48D9-9B98-DA23A9DDC440}" destId="{818E38F2-B334-4E55-A43C-D5B098FDEB7E}" srcOrd="1" destOrd="0" presId="urn:microsoft.com/office/officeart/2005/8/layout/process4"/>
    <dgm:cxn modelId="{B76F2E6F-F2F9-400A-9571-622561BA629D}" type="presParOf" srcId="{CD63963E-8B69-48D9-9B98-DA23A9DDC440}" destId="{583C5722-1EF4-4B88-90F3-94964D9CF9D9}" srcOrd="2" destOrd="0" presId="urn:microsoft.com/office/officeart/2005/8/layout/process4"/>
    <dgm:cxn modelId="{A7FA3ACB-786D-49E2-BABF-6FFDEBD55FF1}" type="presParOf" srcId="{583C5722-1EF4-4B88-90F3-94964D9CF9D9}" destId="{D4F792AC-4F97-4378-A617-C41D9403BC4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B3477CC-216B-4B41-A23C-F0E638EB3268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91EA9CA-EF44-43C4-9D94-1EC5505EE530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1) إعداد دفتر الشروط من طرف مجلس الإدارة  أو الهيئة المسيرة في أجل أقصاه شهرا واحدا بعد إقفال أخر دورة لعهدة محافظ الحسابات يتضمن :</a:t>
          </a:r>
          <a:endParaRPr lang="fr-FR" sz="2800" b="1" dirty="0">
            <a:solidFill>
              <a:schemeClr val="tx1"/>
            </a:solidFill>
          </a:endParaRPr>
        </a:p>
      </dgm:t>
    </dgm:pt>
    <dgm:pt modelId="{44C54A57-AFA6-4579-932E-FCEF2F1CC723}" type="parTrans" cxnId="{F9039A36-7747-452E-90EA-198730EA3BA5}">
      <dgm:prSet/>
      <dgm:spPr/>
      <dgm:t>
        <a:bodyPr/>
        <a:lstStyle/>
        <a:p>
          <a:endParaRPr lang="fr-FR"/>
        </a:p>
      </dgm:t>
    </dgm:pt>
    <dgm:pt modelId="{38DD42D2-7767-41EC-B325-9320E359E07D}" type="sibTrans" cxnId="{F9039A36-7747-452E-90EA-198730EA3BA5}">
      <dgm:prSet/>
      <dgm:spPr/>
      <dgm:t>
        <a:bodyPr/>
        <a:lstStyle/>
        <a:p>
          <a:endParaRPr lang="fr-FR"/>
        </a:p>
      </dgm:t>
    </dgm:pt>
    <dgm:pt modelId="{5032ABEF-415B-43F3-AE8F-8D9430177A4D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endParaRPr lang="ar-DZ" sz="1700" b="1" dirty="0" smtClean="0">
            <a:solidFill>
              <a:schemeClr val="tx1"/>
            </a:solidFill>
          </a:endParaRPr>
        </a:p>
        <a:p>
          <a:pPr rtl="1"/>
          <a:r>
            <a:rPr lang="ar-DZ" sz="2400" b="1" dirty="0" smtClean="0">
              <a:solidFill>
                <a:schemeClr val="tx1"/>
              </a:solidFill>
            </a:rPr>
            <a:t>- عرض عن الهيئة أو المؤسسة وملحقاتها داخل الوطن وخارجها</a:t>
          </a:r>
        </a:p>
        <a:p>
          <a:pPr rtl="1"/>
          <a:r>
            <a:rPr lang="ar-DZ" sz="2400" b="1" dirty="0" smtClean="0">
              <a:solidFill>
                <a:schemeClr val="tx1"/>
              </a:solidFill>
            </a:rPr>
            <a:t>- ملخص عن المعاينات والملاحظات والتحفظات التي أبداها محافظو الحسابات عن حسابات الدورات السابقة .</a:t>
          </a:r>
        </a:p>
        <a:p>
          <a:pPr rtl="1"/>
          <a:r>
            <a:rPr lang="ar-DZ" sz="2400" b="1" dirty="0" smtClean="0">
              <a:solidFill>
                <a:schemeClr val="tx1"/>
              </a:solidFill>
            </a:rPr>
            <a:t>- العناصر المرجعية المفصلة لموضوع مهمة محافظ الحسابات والتقارير الواجب إعدادها .</a:t>
          </a:r>
        </a:p>
        <a:p>
          <a:pPr rtl="1"/>
          <a:r>
            <a:rPr lang="ar-DZ" sz="2400" b="1" dirty="0" smtClean="0">
              <a:solidFill>
                <a:schemeClr val="tx1"/>
              </a:solidFill>
            </a:rPr>
            <a:t>- الوثائق الإدارية الواجب تقديمها .</a:t>
          </a:r>
        </a:p>
        <a:p>
          <a:pPr rtl="1"/>
          <a:r>
            <a:rPr lang="ar-DZ" sz="2400" b="1" dirty="0" smtClean="0">
              <a:solidFill>
                <a:schemeClr val="tx1"/>
              </a:solidFill>
            </a:rPr>
            <a:t>- نموذج من رسالة الترشح </a:t>
          </a:r>
        </a:p>
        <a:p>
          <a:pPr rtl="1"/>
          <a:r>
            <a:rPr lang="ar-DZ" sz="2400" b="1" dirty="0" smtClean="0">
              <a:solidFill>
                <a:schemeClr val="tx1"/>
              </a:solidFill>
            </a:rPr>
            <a:t>- نموذج من التصريح الشرفي عن </a:t>
          </a:r>
          <a:r>
            <a:rPr lang="ar-DZ" sz="2400" b="1" dirty="0" err="1" smtClean="0">
              <a:solidFill>
                <a:schemeClr val="tx1"/>
              </a:solidFill>
            </a:rPr>
            <a:t>الإستقلالية</a:t>
          </a:r>
          <a:r>
            <a:rPr lang="ar-DZ" sz="2400" b="1" dirty="0" smtClean="0">
              <a:solidFill>
                <a:schemeClr val="tx1"/>
              </a:solidFill>
            </a:rPr>
            <a:t> تجاه الكيان</a:t>
          </a:r>
        </a:p>
        <a:p>
          <a:pPr rtl="1"/>
          <a:r>
            <a:rPr lang="ar-DZ" sz="2400" b="1" dirty="0" smtClean="0">
              <a:solidFill>
                <a:schemeClr val="tx1"/>
              </a:solidFill>
            </a:rPr>
            <a:t>- نموذج من التصريح الشرفي عن عدم وجود مانع لممارسة المهنة</a:t>
          </a:r>
        </a:p>
        <a:p>
          <a:pPr rtl="1"/>
          <a:r>
            <a:rPr lang="ar-DZ" sz="2400" b="1" dirty="0" smtClean="0">
              <a:solidFill>
                <a:schemeClr val="tx1"/>
              </a:solidFill>
            </a:rPr>
            <a:t>- المؤهلات والإمكانيات المهنية والتقنية . </a:t>
          </a:r>
        </a:p>
        <a:p>
          <a:pPr rtl="1"/>
          <a:endParaRPr lang="fr-FR" sz="1700" b="1" dirty="0">
            <a:solidFill>
              <a:schemeClr val="tx1"/>
            </a:solidFill>
          </a:endParaRPr>
        </a:p>
      </dgm:t>
    </dgm:pt>
    <dgm:pt modelId="{31343F4A-DC1E-400E-9622-D1E91A05B742}" type="parTrans" cxnId="{6823EE70-B88C-40F4-9D8B-DBCB474FD5CC}">
      <dgm:prSet/>
      <dgm:spPr/>
      <dgm:t>
        <a:bodyPr/>
        <a:lstStyle/>
        <a:p>
          <a:endParaRPr lang="fr-FR"/>
        </a:p>
      </dgm:t>
    </dgm:pt>
    <dgm:pt modelId="{A6029EA7-E1E1-4C95-B202-67A09F821C85}" type="sibTrans" cxnId="{6823EE70-B88C-40F4-9D8B-DBCB474FD5CC}">
      <dgm:prSet/>
      <dgm:spPr/>
      <dgm:t>
        <a:bodyPr/>
        <a:lstStyle/>
        <a:p>
          <a:endParaRPr lang="fr-FR"/>
        </a:p>
      </dgm:t>
    </dgm:pt>
    <dgm:pt modelId="{12050E5C-6FBE-4C4B-A159-BCAE640E5F4E}" type="pres">
      <dgm:prSet presAssocID="{8B3477CC-216B-4B41-A23C-F0E638EB3268}" presName="linearFlow" presStyleCnt="0">
        <dgm:presLayoutVars>
          <dgm:resizeHandles val="exact"/>
        </dgm:presLayoutVars>
      </dgm:prSet>
      <dgm:spPr/>
    </dgm:pt>
    <dgm:pt modelId="{57975832-CC7D-4AF8-B9A6-0A1F965A9A8C}" type="pres">
      <dgm:prSet presAssocID="{291EA9CA-EF44-43C4-9D94-1EC5505EE530}" presName="node" presStyleLbl="node1" presStyleIdx="0" presStyleCnt="2" custScaleX="227106" custScaleY="71667" custLinFactNeighborY="68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5038D4-8507-435F-B286-DDD0D8928651}" type="pres">
      <dgm:prSet presAssocID="{38DD42D2-7767-41EC-B325-9320E359E07D}" presName="sibTrans" presStyleLbl="sibTrans2D1" presStyleIdx="0" presStyleCnt="1" custScaleX="99917" custLinFactNeighborY="4001"/>
      <dgm:spPr/>
      <dgm:t>
        <a:bodyPr/>
        <a:lstStyle/>
        <a:p>
          <a:endParaRPr lang="fr-FR"/>
        </a:p>
      </dgm:t>
    </dgm:pt>
    <dgm:pt modelId="{CD2868F2-9872-481E-990A-BE478F74F4EC}" type="pres">
      <dgm:prSet presAssocID="{38DD42D2-7767-41EC-B325-9320E359E07D}" presName="connectorText" presStyleLbl="sibTrans2D1" presStyleIdx="0" presStyleCnt="1"/>
      <dgm:spPr/>
      <dgm:t>
        <a:bodyPr/>
        <a:lstStyle/>
        <a:p>
          <a:endParaRPr lang="fr-FR"/>
        </a:p>
      </dgm:t>
    </dgm:pt>
    <dgm:pt modelId="{B49A6A2D-E197-45EB-B3FF-1793FAAF7780}" type="pres">
      <dgm:prSet presAssocID="{5032ABEF-415B-43F3-AE8F-8D9430177A4D}" presName="node" presStyleLbl="node1" presStyleIdx="1" presStyleCnt="2" custScaleX="227106" custScaleY="26302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9039A36-7747-452E-90EA-198730EA3BA5}" srcId="{8B3477CC-216B-4B41-A23C-F0E638EB3268}" destId="{291EA9CA-EF44-43C4-9D94-1EC5505EE530}" srcOrd="0" destOrd="0" parTransId="{44C54A57-AFA6-4579-932E-FCEF2F1CC723}" sibTransId="{38DD42D2-7767-41EC-B325-9320E359E07D}"/>
    <dgm:cxn modelId="{BF123232-B817-4436-A5FC-DF4604C0098D}" type="presOf" srcId="{5032ABEF-415B-43F3-AE8F-8D9430177A4D}" destId="{B49A6A2D-E197-45EB-B3FF-1793FAAF7780}" srcOrd="0" destOrd="0" presId="urn:microsoft.com/office/officeart/2005/8/layout/process2"/>
    <dgm:cxn modelId="{0FB47435-259E-4BE5-A865-9DE55E7AD193}" type="presOf" srcId="{291EA9CA-EF44-43C4-9D94-1EC5505EE530}" destId="{57975832-CC7D-4AF8-B9A6-0A1F965A9A8C}" srcOrd="0" destOrd="0" presId="urn:microsoft.com/office/officeart/2005/8/layout/process2"/>
    <dgm:cxn modelId="{9EC8AD23-8D64-4C07-8C28-63A0D685DB74}" type="presOf" srcId="{38DD42D2-7767-41EC-B325-9320E359E07D}" destId="{CD2868F2-9872-481E-990A-BE478F74F4EC}" srcOrd="1" destOrd="0" presId="urn:microsoft.com/office/officeart/2005/8/layout/process2"/>
    <dgm:cxn modelId="{440F8713-9315-4BD4-A8B7-922BF3DF1D5E}" type="presOf" srcId="{38DD42D2-7767-41EC-B325-9320E359E07D}" destId="{355038D4-8507-435F-B286-DDD0D8928651}" srcOrd="0" destOrd="0" presId="urn:microsoft.com/office/officeart/2005/8/layout/process2"/>
    <dgm:cxn modelId="{3437CE38-6EF0-4427-BA65-1041D9053801}" type="presOf" srcId="{8B3477CC-216B-4B41-A23C-F0E638EB3268}" destId="{12050E5C-6FBE-4C4B-A159-BCAE640E5F4E}" srcOrd="0" destOrd="0" presId="urn:microsoft.com/office/officeart/2005/8/layout/process2"/>
    <dgm:cxn modelId="{6823EE70-B88C-40F4-9D8B-DBCB474FD5CC}" srcId="{8B3477CC-216B-4B41-A23C-F0E638EB3268}" destId="{5032ABEF-415B-43F3-AE8F-8D9430177A4D}" srcOrd="1" destOrd="0" parTransId="{31343F4A-DC1E-400E-9622-D1E91A05B742}" sibTransId="{A6029EA7-E1E1-4C95-B202-67A09F821C85}"/>
    <dgm:cxn modelId="{45D6F094-5EC3-4526-8938-8035CE4517CA}" type="presParOf" srcId="{12050E5C-6FBE-4C4B-A159-BCAE640E5F4E}" destId="{57975832-CC7D-4AF8-B9A6-0A1F965A9A8C}" srcOrd="0" destOrd="0" presId="urn:microsoft.com/office/officeart/2005/8/layout/process2"/>
    <dgm:cxn modelId="{1BA190A0-E3C6-4CD5-8C07-F521CD10C430}" type="presParOf" srcId="{12050E5C-6FBE-4C4B-A159-BCAE640E5F4E}" destId="{355038D4-8507-435F-B286-DDD0D8928651}" srcOrd="1" destOrd="0" presId="urn:microsoft.com/office/officeart/2005/8/layout/process2"/>
    <dgm:cxn modelId="{E9DFCC9F-A846-4EBF-BE08-EBA5623342E6}" type="presParOf" srcId="{355038D4-8507-435F-B286-DDD0D8928651}" destId="{CD2868F2-9872-481E-990A-BE478F74F4EC}" srcOrd="0" destOrd="0" presId="urn:microsoft.com/office/officeart/2005/8/layout/process2"/>
    <dgm:cxn modelId="{8C27FA36-0F6A-412B-A955-B980B74F9D35}" type="presParOf" srcId="{12050E5C-6FBE-4C4B-A159-BCAE640E5F4E}" destId="{B49A6A2D-E197-45EB-B3FF-1793FAAF7780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A716252-2A7B-40B0-82A1-9CA767B18911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2BF04E2-C3BC-4187-9F39-9A93AA3FE9F6}">
      <dgm:prSet phldrT="[Texte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ما يجب أن يتطرق إليه صراحة دفتر الشروط ؟</a:t>
          </a:r>
          <a:endParaRPr lang="fr-FR" sz="2800" b="1" dirty="0">
            <a:solidFill>
              <a:schemeClr val="tx1"/>
            </a:solidFill>
          </a:endParaRPr>
        </a:p>
      </dgm:t>
    </dgm:pt>
    <dgm:pt modelId="{A94A8898-09D6-40CE-865B-F93A7066B050}" type="parTrans" cxnId="{2BA66C71-2198-4839-B933-5431FF04D7B7}">
      <dgm:prSet/>
      <dgm:spPr/>
      <dgm:t>
        <a:bodyPr/>
        <a:lstStyle/>
        <a:p>
          <a:endParaRPr lang="fr-FR"/>
        </a:p>
      </dgm:t>
    </dgm:pt>
    <dgm:pt modelId="{19A8E777-BFE9-4FC0-BF01-48A8ABBD3990}" type="sibTrans" cxnId="{2BA66C71-2198-4839-B933-5431FF04D7B7}">
      <dgm:prSet/>
      <dgm:spPr/>
      <dgm:t>
        <a:bodyPr/>
        <a:lstStyle/>
        <a:p>
          <a:endParaRPr lang="fr-FR"/>
        </a:p>
      </dgm:t>
    </dgm:pt>
    <dgm:pt modelId="{D13286A2-E979-4F2C-ACA4-336D37A95297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1- تحديد إمكانية ترشح محافظي الحسابات كأشخاص طبيعيين أو معنويين .</a:t>
          </a:r>
        </a:p>
        <a:p>
          <a:pPr rtl="1"/>
          <a:endParaRPr lang="ar-DZ" sz="2800" b="1" dirty="0" smtClean="0">
            <a:solidFill>
              <a:schemeClr val="tx1"/>
            </a:solidFill>
          </a:endParaRPr>
        </a:p>
        <a:p>
          <a:pPr rtl="1"/>
          <a:endParaRPr lang="ar-DZ" sz="2800" b="1" dirty="0" smtClean="0">
            <a:solidFill>
              <a:schemeClr val="tx1"/>
            </a:solidFill>
          </a:endParaRPr>
        </a:p>
        <a:p>
          <a:pPr rtl="1"/>
          <a:r>
            <a:rPr lang="ar-DZ" sz="2800" b="1" dirty="0" smtClean="0">
              <a:solidFill>
                <a:schemeClr val="tx1"/>
              </a:solidFill>
            </a:rPr>
            <a:t>2 – توضيح إلزامية </a:t>
          </a:r>
          <a:r>
            <a:rPr lang="ar-DZ" sz="2800" b="1" dirty="0" err="1" smtClean="0">
              <a:solidFill>
                <a:schemeClr val="tx1"/>
              </a:solidFill>
            </a:rPr>
            <a:t>إحترام</a:t>
          </a:r>
          <a:r>
            <a:rPr lang="ar-DZ" sz="2800" b="1" dirty="0" smtClean="0">
              <a:solidFill>
                <a:schemeClr val="tx1"/>
              </a:solidFill>
            </a:rPr>
            <a:t> حالات التنافي ومبدأ </a:t>
          </a:r>
          <a:r>
            <a:rPr lang="ar-DZ" sz="2800" b="1" dirty="0" err="1" smtClean="0">
              <a:solidFill>
                <a:schemeClr val="tx1"/>
              </a:solidFill>
            </a:rPr>
            <a:t>الإستقلالية</a:t>
          </a:r>
          <a:r>
            <a:rPr lang="ar-DZ" sz="2800" b="1" dirty="0" smtClean="0">
              <a:solidFill>
                <a:schemeClr val="tx1"/>
              </a:solidFill>
            </a:rPr>
            <a:t> </a:t>
          </a:r>
          <a:endParaRPr lang="fr-FR" sz="2800" b="1" dirty="0">
            <a:solidFill>
              <a:schemeClr val="tx1"/>
            </a:solidFill>
          </a:endParaRPr>
        </a:p>
      </dgm:t>
    </dgm:pt>
    <dgm:pt modelId="{CE819ABE-8FF4-468E-843C-DA612588D55B}" type="parTrans" cxnId="{3918EFD7-947A-44B1-9B8C-83B86E3CE921}">
      <dgm:prSet/>
      <dgm:spPr/>
      <dgm:t>
        <a:bodyPr/>
        <a:lstStyle/>
        <a:p>
          <a:endParaRPr lang="fr-FR"/>
        </a:p>
      </dgm:t>
    </dgm:pt>
    <dgm:pt modelId="{05B040E3-5725-4145-9F23-1375A834A5DC}" type="sibTrans" cxnId="{3918EFD7-947A-44B1-9B8C-83B86E3CE921}">
      <dgm:prSet/>
      <dgm:spPr/>
      <dgm:t>
        <a:bodyPr/>
        <a:lstStyle/>
        <a:p>
          <a:endParaRPr lang="fr-FR"/>
        </a:p>
      </dgm:t>
    </dgm:pt>
    <dgm:pt modelId="{301B73E5-20C1-48F7-8F6C-6E0349462BD6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3 - يجب أن لا ينتمي المتعهدون المعنيون إلى نفس المكتب أو إلى نفس الشبكة</a:t>
          </a:r>
        </a:p>
      </dgm:t>
    </dgm:pt>
    <dgm:pt modelId="{7BC976C5-6452-4180-AC3F-20600F1901C3}" type="parTrans" cxnId="{FD252D48-1C16-443E-9E6C-1EE8D3F866FE}">
      <dgm:prSet/>
      <dgm:spPr/>
      <dgm:t>
        <a:bodyPr/>
        <a:lstStyle/>
        <a:p>
          <a:endParaRPr lang="fr-FR"/>
        </a:p>
      </dgm:t>
    </dgm:pt>
    <dgm:pt modelId="{1DECDAB4-5F42-4746-9C26-E43E4020BCA3}" type="sibTrans" cxnId="{FD252D48-1C16-443E-9E6C-1EE8D3F866FE}">
      <dgm:prSet/>
      <dgm:spPr/>
      <dgm:t>
        <a:bodyPr/>
        <a:lstStyle/>
        <a:p>
          <a:endParaRPr lang="fr-FR"/>
        </a:p>
      </dgm:t>
    </dgm:pt>
    <dgm:pt modelId="{353C8BF2-4642-41B1-A117-910AC1101763}">
      <dgm:prSet phldrT="[Texte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2800" b="1" dirty="0" smtClean="0">
              <a:solidFill>
                <a:schemeClr val="tx1"/>
              </a:solidFill>
            </a:rPr>
            <a:t>4 - يجب أن يتضمن دفتر الشروط كل المعايير المتعلقة بتقييم العرض التقني والمالي ويجب أن لا يقل تنقيط العرض التقني عن ثلثي سلم التنقيط الإجمالي</a:t>
          </a:r>
          <a:endParaRPr lang="fr-FR" sz="2800" b="1" dirty="0" smtClean="0">
            <a:solidFill>
              <a:schemeClr val="tx1"/>
            </a:solidFill>
          </a:endParaRP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800" b="1" dirty="0">
            <a:solidFill>
              <a:schemeClr val="tx1"/>
            </a:solidFill>
          </a:endParaRPr>
        </a:p>
      </dgm:t>
    </dgm:pt>
    <dgm:pt modelId="{C8818EEC-64FE-4814-95E3-84CEEC583639}" type="parTrans" cxnId="{BBD51F9F-E79B-47DC-BD65-6E630FA93B5C}">
      <dgm:prSet/>
      <dgm:spPr/>
      <dgm:t>
        <a:bodyPr/>
        <a:lstStyle/>
        <a:p>
          <a:endParaRPr lang="fr-FR"/>
        </a:p>
      </dgm:t>
    </dgm:pt>
    <dgm:pt modelId="{3C794BAF-9BC8-449C-8CAD-F83309073813}" type="sibTrans" cxnId="{BBD51F9F-E79B-47DC-BD65-6E630FA93B5C}">
      <dgm:prSet/>
      <dgm:spPr/>
      <dgm:t>
        <a:bodyPr/>
        <a:lstStyle/>
        <a:p>
          <a:endParaRPr lang="fr-FR"/>
        </a:p>
      </dgm:t>
    </dgm:pt>
    <dgm:pt modelId="{010EC01B-2402-4B3A-87F1-48A12A3C6DA8}" type="pres">
      <dgm:prSet presAssocID="{2A716252-2A7B-40B0-82A1-9CA767B1891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B92F05D-3FA2-4807-B62D-36B973BBF6A0}" type="pres">
      <dgm:prSet presAssocID="{C2BF04E2-C3BC-4187-9F39-9A93AA3FE9F6}" presName="roof" presStyleLbl="dkBgShp" presStyleIdx="0" presStyleCnt="2" custScaleY="35803" custLinFactNeighborY="-16049"/>
      <dgm:spPr/>
      <dgm:t>
        <a:bodyPr/>
        <a:lstStyle/>
        <a:p>
          <a:endParaRPr lang="fr-FR"/>
        </a:p>
      </dgm:t>
    </dgm:pt>
    <dgm:pt modelId="{651FDD25-D3D5-4F46-AEA3-4F74027184BA}" type="pres">
      <dgm:prSet presAssocID="{C2BF04E2-C3BC-4187-9F39-9A93AA3FE9F6}" presName="pillars" presStyleCnt="0"/>
      <dgm:spPr/>
    </dgm:pt>
    <dgm:pt modelId="{A64E0F57-D3C7-496F-83A0-E5EEE10F27DE}" type="pres">
      <dgm:prSet presAssocID="{C2BF04E2-C3BC-4187-9F39-9A93AA3FE9F6}" presName="pillar1" presStyleLbl="node1" presStyleIdx="0" presStyleCnt="3" custScaleY="127573" custLinFactX="100000" custLinFactNeighborX="100147" custLinFactNeighborY="-81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86764A8-6BCC-42D6-B87C-00E518A996AD}" type="pres">
      <dgm:prSet presAssocID="{301B73E5-20C1-48F7-8F6C-6E0349462BD6}" presName="pillarX" presStyleLbl="node1" presStyleIdx="1" presStyleCnt="3" custScaleY="127724" custLinFactNeighborY="-803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210A57-1510-46EC-A7BF-DE346EBAD2C6}" type="pres">
      <dgm:prSet presAssocID="{353C8BF2-4642-41B1-A117-910AC1101763}" presName="pillarX" presStyleLbl="node1" presStyleIdx="2" presStyleCnt="3" custScaleY="127571" custLinFactX="-100000" custLinFactNeighborX="-100147" custLinFactNeighborY="-81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CB5611-04E0-4787-A8A6-E7FD5E8DCDED}" type="pres">
      <dgm:prSet presAssocID="{C2BF04E2-C3BC-4187-9F39-9A93AA3FE9F6}" presName="base" presStyleLbl="dkBgShp" presStyleIdx="1" presStyleCnt="2" custLinFactNeighborY="56251"/>
      <dgm:spPr/>
    </dgm:pt>
  </dgm:ptLst>
  <dgm:cxnLst>
    <dgm:cxn modelId="{2BA66C71-2198-4839-B933-5431FF04D7B7}" srcId="{2A716252-2A7B-40B0-82A1-9CA767B18911}" destId="{C2BF04E2-C3BC-4187-9F39-9A93AA3FE9F6}" srcOrd="0" destOrd="0" parTransId="{A94A8898-09D6-40CE-865B-F93A7066B050}" sibTransId="{19A8E777-BFE9-4FC0-BF01-48A8ABBD3990}"/>
    <dgm:cxn modelId="{05667657-747C-4F53-8348-611AB5285224}" type="presOf" srcId="{353C8BF2-4642-41B1-A117-910AC1101763}" destId="{E9210A57-1510-46EC-A7BF-DE346EBAD2C6}" srcOrd="0" destOrd="0" presId="urn:microsoft.com/office/officeart/2005/8/layout/hList3"/>
    <dgm:cxn modelId="{FD252D48-1C16-443E-9E6C-1EE8D3F866FE}" srcId="{C2BF04E2-C3BC-4187-9F39-9A93AA3FE9F6}" destId="{301B73E5-20C1-48F7-8F6C-6E0349462BD6}" srcOrd="1" destOrd="0" parTransId="{7BC976C5-6452-4180-AC3F-20600F1901C3}" sibTransId="{1DECDAB4-5F42-4746-9C26-E43E4020BCA3}"/>
    <dgm:cxn modelId="{3918EFD7-947A-44B1-9B8C-83B86E3CE921}" srcId="{C2BF04E2-C3BC-4187-9F39-9A93AA3FE9F6}" destId="{D13286A2-E979-4F2C-ACA4-336D37A95297}" srcOrd="0" destOrd="0" parTransId="{CE819ABE-8FF4-468E-843C-DA612588D55B}" sibTransId="{05B040E3-5725-4145-9F23-1375A834A5DC}"/>
    <dgm:cxn modelId="{45F09DAE-7B0A-4E45-B84E-E260B0E6165F}" type="presOf" srcId="{301B73E5-20C1-48F7-8F6C-6E0349462BD6}" destId="{386764A8-6BCC-42D6-B87C-00E518A996AD}" srcOrd="0" destOrd="0" presId="urn:microsoft.com/office/officeart/2005/8/layout/hList3"/>
    <dgm:cxn modelId="{5298D483-D8A9-4BB9-84D5-0B93D790E6CE}" type="presOf" srcId="{2A716252-2A7B-40B0-82A1-9CA767B18911}" destId="{010EC01B-2402-4B3A-87F1-48A12A3C6DA8}" srcOrd="0" destOrd="0" presId="urn:microsoft.com/office/officeart/2005/8/layout/hList3"/>
    <dgm:cxn modelId="{16F61F6F-E5EB-486D-8410-06CBB451B6EF}" type="presOf" srcId="{D13286A2-E979-4F2C-ACA4-336D37A95297}" destId="{A64E0F57-D3C7-496F-83A0-E5EEE10F27DE}" srcOrd="0" destOrd="0" presId="urn:microsoft.com/office/officeart/2005/8/layout/hList3"/>
    <dgm:cxn modelId="{BBD51F9F-E79B-47DC-BD65-6E630FA93B5C}" srcId="{C2BF04E2-C3BC-4187-9F39-9A93AA3FE9F6}" destId="{353C8BF2-4642-41B1-A117-910AC1101763}" srcOrd="2" destOrd="0" parTransId="{C8818EEC-64FE-4814-95E3-84CEEC583639}" sibTransId="{3C794BAF-9BC8-449C-8CAD-F83309073813}"/>
    <dgm:cxn modelId="{AFA10833-122C-4479-B173-4C8E2E020CBA}" type="presOf" srcId="{C2BF04E2-C3BC-4187-9F39-9A93AA3FE9F6}" destId="{3B92F05D-3FA2-4807-B62D-36B973BBF6A0}" srcOrd="0" destOrd="0" presId="urn:microsoft.com/office/officeart/2005/8/layout/hList3"/>
    <dgm:cxn modelId="{87E58C99-6EB6-4F0B-93F8-C4DBA990102E}" type="presParOf" srcId="{010EC01B-2402-4B3A-87F1-48A12A3C6DA8}" destId="{3B92F05D-3FA2-4807-B62D-36B973BBF6A0}" srcOrd="0" destOrd="0" presId="urn:microsoft.com/office/officeart/2005/8/layout/hList3"/>
    <dgm:cxn modelId="{BF611DAB-3941-47E6-B95F-067FA87DD2BA}" type="presParOf" srcId="{010EC01B-2402-4B3A-87F1-48A12A3C6DA8}" destId="{651FDD25-D3D5-4F46-AEA3-4F74027184BA}" srcOrd="1" destOrd="0" presId="urn:microsoft.com/office/officeart/2005/8/layout/hList3"/>
    <dgm:cxn modelId="{513849C4-2AC9-4DC8-A38F-B9F3D34FE364}" type="presParOf" srcId="{651FDD25-D3D5-4F46-AEA3-4F74027184BA}" destId="{A64E0F57-D3C7-496F-83A0-E5EEE10F27DE}" srcOrd="0" destOrd="0" presId="urn:microsoft.com/office/officeart/2005/8/layout/hList3"/>
    <dgm:cxn modelId="{5A6AC79C-3711-4994-BBCA-269E1150D673}" type="presParOf" srcId="{651FDD25-D3D5-4F46-AEA3-4F74027184BA}" destId="{386764A8-6BCC-42D6-B87C-00E518A996AD}" srcOrd="1" destOrd="0" presId="urn:microsoft.com/office/officeart/2005/8/layout/hList3"/>
    <dgm:cxn modelId="{316AA842-A3EA-4830-AD27-C13EA8C9CCBA}" type="presParOf" srcId="{651FDD25-D3D5-4F46-AEA3-4F74027184BA}" destId="{E9210A57-1510-46EC-A7BF-DE346EBAD2C6}" srcOrd="2" destOrd="0" presId="urn:microsoft.com/office/officeart/2005/8/layout/hList3"/>
    <dgm:cxn modelId="{05318820-4CEB-4DE4-8A10-27333231AEFB}" type="presParOf" srcId="{010EC01B-2402-4B3A-87F1-48A12A3C6DA8}" destId="{C7CB5611-04E0-4787-A8A6-E7FD5E8DCDE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7799B16-E210-4FF3-9B78-12C82D6A1B4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64E6632-5ED2-4555-9E17-AC47605CD574}">
      <dgm:prSet phldrT="[Texte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العرض التقني</a:t>
          </a:r>
          <a:endParaRPr lang="fr-FR" b="1" dirty="0">
            <a:solidFill>
              <a:schemeClr val="tx1"/>
            </a:solidFill>
          </a:endParaRPr>
        </a:p>
      </dgm:t>
    </dgm:pt>
    <dgm:pt modelId="{6995158A-8CD1-41B2-B0C3-4B0B35374613}" type="parTrans" cxnId="{8B3CF503-F7AA-44D2-AF99-77FC89FDB703}">
      <dgm:prSet/>
      <dgm:spPr/>
      <dgm:t>
        <a:bodyPr/>
        <a:lstStyle/>
        <a:p>
          <a:endParaRPr lang="fr-FR"/>
        </a:p>
      </dgm:t>
    </dgm:pt>
    <dgm:pt modelId="{AF1B3DF6-174C-49BF-BD8D-03AD4EDAFE34}" type="sibTrans" cxnId="{8B3CF503-F7AA-44D2-AF99-77FC89FDB703}">
      <dgm:prSet/>
      <dgm:spPr/>
      <dgm:t>
        <a:bodyPr/>
        <a:lstStyle/>
        <a:p>
          <a:endParaRPr lang="fr-FR"/>
        </a:p>
      </dgm:t>
    </dgm:pt>
    <dgm:pt modelId="{3DFAC323-19B7-46B6-BC0B-38E394A2EC89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400" b="1" dirty="0" smtClean="0"/>
            <a:t>كل الوثائق الإدارية الواجب تقديمها</a:t>
          </a:r>
          <a:endParaRPr lang="fr-FR" sz="2400" b="1" dirty="0"/>
        </a:p>
      </dgm:t>
    </dgm:pt>
    <dgm:pt modelId="{2AA95491-28D8-48DE-A4C7-738BE71EC3CC}" type="parTrans" cxnId="{3EC8FFB0-1458-4412-9CCC-0125DE6C930B}">
      <dgm:prSet/>
      <dgm:spPr/>
      <dgm:t>
        <a:bodyPr/>
        <a:lstStyle/>
        <a:p>
          <a:endParaRPr lang="fr-FR"/>
        </a:p>
      </dgm:t>
    </dgm:pt>
    <dgm:pt modelId="{A8BD4F9D-1FEE-4C17-9CD3-E0ACFE527942}" type="sibTrans" cxnId="{3EC8FFB0-1458-4412-9CCC-0125DE6C930B}">
      <dgm:prSet/>
      <dgm:spPr/>
      <dgm:t>
        <a:bodyPr/>
        <a:lstStyle/>
        <a:p>
          <a:endParaRPr lang="fr-FR"/>
        </a:p>
      </dgm:t>
    </dgm:pt>
    <dgm:pt modelId="{48D6A059-F535-442A-8450-75FBEAEB1494}">
      <dgm:prSet phldrT="[Texte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dirty="0" smtClean="0">
              <a:solidFill>
                <a:schemeClr val="tx1"/>
              </a:solidFill>
            </a:rPr>
            <a:t>العرض المالي</a:t>
          </a:r>
          <a:endParaRPr lang="fr-FR" dirty="0">
            <a:solidFill>
              <a:schemeClr val="tx1"/>
            </a:solidFill>
          </a:endParaRPr>
        </a:p>
      </dgm:t>
    </dgm:pt>
    <dgm:pt modelId="{88B2333B-7560-40A4-9A83-05BFC9CF3AEF}" type="parTrans" cxnId="{E53629AB-09E9-4829-BD59-E4F214C2CD8F}">
      <dgm:prSet/>
      <dgm:spPr/>
      <dgm:t>
        <a:bodyPr/>
        <a:lstStyle/>
        <a:p>
          <a:endParaRPr lang="fr-FR"/>
        </a:p>
      </dgm:t>
    </dgm:pt>
    <dgm:pt modelId="{9C443226-EC60-4436-895A-DB3D56E7FC27}" type="sibTrans" cxnId="{E53629AB-09E9-4829-BD59-E4F214C2CD8F}">
      <dgm:prSet/>
      <dgm:spPr/>
      <dgm:t>
        <a:bodyPr/>
        <a:lstStyle/>
        <a:p>
          <a:endParaRPr lang="fr-FR"/>
        </a:p>
      </dgm:t>
    </dgm:pt>
    <dgm:pt modelId="{63ECA20E-F90E-4BEA-8A65-BB00B7F3DB25}">
      <dgm:prSet phldrT="[Texte]" custT="1"/>
      <dgm:spPr/>
      <dgm:t>
        <a:bodyPr/>
        <a:lstStyle/>
        <a:p>
          <a:pPr algn="r" rtl="1"/>
          <a:r>
            <a:rPr lang="ar-DZ" sz="2800" b="1" dirty="0" smtClean="0"/>
            <a:t>الأتعاب المناسبة للمهمة خلال العهدة ( 03 ) سنوات والتي يجب أن تتوافق مع الآجال والوسائل التي يرصدها محافظ الحسابات للتكفل بالمهمة .   </a:t>
          </a:r>
          <a:endParaRPr lang="fr-FR" sz="2800" b="1" dirty="0"/>
        </a:p>
      </dgm:t>
    </dgm:pt>
    <dgm:pt modelId="{50274532-35D2-40C1-8387-46DF3F43B2CD}" type="parTrans" cxnId="{732DA5EF-9900-4755-A455-8C3E09E71ACB}">
      <dgm:prSet/>
      <dgm:spPr/>
      <dgm:t>
        <a:bodyPr/>
        <a:lstStyle/>
        <a:p>
          <a:endParaRPr lang="fr-FR"/>
        </a:p>
      </dgm:t>
    </dgm:pt>
    <dgm:pt modelId="{63B1BA3D-EC9E-482D-A574-6CC8AA9C9733}" type="sibTrans" cxnId="{732DA5EF-9900-4755-A455-8C3E09E71ACB}">
      <dgm:prSet/>
      <dgm:spPr/>
      <dgm:t>
        <a:bodyPr/>
        <a:lstStyle/>
        <a:p>
          <a:endParaRPr lang="fr-FR"/>
        </a:p>
      </dgm:t>
    </dgm:pt>
    <dgm:pt modelId="{98EA52C3-9E9C-40A8-9BFB-85FAC2E2B840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400" b="1" dirty="0" smtClean="0"/>
            <a:t>رسالة الترشح</a:t>
          </a:r>
          <a:endParaRPr lang="fr-FR" sz="2400" b="1" dirty="0"/>
        </a:p>
      </dgm:t>
    </dgm:pt>
    <dgm:pt modelId="{E1271556-8EDA-4699-8FEB-B3C017009987}" type="parTrans" cxnId="{94773E77-FC76-4540-8DE0-4B9A8A263919}">
      <dgm:prSet/>
      <dgm:spPr/>
    </dgm:pt>
    <dgm:pt modelId="{F8F1F0B8-930D-4606-9F00-D0D3F47FDC00}" type="sibTrans" cxnId="{94773E77-FC76-4540-8DE0-4B9A8A263919}">
      <dgm:prSet/>
      <dgm:spPr/>
    </dgm:pt>
    <dgm:pt modelId="{3179F630-5519-4616-B45D-5B4848C28676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400" b="1" dirty="0" smtClean="0"/>
            <a:t>تصريح شرفي يبين الوضعية </a:t>
          </a:r>
          <a:r>
            <a:rPr lang="ar-DZ" sz="2400" b="1" dirty="0" err="1" smtClean="0"/>
            <a:t>الإستقلالية</a:t>
          </a:r>
          <a:r>
            <a:rPr lang="ar-DZ" sz="2400" b="1" dirty="0" smtClean="0"/>
            <a:t> للمتعهد المعني</a:t>
          </a:r>
          <a:endParaRPr lang="fr-FR" sz="2400" b="1" dirty="0"/>
        </a:p>
      </dgm:t>
    </dgm:pt>
    <dgm:pt modelId="{2248961C-CD05-4E8A-89D9-70E00527E5CE}" type="parTrans" cxnId="{C97ECE72-5B20-4A26-B77A-676B8D53D2C6}">
      <dgm:prSet/>
      <dgm:spPr/>
    </dgm:pt>
    <dgm:pt modelId="{88713075-958C-4A8D-A745-A3F78F4E203E}" type="sibTrans" cxnId="{C97ECE72-5B20-4A26-B77A-676B8D53D2C6}">
      <dgm:prSet/>
      <dgm:spPr/>
    </dgm:pt>
    <dgm:pt modelId="{5021051D-F0B1-483B-AD86-C078A2151EE2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400" b="1" dirty="0" smtClean="0"/>
            <a:t>تصريح شرفي بعدم وجود مانع قانوني يحول دون ممارسة المهنة</a:t>
          </a:r>
          <a:endParaRPr lang="fr-FR" sz="2400" b="1" dirty="0"/>
        </a:p>
      </dgm:t>
    </dgm:pt>
    <dgm:pt modelId="{A2C54689-1E6F-4745-BE3A-7B810FECE258}" type="parTrans" cxnId="{6FF99248-ED58-46CE-82E0-B3384FF998B5}">
      <dgm:prSet/>
      <dgm:spPr/>
    </dgm:pt>
    <dgm:pt modelId="{0422687E-BDEB-4D2E-85DD-4C145A3229D1}" type="sibTrans" cxnId="{6FF99248-ED58-46CE-82E0-B3384FF998B5}">
      <dgm:prSet/>
      <dgm:spPr/>
    </dgm:pt>
    <dgm:pt modelId="{340682FA-5903-44E1-AE05-6504F3F3361E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400" b="1" dirty="0" smtClean="0"/>
            <a:t>المؤهلات والإمكانيات المهنية والفنية</a:t>
          </a:r>
          <a:endParaRPr lang="fr-FR" sz="2400" b="1" dirty="0"/>
        </a:p>
      </dgm:t>
    </dgm:pt>
    <dgm:pt modelId="{1486A1B4-B722-45F0-A504-32BC619AD74C}" type="parTrans" cxnId="{C84F4ADC-739F-4C3E-8E8F-D4C61D73D3AD}">
      <dgm:prSet/>
      <dgm:spPr/>
    </dgm:pt>
    <dgm:pt modelId="{94672D6C-2306-44C1-87C1-0118F8F08BA4}" type="sibTrans" cxnId="{C84F4ADC-739F-4C3E-8E8F-D4C61D73D3AD}">
      <dgm:prSet/>
      <dgm:spPr/>
    </dgm:pt>
    <dgm:pt modelId="{1C3964CD-9C5E-4F8B-B5BB-49573E3E0262}">
      <dgm:prSet phldrT="[Texte]" custT="1"/>
      <dgm:spPr/>
      <dgm:t>
        <a:bodyPr/>
        <a:lstStyle/>
        <a:p>
          <a:pPr algn="r" rtl="1"/>
          <a:endParaRPr lang="fr-FR" sz="2800" b="1" dirty="0"/>
        </a:p>
      </dgm:t>
    </dgm:pt>
    <dgm:pt modelId="{E4A296BA-BFD8-4FD1-A3EE-3A2FF3A113FE}" type="parTrans" cxnId="{852E3020-A6B1-4632-85C8-759A915FB2E0}">
      <dgm:prSet/>
      <dgm:spPr/>
    </dgm:pt>
    <dgm:pt modelId="{13356243-3C8E-4F3A-9E69-A879CC82E9F5}" type="sibTrans" cxnId="{852E3020-A6B1-4632-85C8-759A915FB2E0}">
      <dgm:prSet/>
      <dgm:spPr/>
    </dgm:pt>
    <dgm:pt modelId="{80735308-0324-447D-816F-7F6E68833843}" type="pres">
      <dgm:prSet presAssocID="{67799B16-E210-4FF3-9B78-12C82D6A1B4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72CBF74-ADA6-49FE-B451-A43A7A756E7E}" type="pres">
      <dgm:prSet presAssocID="{F64E6632-5ED2-4555-9E17-AC47605CD574}" presName="linNode" presStyleCnt="0"/>
      <dgm:spPr/>
    </dgm:pt>
    <dgm:pt modelId="{C323EB3F-5D2B-4422-9699-EEBA7BBF6D31}" type="pres">
      <dgm:prSet presAssocID="{F64E6632-5ED2-4555-9E17-AC47605CD574}" presName="parentShp" presStyleLbl="node1" presStyleIdx="0" presStyleCnt="2" custScaleX="56250" custLinFactNeighborX="-1458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00D795F-559B-45E6-8F8D-67ABF728FB28}" type="pres">
      <dgm:prSet presAssocID="{F64E6632-5ED2-4555-9E17-AC47605CD574}" presName="childShp" presStyleLbl="bgAccFollowNode1" presStyleIdx="0" presStyleCnt="2" custScaleX="1277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435DA4-DD89-4A9D-A855-CED5EEDA80DD}" type="pres">
      <dgm:prSet presAssocID="{AF1B3DF6-174C-49BF-BD8D-03AD4EDAFE34}" presName="spacing" presStyleCnt="0"/>
      <dgm:spPr/>
    </dgm:pt>
    <dgm:pt modelId="{1127872F-94F5-4C63-98DC-4FFF4C666C97}" type="pres">
      <dgm:prSet presAssocID="{48D6A059-F535-442A-8450-75FBEAEB1494}" presName="linNode" presStyleCnt="0"/>
      <dgm:spPr/>
    </dgm:pt>
    <dgm:pt modelId="{23BE3DD5-89B9-4711-A41C-B376962EB4FA}" type="pres">
      <dgm:prSet presAssocID="{48D6A059-F535-442A-8450-75FBEAEB1494}" presName="parentShp" presStyleLbl="node1" presStyleIdx="1" presStyleCnt="2" custScaleX="56250" custLinFactNeighborX="-1458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8927EA-55CE-4E11-BE82-FA0E0E6D1C5E}" type="pres">
      <dgm:prSet presAssocID="{48D6A059-F535-442A-8450-75FBEAEB1494}" presName="childShp" presStyleLbl="bgAccFollowNode1" presStyleIdx="1" presStyleCnt="2" custScaleX="1277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52E3020-A6B1-4632-85C8-759A915FB2E0}" srcId="{48D6A059-F535-442A-8450-75FBEAEB1494}" destId="{1C3964CD-9C5E-4F8B-B5BB-49573E3E0262}" srcOrd="0" destOrd="0" parTransId="{E4A296BA-BFD8-4FD1-A3EE-3A2FF3A113FE}" sibTransId="{13356243-3C8E-4F3A-9E69-A879CC82E9F5}"/>
    <dgm:cxn modelId="{268AF951-3166-4636-A0F1-778F2C01ACC9}" type="presOf" srcId="{3179F630-5519-4616-B45D-5B4848C28676}" destId="{D00D795F-559B-45E6-8F8D-67ABF728FB28}" srcOrd="0" destOrd="2" presId="urn:microsoft.com/office/officeart/2005/8/layout/vList6"/>
    <dgm:cxn modelId="{5100C770-8BD3-45C3-9EE7-4C44B17158E0}" type="presOf" srcId="{98EA52C3-9E9C-40A8-9BFB-85FAC2E2B840}" destId="{D00D795F-559B-45E6-8F8D-67ABF728FB28}" srcOrd="0" destOrd="1" presId="urn:microsoft.com/office/officeart/2005/8/layout/vList6"/>
    <dgm:cxn modelId="{3EC8FFB0-1458-4412-9CCC-0125DE6C930B}" srcId="{F64E6632-5ED2-4555-9E17-AC47605CD574}" destId="{3DFAC323-19B7-46B6-BC0B-38E394A2EC89}" srcOrd="0" destOrd="0" parTransId="{2AA95491-28D8-48DE-A4C7-738BE71EC3CC}" sibTransId="{A8BD4F9D-1FEE-4C17-9CD3-E0ACFE527942}"/>
    <dgm:cxn modelId="{FAABA547-FC86-4BC9-92BE-0FA8A7C96C04}" type="presOf" srcId="{63ECA20E-F90E-4BEA-8A65-BB00B7F3DB25}" destId="{008927EA-55CE-4E11-BE82-FA0E0E6D1C5E}" srcOrd="0" destOrd="1" presId="urn:microsoft.com/office/officeart/2005/8/layout/vList6"/>
    <dgm:cxn modelId="{19D6211D-BCE0-484B-A675-6CAC32D8E22D}" type="presOf" srcId="{67799B16-E210-4FF3-9B78-12C82D6A1B43}" destId="{80735308-0324-447D-816F-7F6E68833843}" srcOrd="0" destOrd="0" presId="urn:microsoft.com/office/officeart/2005/8/layout/vList6"/>
    <dgm:cxn modelId="{C97ECE72-5B20-4A26-B77A-676B8D53D2C6}" srcId="{F64E6632-5ED2-4555-9E17-AC47605CD574}" destId="{3179F630-5519-4616-B45D-5B4848C28676}" srcOrd="2" destOrd="0" parTransId="{2248961C-CD05-4E8A-89D9-70E00527E5CE}" sibTransId="{88713075-958C-4A8D-A745-A3F78F4E203E}"/>
    <dgm:cxn modelId="{6FF99248-ED58-46CE-82E0-B3384FF998B5}" srcId="{F64E6632-5ED2-4555-9E17-AC47605CD574}" destId="{5021051D-F0B1-483B-AD86-C078A2151EE2}" srcOrd="3" destOrd="0" parTransId="{A2C54689-1E6F-4745-BE3A-7B810FECE258}" sibTransId="{0422687E-BDEB-4D2E-85DD-4C145A3229D1}"/>
    <dgm:cxn modelId="{8B3CF503-F7AA-44D2-AF99-77FC89FDB703}" srcId="{67799B16-E210-4FF3-9B78-12C82D6A1B43}" destId="{F64E6632-5ED2-4555-9E17-AC47605CD574}" srcOrd="0" destOrd="0" parTransId="{6995158A-8CD1-41B2-B0C3-4B0B35374613}" sibTransId="{AF1B3DF6-174C-49BF-BD8D-03AD4EDAFE34}"/>
    <dgm:cxn modelId="{94773E77-FC76-4540-8DE0-4B9A8A263919}" srcId="{F64E6632-5ED2-4555-9E17-AC47605CD574}" destId="{98EA52C3-9E9C-40A8-9BFB-85FAC2E2B840}" srcOrd="1" destOrd="0" parTransId="{E1271556-8EDA-4699-8FEB-B3C017009987}" sibTransId="{F8F1F0B8-930D-4606-9F00-D0D3F47FDC00}"/>
    <dgm:cxn modelId="{3C8B2108-D72D-4F6E-BE90-7F1AB1D5AA34}" type="presOf" srcId="{F64E6632-5ED2-4555-9E17-AC47605CD574}" destId="{C323EB3F-5D2B-4422-9699-EEBA7BBF6D31}" srcOrd="0" destOrd="0" presId="urn:microsoft.com/office/officeart/2005/8/layout/vList6"/>
    <dgm:cxn modelId="{081A70F7-CA8E-484F-9148-767AC9F706B3}" type="presOf" srcId="{5021051D-F0B1-483B-AD86-C078A2151EE2}" destId="{D00D795F-559B-45E6-8F8D-67ABF728FB28}" srcOrd="0" destOrd="3" presId="urn:microsoft.com/office/officeart/2005/8/layout/vList6"/>
    <dgm:cxn modelId="{2432C16B-A86E-4827-A517-9ED464B7C133}" type="presOf" srcId="{3DFAC323-19B7-46B6-BC0B-38E394A2EC89}" destId="{D00D795F-559B-45E6-8F8D-67ABF728FB28}" srcOrd="0" destOrd="0" presId="urn:microsoft.com/office/officeart/2005/8/layout/vList6"/>
    <dgm:cxn modelId="{E53629AB-09E9-4829-BD59-E4F214C2CD8F}" srcId="{67799B16-E210-4FF3-9B78-12C82D6A1B43}" destId="{48D6A059-F535-442A-8450-75FBEAEB1494}" srcOrd="1" destOrd="0" parTransId="{88B2333B-7560-40A4-9A83-05BFC9CF3AEF}" sibTransId="{9C443226-EC60-4436-895A-DB3D56E7FC27}"/>
    <dgm:cxn modelId="{895D464C-1933-4FE6-925C-2631475310B0}" type="presOf" srcId="{48D6A059-F535-442A-8450-75FBEAEB1494}" destId="{23BE3DD5-89B9-4711-A41C-B376962EB4FA}" srcOrd="0" destOrd="0" presId="urn:microsoft.com/office/officeart/2005/8/layout/vList6"/>
    <dgm:cxn modelId="{732DA5EF-9900-4755-A455-8C3E09E71ACB}" srcId="{48D6A059-F535-442A-8450-75FBEAEB1494}" destId="{63ECA20E-F90E-4BEA-8A65-BB00B7F3DB25}" srcOrd="1" destOrd="0" parTransId="{50274532-35D2-40C1-8387-46DF3F43B2CD}" sibTransId="{63B1BA3D-EC9E-482D-A574-6CC8AA9C9733}"/>
    <dgm:cxn modelId="{3275FD54-B6D1-456F-804C-BA3C63DA8A2A}" type="presOf" srcId="{1C3964CD-9C5E-4F8B-B5BB-49573E3E0262}" destId="{008927EA-55CE-4E11-BE82-FA0E0E6D1C5E}" srcOrd="0" destOrd="0" presId="urn:microsoft.com/office/officeart/2005/8/layout/vList6"/>
    <dgm:cxn modelId="{AA1D7283-6E13-45EE-AF04-9BE94E9B8FB9}" type="presOf" srcId="{340682FA-5903-44E1-AE05-6504F3F3361E}" destId="{D00D795F-559B-45E6-8F8D-67ABF728FB28}" srcOrd="0" destOrd="4" presId="urn:microsoft.com/office/officeart/2005/8/layout/vList6"/>
    <dgm:cxn modelId="{C84F4ADC-739F-4C3E-8E8F-D4C61D73D3AD}" srcId="{F64E6632-5ED2-4555-9E17-AC47605CD574}" destId="{340682FA-5903-44E1-AE05-6504F3F3361E}" srcOrd="4" destOrd="0" parTransId="{1486A1B4-B722-45F0-A504-32BC619AD74C}" sibTransId="{94672D6C-2306-44C1-87C1-0118F8F08BA4}"/>
    <dgm:cxn modelId="{7E1AF13E-5C74-41AD-A668-862BED3F3DA2}" type="presParOf" srcId="{80735308-0324-447D-816F-7F6E68833843}" destId="{F72CBF74-ADA6-49FE-B451-A43A7A756E7E}" srcOrd="0" destOrd="0" presId="urn:microsoft.com/office/officeart/2005/8/layout/vList6"/>
    <dgm:cxn modelId="{F07A9F2C-4534-436C-9C1C-AB2B428668D9}" type="presParOf" srcId="{F72CBF74-ADA6-49FE-B451-A43A7A756E7E}" destId="{C323EB3F-5D2B-4422-9699-EEBA7BBF6D31}" srcOrd="0" destOrd="0" presId="urn:microsoft.com/office/officeart/2005/8/layout/vList6"/>
    <dgm:cxn modelId="{B9DF0227-22BA-4111-A867-EC9B82FB74D6}" type="presParOf" srcId="{F72CBF74-ADA6-49FE-B451-A43A7A756E7E}" destId="{D00D795F-559B-45E6-8F8D-67ABF728FB28}" srcOrd="1" destOrd="0" presId="urn:microsoft.com/office/officeart/2005/8/layout/vList6"/>
    <dgm:cxn modelId="{B6BCB5EE-F37D-452A-B3AD-518F4413A710}" type="presParOf" srcId="{80735308-0324-447D-816F-7F6E68833843}" destId="{53435DA4-DD89-4A9D-A855-CED5EEDA80DD}" srcOrd="1" destOrd="0" presId="urn:microsoft.com/office/officeart/2005/8/layout/vList6"/>
    <dgm:cxn modelId="{4974AE87-86B4-47EE-A6D8-2751D134BB95}" type="presParOf" srcId="{80735308-0324-447D-816F-7F6E68833843}" destId="{1127872F-94F5-4C63-98DC-4FFF4C666C97}" srcOrd="2" destOrd="0" presId="urn:microsoft.com/office/officeart/2005/8/layout/vList6"/>
    <dgm:cxn modelId="{D285B11B-C54C-4F7E-87D4-DF5811BEF793}" type="presParOf" srcId="{1127872F-94F5-4C63-98DC-4FFF4C666C97}" destId="{23BE3DD5-89B9-4711-A41C-B376962EB4FA}" srcOrd="0" destOrd="0" presId="urn:microsoft.com/office/officeart/2005/8/layout/vList6"/>
    <dgm:cxn modelId="{87869340-3BDF-4911-990F-745D8B246922}" type="presParOf" srcId="{1127872F-94F5-4C63-98DC-4FFF4C666C97}" destId="{008927EA-55CE-4E11-BE82-FA0E0E6D1C5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F93524-4FD5-49BE-8D99-593BE99DE5C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014A176-4734-4DDF-80DF-6980D127D596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endParaRPr lang="ar-DZ" sz="4400" dirty="0" smtClean="0"/>
        </a:p>
        <a:p>
          <a:pPr rtl="1"/>
          <a:r>
            <a:rPr lang="ar-DZ" sz="3200" dirty="0" smtClean="0">
              <a:solidFill>
                <a:schemeClr val="tx1"/>
              </a:solidFill>
            </a:rPr>
            <a:t>1</a:t>
          </a:r>
          <a:endParaRPr lang="ar-DZ" sz="4400" dirty="0" smtClean="0">
            <a:solidFill>
              <a:schemeClr val="tx1"/>
            </a:solidFill>
          </a:endParaRPr>
        </a:p>
      </dgm:t>
    </dgm:pt>
    <dgm:pt modelId="{580210A9-F301-41FC-8146-4A60B7913B60}" type="parTrans" cxnId="{7AE3A46D-D38F-42F0-96FB-C576567A9F51}">
      <dgm:prSet/>
      <dgm:spPr/>
      <dgm:t>
        <a:bodyPr/>
        <a:lstStyle/>
        <a:p>
          <a:endParaRPr lang="fr-FR"/>
        </a:p>
      </dgm:t>
    </dgm:pt>
    <dgm:pt modelId="{98626004-DBD2-4C15-89B9-37BB376D0BAC}" type="sibTrans" cxnId="{7AE3A46D-D38F-42F0-96FB-C576567A9F51}">
      <dgm:prSet/>
      <dgm:spPr/>
      <dgm:t>
        <a:bodyPr/>
        <a:lstStyle/>
        <a:p>
          <a:endParaRPr lang="fr-FR"/>
        </a:p>
      </dgm:t>
    </dgm:pt>
    <dgm:pt modelId="{5CBF56DC-503F-427A-A867-BA9762496034}">
      <dgm:prSet phldrT="[Texte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ar-DZ" sz="2400" b="1" dirty="0" smtClean="0"/>
            <a:t>مفهومه </a:t>
          </a:r>
          <a:r>
            <a:rPr lang="ar-DZ" sz="2400" b="1" dirty="0" err="1" smtClean="0"/>
            <a:t>و</a:t>
          </a:r>
          <a:r>
            <a:rPr lang="ar-DZ" sz="2400" b="1" dirty="0" smtClean="0"/>
            <a:t> نشأته ؟</a:t>
          </a:r>
          <a:endParaRPr lang="fr-FR" sz="2400" b="1" dirty="0"/>
        </a:p>
      </dgm:t>
    </dgm:pt>
    <dgm:pt modelId="{8CA36132-648F-4B02-9CE9-FF211961A1D7}" type="parTrans" cxnId="{BB57078A-8928-4FAB-9D86-6E94132107D3}">
      <dgm:prSet/>
      <dgm:spPr/>
      <dgm:t>
        <a:bodyPr/>
        <a:lstStyle/>
        <a:p>
          <a:endParaRPr lang="fr-FR"/>
        </a:p>
      </dgm:t>
    </dgm:pt>
    <dgm:pt modelId="{57B95D6A-4EC7-4527-899C-9B67B9B77312}" type="sibTrans" cxnId="{BB57078A-8928-4FAB-9D86-6E94132107D3}">
      <dgm:prSet/>
      <dgm:spPr/>
      <dgm:t>
        <a:bodyPr/>
        <a:lstStyle/>
        <a:p>
          <a:endParaRPr lang="fr-FR"/>
        </a:p>
      </dgm:t>
    </dgm:pt>
    <dgm:pt modelId="{2B8658E0-78DE-4F17-A744-7B33A47A1763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endParaRPr lang="ar-DZ" sz="600" dirty="0" smtClean="0"/>
        </a:p>
        <a:p>
          <a:pPr rtl="1"/>
          <a:endParaRPr lang="ar-DZ" sz="2800" dirty="0" smtClean="0"/>
        </a:p>
        <a:p>
          <a:pPr rtl="1"/>
          <a:endParaRPr lang="ar-DZ" sz="2800" dirty="0" smtClean="0"/>
        </a:p>
        <a:p>
          <a:pPr rtl="1"/>
          <a:r>
            <a:rPr lang="ar-DZ" sz="3200" dirty="0" smtClean="0">
              <a:solidFill>
                <a:schemeClr val="tx1"/>
              </a:solidFill>
            </a:rPr>
            <a:t>2</a:t>
          </a:r>
        </a:p>
        <a:p>
          <a:pPr rtl="1"/>
          <a:endParaRPr lang="fr-FR" sz="2800" dirty="0"/>
        </a:p>
      </dgm:t>
    </dgm:pt>
    <dgm:pt modelId="{FE190ACD-1B97-43B1-9819-65E0ACD0EB20}" type="parTrans" cxnId="{40B99245-4BF7-40EF-978D-A7B6486235AD}">
      <dgm:prSet/>
      <dgm:spPr/>
      <dgm:t>
        <a:bodyPr/>
        <a:lstStyle/>
        <a:p>
          <a:endParaRPr lang="fr-FR"/>
        </a:p>
      </dgm:t>
    </dgm:pt>
    <dgm:pt modelId="{60B11DFE-B92E-4860-A693-B0BAE75D273C}" type="sibTrans" cxnId="{40B99245-4BF7-40EF-978D-A7B6486235AD}">
      <dgm:prSet/>
      <dgm:spPr/>
      <dgm:t>
        <a:bodyPr/>
        <a:lstStyle/>
        <a:p>
          <a:endParaRPr lang="fr-FR"/>
        </a:p>
      </dgm:t>
    </dgm:pt>
    <dgm:pt modelId="{84DD1B5A-6183-449E-9F5A-4E016E628667}">
      <dgm:prSet phldrT="[Texte]"/>
      <dgm:spPr/>
      <dgm:t>
        <a:bodyPr/>
        <a:lstStyle/>
        <a:p>
          <a:pPr algn="ctr" rtl="1"/>
          <a:r>
            <a:rPr lang="ar-DZ" b="1" dirty="0" smtClean="0"/>
            <a:t>ما هي مهامه ؟ </a:t>
          </a:r>
          <a:endParaRPr lang="fr-FR" b="1" dirty="0"/>
        </a:p>
      </dgm:t>
    </dgm:pt>
    <dgm:pt modelId="{77EFD0F8-B231-4BF4-ACE5-DD93F54DFB45}" type="parTrans" cxnId="{8DE550BD-CC8D-40F9-94EC-98397C6CF2BE}">
      <dgm:prSet/>
      <dgm:spPr/>
      <dgm:t>
        <a:bodyPr/>
        <a:lstStyle/>
        <a:p>
          <a:endParaRPr lang="fr-FR"/>
        </a:p>
      </dgm:t>
    </dgm:pt>
    <dgm:pt modelId="{A49D9D4B-56E2-4C80-BBD7-E94E6007473B}" type="sibTrans" cxnId="{8DE550BD-CC8D-40F9-94EC-98397C6CF2BE}">
      <dgm:prSet/>
      <dgm:spPr/>
      <dgm:t>
        <a:bodyPr/>
        <a:lstStyle/>
        <a:p>
          <a:endParaRPr lang="fr-FR"/>
        </a:p>
      </dgm:t>
    </dgm:pt>
    <dgm:pt modelId="{3FE89348-4E45-4B3B-B7B6-DAC3B33CFA71}">
      <dgm:prSet phldrT="[Texte]"/>
      <dgm:spPr/>
      <dgm:t>
        <a:bodyPr/>
        <a:lstStyle/>
        <a:p>
          <a:pPr algn="ctr" rtl="1"/>
          <a:r>
            <a:rPr lang="ar-DZ" b="1" dirty="0" smtClean="0"/>
            <a:t>أ- </a:t>
          </a:r>
          <a:r>
            <a:rPr lang="ar-DZ" b="1" dirty="0" err="1" smtClean="0"/>
            <a:t>الإعتماد</a:t>
          </a:r>
          <a:r>
            <a:rPr lang="ar-DZ" b="1" dirty="0" smtClean="0"/>
            <a:t>      ب – </a:t>
          </a:r>
          <a:r>
            <a:rPr lang="ar-DZ" b="1" dirty="0" err="1" smtClean="0"/>
            <a:t>التقييس</a:t>
          </a:r>
          <a:r>
            <a:rPr lang="ar-DZ" b="1" dirty="0" smtClean="0"/>
            <a:t> المحاسبي</a:t>
          </a:r>
          <a:endParaRPr lang="fr-FR" b="1" dirty="0"/>
        </a:p>
      </dgm:t>
    </dgm:pt>
    <dgm:pt modelId="{5374FD40-67BF-4EAF-A826-2DA8242A6467}" type="parTrans" cxnId="{6E5FF2ED-D84E-40F3-8D11-29F334427397}">
      <dgm:prSet/>
      <dgm:spPr/>
      <dgm:t>
        <a:bodyPr/>
        <a:lstStyle/>
        <a:p>
          <a:endParaRPr lang="fr-FR"/>
        </a:p>
      </dgm:t>
    </dgm:pt>
    <dgm:pt modelId="{0AF44C09-1C54-4E5A-BC98-FA71E61C25CF}" type="sibTrans" cxnId="{6E5FF2ED-D84E-40F3-8D11-29F334427397}">
      <dgm:prSet/>
      <dgm:spPr/>
      <dgm:t>
        <a:bodyPr/>
        <a:lstStyle/>
        <a:p>
          <a:endParaRPr lang="fr-FR"/>
        </a:p>
      </dgm:t>
    </dgm:pt>
    <dgm:pt modelId="{47BF39CB-5D54-4706-A992-9479DB475C5F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endParaRPr lang="ar-DZ" sz="2000" dirty="0" smtClean="0"/>
        </a:p>
        <a:p>
          <a:pPr rtl="1"/>
          <a:r>
            <a:rPr lang="ar-DZ" sz="3200" dirty="0" smtClean="0">
              <a:solidFill>
                <a:schemeClr val="tx1"/>
              </a:solidFill>
            </a:rPr>
            <a:t>3</a:t>
          </a:r>
          <a:endParaRPr lang="fr-FR" sz="3600" dirty="0">
            <a:solidFill>
              <a:schemeClr val="tx1"/>
            </a:solidFill>
          </a:endParaRPr>
        </a:p>
      </dgm:t>
    </dgm:pt>
    <dgm:pt modelId="{058FD695-58B8-44AE-8C79-DA9FA62F8E11}" type="parTrans" cxnId="{27F993FC-A27D-4005-A4B8-814F33DD48B7}">
      <dgm:prSet/>
      <dgm:spPr/>
      <dgm:t>
        <a:bodyPr/>
        <a:lstStyle/>
        <a:p>
          <a:endParaRPr lang="fr-FR"/>
        </a:p>
      </dgm:t>
    </dgm:pt>
    <dgm:pt modelId="{8CA67B11-A594-4977-99ED-D83B9E76461A}" type="sibTrans" cxnId="{27F993FC-A27D-4005-A4B8-814F33DD48B7}">
      <dgm:prSet/>
      <dgm:spPr/>
      <dgm:t>
        <a:bodyPr/>
        <a:lstStyle/>
        <a:p>
          <a:endParaRPr lang="fr-FR"/>
        </a:p>
      </dgm:t>
    </dgm:pt>
    <dgm:pt modelId="{2FF41E09-115B-47B3-8F36-5AF21CA46E00}">
      <dgm:prSet phldrT="[Texte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ar-DZ" b="1" dirty="0" smtClean="0"/>
            <a:t>ما تشكيلته ؟</a:t>
          </a:r>
          <a:endParaRPr lang="fr-FR" b="1" dirty="0"/>
        </a:p>
      </dgm:t>
    </dgm:pt>
    <dgm:pt modelId="{780D1534-6383-4D59-9CDE-FEC8CA058027}" type="parTrans" cxnId="{B93264DE-4475-4B16-AC3E-FE85D797505C}">
      <dgm:prSet/>
      <dgm:spPr/>
      <dgm:t>
        <a:bodyPr/>
        <a:lstStyle/>
        <a:p>
          <a:endParaRPr lang="fr-FR"/>
        </a:p>
      </dgm:t>
    </dgm:pt>
    <dgm:pt modelId="{661ADA28-F3A7-40C9-A012-3B1C63180CC3}" type="sibTrans" cxnId="{B93264DE-4475-4B16-AC3E-FE85D797505C}">
      <dgm:prSet/>
      <dgm:spPr/>
      <dgm:t>
        <a:bodyPr/>
        <a:lstStyle/>
        <a:p>
          <a:endParaRPr lang="fr-FR"/>
        </a:p>
      </dgm:t>
    </dgm:pt>
    <dgm:pt modelId="{31979B72-2FB1-4A8E-B4F2-E71C499DF2B2}">
      <dgm:prSet phldrT="[Texte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r" rtl="1"/>
          <a:r>
            <a:rPr lang="ar-DZ" sz="2400" b="1" dirty="0" smtClean="0"/>
            <a:t>المادة 04 من القانون 10-01 المؤرخ في 29 يونيو 2010</a:t>
          </a:r>
          <a:endParaRPr lang="fr-FR" sz="2400" b="1" dirty="0"/>
        </a:p>
      </dgm:t>
    </dgm:pt>
    <dgm:pt modelId="{A1AC73B5-0577-433F-BEA2-107511E5870D}" type="parTrans" cxnId="{D1A97AF1-7F89-400B-8C28-738A9A5EE12F}">
      <dgm:prSet/>
      <dgm:spPr/>
      <dgm:t>
        <a:bodyPr/>
        <a:lstStyle/>
        <a:p>
          <a:endParaRPr lang="fr-FR"/>
        </a:p>
      </dgm:t>
    </dgm:pt>
    <dgm:pt modelId="{624267C3-FF05-4F79-89EC-4F76ACC3F538}" type="sibTrans" cxnId="{D1A97AF1-7F89-400B-8C28-738A9A5EE12F}">
      <dgm:prSet/>
      <dgm:spPr/>
      <dgm:t>
        <a:bodyPr/>
        <a:lstStyle/>
        <a:p>
          <a:endParaRPr lang="fr-FR"/>
        </a:p>
      </dgm:t>
    </dgm:pt>
    <dgm:pt modelId="{202D2055-B991-4095-A9E4-4B7F5DAD1AF9}">
      <dgm:prSet phldrT="[Texte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ar-DZ" b="1" dirty="0" smtClean="0"/>
            <a:t> على الأقل (03) أعضاء منتخبين من كل تنظيم مهني</a:t>
          </a:r>
          <a:endParaRPr lang="fr-FR" b="1" dirty="0"/>
        </a:p>
      </dgm:t>
    </dgm:pt>
    <dgm:pt modelId="{F5D6B850-C3ED-4C60-90B8-802B75AE2A1D}" type="parTrans" cxnId="{AAD56CA1-75DB-4E76-AAFB-A8F50E266D28}">
      <dgm:prSet/>
      <dgm:spPr/>
      <dgm:t>
        <a:bodyPr/>
        <a:lstStyle/>
        <a:p>
          <a:endParaRPr lang="fr-FR"/>
        </a:p>
      </dgm:t>
    </dgm:pt>
    <dgm:pt modelId="{DAC3F727-4E0A-4D8A-BF2B-9EA3D87043B0}" type="sibTrans" cxnId="{AAD56CA1-75DB-4E76-AAFB-A8F50E266D28}">
      <dgm:prSet/>
      <dgm:spPr/>
      <dgm:t>
        <a:bodyPr/>
        <a:lstStyle/>
        <a:p>
          <a:endParaRPr lang="fr-FR"/>
        </a:p>
      </dgm:t>
    </dgm:pt>
    <dgm:pt modelId="{A3E1F265-A885-4AA7-AFCA-D758D57E1C43}">
      <dgm:prSet phldrT="[Texte]"/>
      <dgm:spPr/>
      <dgm:t>
        <a:bodyPr/>
        <a:lstStyle/>
        <a:p>
          <a:pPr algn="ctr" rtl="1"/>
          <a:r>
            <a:rPr lang="ar-DZ" b="1" dirty="0" smtClean="0"/>
            <a:t>ج – تنظيم ومتابعة المهن المحاسبية</a:t>
          </a:r>
          <a:endParaRPr lang="fr-FR" b="1" dirty="0"/>
        </a:p>
      </dgm:t>
    </dgm:pt>
    <dgm:pt modelId="{01293CB1-6CDA-4E88-8F5C-2E70C23D79C8}" type="parTrans" cxnId="{C48B07DE-8683-436C-8ACD-16C9994DB6E8}">
      <dgm:prSet/>
      <dgm:spPr/>
      <dgm:t>
        <a:bodyPr/>
        <a:lstStyle/>
        <a:p>
          <a:endParaRPr lang="fr-FR"/>
        </a:p>
      </dgm:t>
    </dgm:pt>
    <dgm:pt modelId="{A2DC282D-9371-4913-AE6E-E3D404D062DB}" type="sibTrans" cxnId="{C48B07DE-8683-436C-8ACD-16C9994DB6E8}">
      <dgm:prSet/>
      <dgm:spPr/>
      <dgm:t>
        <a:bodyPr/>
        <a:lstStyle/>
        <a:p>
          <a:endParaRPr lang="fr-FR"/>
        </a:p>
      </dgm:t>
    </dgm:pt>
    <dgm:pt modelId="{E404431A-90FA-495D-852E-B73E31084579}">
      <dgm:prSet phldrT="[Texte]"/>
      <dgm:spPr/>
      <dgm:t>
        <a:bodyPr/>
        <a:lstStyle/>
        <a:p>
          <a:pPr algn="ctr" rtl="1"/>
          <a:r>
            <a:rPr lang="ar-DZ" b="1" dirty="0" smtClean="0"/>
            <a:t>د – تسيير التنظيمات المهنية المحاسبية  </a:t>
          </a:r>
          <a:endParaRPr lang="fr-FR" b="1" dirty="0"/>
        </a:p>
      </dgm:t>
    </dgm:pt>
    <dgm:pt modelId="{7FD1399E-0369-4FE0-9ED8-51A71D83467F}" type="parTrans" cxnId="{47BF2C39-F8CB-425E-A86B-721CE97B8E05}">
      <dgm:prSet/>
      <dgm:spPr/>
      <dgm:t>
        <a:bodyPr/>
        <a:lstStyle/>
        <a:p>
          <a:endParaRPr lang="fr-FR"/>
        </a:p>
      </dgm:t>
    </dgm:pt>
    <dgm:pt modelId="{BD8D0E55-C54D-40ED-BB91-0A1740329B49}" type="sibTrans" cxnId="{47BF2C39-F8CB-425E-A86B-721CE97B8E05}">
      <dgm:prSet/>
      <dgm:spPr/>
      <dgm:t>
        <a:bodyPr/>
        <a:lstStyle/>
        <a:p>
          <a:endParaRPr lang="fr-FR"/>
        </a:p>
      </dgm:t>
    </dgm:pt>
    <dgm:pt modelId="{E69E3345-B848-47CB-A33C-F5B374971B2A}">
      <dgm:prSet phldrT="[Texte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r" rtl="1"/>
          <a:r>
            <a:rPr lang="ar-DZ" sz="2400" b="1" dirty="0" smtClean="0"/>
            <a:t>مرسوم تنفيذي رقم 11-24 المؤرخ في 27 </a:t>
          </a:r>
          <a:r>
            <a:rPr lang="ar-DZ" sz="2400" b="1" dirty="0" err="1" smtClean="0"/>
            <a:t>جانفي</a:t>
          </a:r>
          <a:r>
            <a:rPr lang="ar-DZ" sz="2400" b="1" dirty="0" smtClean="0"/>
            <a:t> 2011</a:t>
          </a:r>
          <a:endParaRPr lang="fr-FR" sz="2400" b="1" dirty="0"/>
        </a:p>
      </dgm:t>
    </dgm:pt>
    <dgm:pt modelId="{59A708ED-BFB9-46D1-A680-D492C4A64BBF}" type="parTrans" cxnId="{93921F0A-8F3D-4AB3-8742-92785015D4BA}">
      <dgm:prSet/>
      <dgm:spPr/>
      <dgm:t>
        <a:bodyPr/>
        <a:lstStyle/>
        <a:p>
          <a:endParaRPr lang="fr-FR"/>
        </a:p>
      </dgm:t>
    </dgm:pt>
    <dgm:pt modelId="{8749B906-E810-4539-9AE6-D761DC4A14AD}" type="sibTrans" cxnId="{93921F0A-8F3D-4AB3-8742-92785015D4BA}">
      <dgm:prSet/>
      <dgm:spPr/>
      <dgm:t>
        <a:bodyPr/>
        <a:lstStyle/>
        <a:p>
          <a:endParaRPr lang="fr-FR"/>
        </a:p>
      </dgm:t>
    </dgm:pt>
    <dgm:pt modelId="{7B42A7BF-A172-425D-A2EA-09A1052F0E0D}">
      <dgm:prSet phldrT="[Texte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ar-DZ" b="1" dirty="0" smtClean="0"/>
            <a:t>أما باقي الأعضاء فهم معينون من طرف الوزير المكلف بالمالية .</a:t>
          </a:r>
          <a:endParaRPr lang="fr-FR" b="1" dirty="0"/>
        </a:p>
      </dgm:t>
    </dgm:pt>
    <dgm:pt modelId="{B48240E5-A78F-42FE-B35B-B197325C3155}" type="parTrans" cxnId="{8B4DDF25-B6BE-4E01-A552-0ACF5A6B7A8B}">
      <dgm:prSet/>
      <dgm:spPr/>
      <dgm:t>
        <a:bodyPr/>
        <a:lstStyle/>
        <a:p>
          <a:endParaRPr lang="fr-FR"/>
        </a:p>
      </dgm:t>
    </dgm:pt>
    <dgm:pt modelId="{6CA337F2-243D-4560-964C-3B35B0123CC6}" type="sibTrans" cxnId="{8B4DDF25-B6BE-4E01-A552-0ACF5A6B7A8B}">
      <dgm:prSet/>
      <dgm:spPr/>
      <dgm:t>
        <a:bodyPr/>
        <a:lstStyle/>
        <a:p>
          <a:endParaRPr lang="fr-FR"/>
        </a:p>
      </dgm:t>
    </dgm:pt>
    <dgm:pt modelId="{5048F9C5-DF7F-4A8A-A44E-9CA7460F9999}" type="pres">
      <dgm:prSet presAssocID="{2FF93524-4FD5-49BE-8D99-593BE99DE5C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9DF3F6E-616C-45F2-B199-BBECDE0319B7}" type="pres">
      <dgm:prSet presAssocID="{9014A176-4734-4DDF-80DF-6980D127D596}" presName="composite" presStyleCnt="0"/>
      <dgm:spPr/>
    </dgm:pt>
    <dgm:pt modelId="{77CA3409-F9E2-4BB9-846D-161D2ADE5531}" type="pres">
      <dgm:prSet presAssocID="{9014A176-4734-4DDF-80DF-6980D127D596}" presName="parentText" presStyleLbl="alignNode1" presStyleIdx="0" presStyleCnt="3" custScaleX="13661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478A11-2F94-4E46-9EB1-7AEA1E04DBB5}" type="pres">
      <dgm:prSet presAssocID="{9014A176-4734-4DDF-80DF-6980D127D596}" presName="descendantText" presStyleLbl="alignAcc1" presStyleIdx="0" presStyleCnt="3" custScaleX="90324" custLinFactNeighborX="-90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2EBC3B-360F-4F92-9C80-5968C6584249}" type="pres">
      <dgm:prSet presAssocID="{98626004-DBD2-4C15-89B9-37BB376D0BAC}" presName="sp" presStyleCnt="0"/>
      <dgm:spPr/>
    </dgm:pt>
    <dgm:pt modelId="{D8641E8D-6CB2-4966-A4DA-BE803388C049}" type="pres">
      <dgm:prSet presAssocID="{2B8658E0-78DE-4F17-A744-7B33A47A1763}" presName="composite" presStyleCnt="0"/>
      <dgm:spPr/>
    </dgm:pt>
    <dgm:pt modelId="{75C9AF1F-5B46-40D4-B391-D5DF5E2D91F2}" type="pres">
      <dgm:prSet presAssocID="{2B8658E0-78DE-4F17-A744-7B33A47A1763}" presName="parentText" presStyleLbl="alignNode1" presStyleIdx="1" presStyleCnt="3" custScaleX="124302" custLinFactNeighborX="653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290F67-5669-42E8-9BE5-0CFDB07C05F5}" type="pres">
      <dgm:prSet presAssocID="{2B8658E0-78DE-4F17-A744-7B33A47A1763}" presName="descendantText" presStyleLbl="alignAcc1" presStyleIdx="1" presStyleCnt="3" custScaleX="92153" custLinFactNeighborX="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A16B8E-2AA2-478E-8444-913F3C8E4739}" type="pres">
      <dgm:prSet presAssocID="{60B11DFE-B92E-4860-A693-B0BAE75D273C}" presName="sp" presStyleCnt="0"/>
      <dgm:spPr/>
    </dgm:pt>
    <dgm:pt modelId="{7D70ADA4-F1D3-4ED8-931C-04B37E56A7BB}" type="pres">
      <dgm:prSet presAssocID="{47BF39CB-5D54-4706-A992-9479DB475C5F}" presName="composite" presStyleCnt="0"/>
      <dgm:spPr/>
    </dgm:pt>
    <dgm:pt modelId="{83364AD8-C55F-4A0E-AE49-A26E6101A528}" type="pres">
      <dgm:prSet presAssocID="{47BF39CB-5D54-4706-A992-9479DB475C5F}" presName="parentText" presStyleLbl="alignNode1" presStyleIdx="2" presStyleCnt="3" custScaleX="12430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F8FECC4-5E85-4B7B-B8CA-723276AEEB2C}" type="pres">
      <dgm:prSet presAssocID="{47BF39CB-5D54-4706-A992-9479DB475C5F}" presName="descendantText" presStyleLbl="alignAcc1" presStyleIdx="2" presStyleCnt="3" custScaleX="92257" custLinFactNeighborX="-9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3921F0A-8F3D-4AB3-8742-92785015D4BA}" srcId="{9014A176-4734-4DDF-80DF-6980D127D596}" destId="{E69E3345-B848-47CB-A33C-F5B374971B2A}" srcOrd="2" destOrd="0" parTransId="{59A708ED-BFB9-46D1-A680-D492C4A64BBF}" sibTransId="{8749B906-E810-4539-9AE6-D761DC4A14AD}"/>
    <dgm:cxn modelId="{C0EC1BAF-6E7A-448A-8D8D-B10EB8E10E7A}" type="presOf" srcId="{31979B72-2FB1-4A8E-B4F2-E71C499DF2B2}" destId="{70478A11-2F94-4E46-9EB1-7AEA1E04DBB5}" srcOrd="0" destOrd="1" presId="urn:microsoft.com/office/officeart/2005/8/layout/chevron2"/>
    <dgm:cxn modelId="{40B99245-4BF7-40EF-978D-A7B6486235AD}" srcId="{2FF93524-4FD5-49BE-8D99-593BE99DE5CE}" destId="{2B8658E0-78DE-4F17-A744-7B33A47A1763}" srcOrd="1" destOrd="0" parTransId="{FE190ACD-1B97-43B1-9819-65E0ACD0EB20}" sibTransId="{60B11DFE-B92E-4860-A693-B0BAE75D273C}"/>
    <dgm:cxn modelId="{D6CC6218-DA72-4A8E-91B2-349969233DA8}" type="presOf" srcId="{2B8658E0-78DE-4F17-A744-7B33A47A1763}" destId="{75C9AF1F-5B46-40D4-B391-D5DF5E2D91F2}" srcOrd="0" destOrd="0" presId="urn:microsoft.com/office/officeart/2005/8/layout/chevron2"/>
    <dgm:cxn modelId="{BB57078A-8928-4FAB-9D86-6E94132107D3}" srcId="{9014A176-4734-4DDF-80DF-6980D127D596}" destId="{5CBF56DC-503F-427A-A867-BA9762496034}" srcOrd="0" destOrd="0" parTransId="{8CA36132-648F-4B02-9CE9-FF211961A1D7}" sibTransId="{57B95D6A-4EC7-4527-899C-9B67B9B77312}"/>
    <dgm:cxn modelId="{C48B07DE-8683-436C-8ACD-16C9994DB6E8}" srcId="{2B8658E0-78DE-4F17-A744-7B33A47A1763}" destId="{A3E1F265-A885-4AA7-AFCA-D758D57E1C43}" srcOrd="2" destOrd="0" parTransId="{01293CB1-6CDA-4E88-8F5C-2E70C23D79C8}" sibTransId="{A2DC282D-9371-4913-AE6E-E3D404D062DB}"/>
    <dgm:cxn modelId="{D8E0B52E-EB54-4AB8-A6B7-4BFF3F4A5742}" type="presOf" srcId="{202D2055-B991-4095-A9E4-4B7F5DAD1AF9}" destId="{5F8FECC4-5E85-4B7B-B8CA-723276AEEB2C}" srcOrd="0" destOrd="1" presId="urn:microsoft.com/office/officeart/2005/8/layout/chevron2"/>
    <dgm:cxn modelId="{7AE3A46D-D38F-42F0-96FB-C576567A9F51}" srcId="{2FF93524-4FD5-49BE-8D99-593BE99DE5CE}" destId="{9014A176-4734-4DDF-80DF-6980D127D596}" srcOrd="0" destOrd="0" parTransId="{580210A9-F301-41FC-8146-4A60B7913B60}" sibTransId="{98626004-DBD2-4C15-89B9-37BB376D0BAC}"/>
    <dgm:cxn modelId="{F29A0CF3-6FD0-4929-82A9-3B22BE08E653}" type="presOf" srcId="{2FF93524-4FD5-49BE-8D99-593BE99DE5CE}" destId="{5048F9C5-DF7F-4A8A-A44E-9CA7460F9999}" srcOrd="0" destOrd="0" presId="urn:microsoft.com/office/officeart/2005/8/layout/chevron2"/>
    <dgm:cxn modelId="{7214CAE0-C004-4F6C-833D-FFEB8B6C4CC5}" type="presOf" srcId="{3FE89348-4E45-4B3B-B7B6-DAC3B33CFA71}" destId="{E8290F67-5669-42E8-9BE5-0CFDB07C05F5}" srcOrd="0" destOrd="1" presId="urn:microsoft.com/office/officeart/2005/8/layout/chevron2"/>
    <dgm:cxn modelId="{F8607E19-73DE-42E7-8A84-8A2761937548}" type="presOf" srcId="{2FF41E09-115B-47B3-8F36-5AF21CA46E00}" destId="{5F8FECC4-5E85-4B7B-B8CA-723276AEEB2C}" srcOrd="0" destOrd="0" presId="urn:microsoft.com/office/officeart/2005/8/layout/chevron2"/>
    <dgm:cxn modelId="{C5679517-A730-40B5-A108-EC39909AE7AA}" type="presOf" srcId="{7B42A7BF-A172-425D-A2EA-09A1052F0E0D}" destId="{5F8FECC4-5E85-4B7B-B8CA-723276AEEB2C}" srcOrd="0" destOrd="2" presId="urn:microsoft.com/office/officeart/2005/8/layout/chevron2"/>
    <dgm:cxn modelId="{6E5FF2ED-D84E-40F3-8D11-29F334427397}" srcId="{2B8658E0-78DE-4F17-A744-7B33A47A1763}" destId="{3FE89348-4E45-4B3B-B7B6-DAC3B33CFA71}" srcOrd="1" destOrd="0" parTransId="{5374FD40-67BF-4EAF-A826-2DA8242A6467}" sibTransId="{0AF44C09-1C54-4E5A-BC98-FA71E61C25CF}"/>
    <dgm:cxn modelId="{5524AF60-A8E2-48FF-ACC2-2676DCC80C8C}" type="presOf" srcId="{5CBF56DC-503F-427A-A867-BA9762496034}" destId="{70478A11-2F94-4E46-9EB1-7AEA1E04DBB5}" srcOrd="0" destOrd="0" presId="urn:microsoft.com/office/officeart/2005/8/layout/chevron2"/>
    <dgm:cxn modelId="{4B500C4A-9DC5-4E87-B116-FDDF4586523C}" type="presOf" srcId="{9014A176-4734-4DDF-80DF-6980D127D596}" destId="{77CA3409-F9E2-4BB9-846D-161D2ADE5531}" srcOrd="0" destOrd="0" presId="urn:microsoft.com/office/officeart/2005/8/layout/chevron2"/>
    <dgm:cxn modelId="{995C40F0-06EC-48C7-9C26-74337DAD361F}" type="presOf" srcId="{A3E1F265-A885-4AA7-AFCA-D758D57E1C43}" destId="{E8290F67-5669-42E8-9BE5-0CFDB07C05F5}" srcOrd="0" destOrd="2" presId="urn:microsoft.com/office/officeart/2005/8/layout/chevron2"/>
    <dgm:cxn modelId="{B93264DE-4475-4B16-AC3E-FE85D797505C}" srcId="{47BF39CB-5D54-4706-A992-9479DB475C5F}" destId="{2FF41E09-115B-47B3-8F36-5AF21CA46E00}" srcOrd="0" destOrd="0" parTransId="{780D1534-6383-4D59-9CDE-FEC8CA058027}" sibTransId="{661ADA28-F3A7-40C9-A012-3B1C63180CC3}"/>
    <dgm:cxn modelId="{37F72346-4DCF-490B-8F0B-B62D5AA488DA}" type="presOf" srcId="{E404431A-90FA-495D-852E-B73E31084579}" destId="{E8290F67-5669-42E8-9BE5-0CFDB07C05F5}" srcOrd="0" destOrd="3" presId="urn:microsoft.com/office/officeart/2005/8/layout/chevron2"/>
    <dgm:cxn modelId="{9D7B30A1-EAA2-42BA-8C86-A5699827FBE8}" type="presOf" srcId="{E69E3345-B848-47CB-A33C-F5B374971B2A}" destId="{70478A11-2F94-4E46-9EB1-7AEA1E04DBB5}" srcOrd="0" destOrd="2" presId="urn:microsoft.com/office/officeart/2005/8/layout/chevron2"/>
    <dgm:cxn modelId="{8DE550BD-CC8D-40F9-94EC-98397C6CF2BE}" srcId="{2B8658E0-78DE-4F17-A744-7B33A47A1763}" destId="{84DD1B5A-6183-449E-9F5A-4E016E628667}" srcOrd="0" destOrd="0" parTransId="{77EFD0F8-B231-4BF4-ACE5-DD93F54DFB45}" sibTransId="{A49D9D4B-56E2-4C80-BBD7-E94E6007473B}"/>
    <dgm:cxn modelId="{D1A97AF1-7F89-400B-8C28-738A9A5EE12F}" srcId="{9014A176-4734-4DDF-80DF-6980D127D596}" destId="{31979B72-2FB1-4A8E-B4F2-E71C499DF2B2}" srcOrd="1" destOrd="0" parTransId="{A1AC73B5-0577-433F-BEA2-107511E5870D}" sibTransId="{624267C3-FF05-4F79-89EC-4F76ACC3F538}"/>
    <dgm:cxn modelId="{8B4DDF25-B6BE-4E01-A552-0ACF5A6B7A8B}" srcId="{47BF39CB-5D54-4706-A992-9479DB475C5F}" destId="{7B42A7BF-A172-425D-A2EA-09A1052F0E0D}" srcOrd="2" destOrd="0" parTransId="{B48240E5-A78F-42FE-B35B-B197325C3155}" sibTransId="{6CA337F2-243D-4560-964C-3B35B0123CC6}"/>
    <dgm:cxn modelId="{5D380A3B-69A8-4E64-8DE5-789CC9A8EC25}" type="presOf" srcId="{47BF39CB-5D54-4706-A992-9479DB475C5F}" destId="{83364AD8-C55F-4A0E-AE49-A26E6101A528}" srcOrd="0" destOrd="0" presId="urn:microsoft.com/office/officeart/2005/8/layout/chevron2"/>
    <dgm:cxn modelId="{47BF2C39-F8CB-425E-A86B-721CE97B8E05}" srcId="{2B8658E0-78DE-4F17-A744-7B33A47A1763}" destId="{E404431A-90FA-495D-852E-B73E31084579}" srcOrd="3" destOrd="0" parTransId="{7FD1399E-0369-4FE0-9ED8-51A71D83467F}" sibTransId="{BD8D0E55-C54D-40ED-BB91-0A1740329B49}"/>
    <dgm:cxn modelId="{AAD56CA1-75DB-4E76-AAFB-A8F50E266D28}" srcId="{47BF39CB-5D54-4706-A992-9479DB475C5F}" destId="{202D2055-B991-4095-A9E4-4B7F5DAD1AF9}" srcOrd="1" destOrd="0" parTransId="{F5D6B850-C3ED-4C60-90B8-802B75AE2A1D}" sibTransId="{DAC3F727-4E0A-4D8A-BF2B-9EA3D87043B0}"/>
    <dgm:cxn modelId="{809556D2-AEC6-43B4-A548-9786D2378A47}" type="presOf" srcId="{84DD1B5A-6183-449E-9F5A-4E016E628667}" destId="{E8290F67-5669-42E8-9BE5-0CFDB07C05F5}" srcOrd="0" destOrd="0" presId="urn:microsoft.com/office/officeart/2005/8/layout/chevron2"/>
    <dgm:cxn modelId="{27F993FC-A27D-4005-A4B8-814F33DD48B7}" srcId="{2FF93524-4FD5-49BE-8D99-593BE99DE5CE}" destId="{47BF39CB-5D54-4706-A992-9479DB475C5F}" srcOrd="2" destOrd="0" parTransId="{058FD695-58B8-44AE-8C79-DA9FA62F8E11}" sibTransId="{8CA67B11-A594-4977-99ED-D83B9E76461A}"/>
    <dgm:cxn modelId="{B25C1C01-DC9F-402F-9351-88EE64355970}" type="presParOf" srcId="{5048F9C5-DF7F-4A8A-A44E-9CA7460F9999}" destId="{09DF3F6E-616C-45F2-B199-BBECDE0319B7}" srcOrd="0" destOrd="0" presId="urn:microsoft.com/office/officeart/2005/8/layout/chevron2"/>
    <dgm:cxn modelId="{F102F5D9-604C-465C-8434-AC3BD3EC15BA}" type="presParOf" srcId="{09DF3F6E-616C-45F2-B199-BBECDE0319B7}" destId="{77CA3409-F9E2-4BB9-846D-161D2ADE5531}" srcOrd="0" destOrd="0" presId="urn:microsoft.com/office/officeart/2005/8/layout/chevron2"/>
    <dgm:cxn modelId="{747706E3-1C1D-4981-B25D-4394C1721B74}" type="presParOf" srcId="{09DF3F6E-616C-45F2-B199-BBECDE0319B7}" destId="{70478A11-2F94-4E46-9EB1-7AEA1E04DBB5}" srcOrd="1" destOrd="0" presId="urn:microsoft.com/office/officeart/2005/8/layout/chevron2"/>
    <dgm:cxn modelId="{FE37A386-8DF4-4322-A8D4-760704076342}" type="presParOf" srcId="{5048F9C5-DF7F-4A8A-A44E-9CA7460F9999}" destId="{232EBC3B-360F-4F92-9C80-5968C6584249}" srcOrd="1" destOrd="0" presId="urn:microsoft.com/office/officeart/2005/8/layout/chevron2"/>
    <dgm:cxn modelId="{7CA6D140-F9FC-42FE-8772-C459433B6812}" type="presParOf" srcId="{5048F9C5-DF7F-4A8A-A44E-9CA7460F9999}" destId="{D8641E8D-6CB2-4966-A4DA-BE803388C049}" srcOrd="2" destOrd="0" presId="urn:microsoft.com/office/officeart/2005/8/layout/chevron2"/>
    <dgm:cxn modelId="{95D50BFF-CE9A-408C-A3AE-0D7D19EEBC0E}" type="presParOf" srcId="{D8641E8D-6CB2-4966-A4DA-BE803388C049}" destId="{75C9AF1F-5B46-40D4-B391-D5DF5E2D91F2}" srcOrd="0" destOrd="0" presId="urn:microsoft.com/office/officeart/2005/8/layout/chevron2"/>
    <dgm:cxn modelId="{DCE8F81B-1FD1-4477-8428-0CE433E73B08}" type="presParOf" srcId="{D8641E8D-6CB2-4966-A4DA-BE803388C049}" destId="{E8290F67-5669-42E8-9BE5-0CFDB07C05F5}" srcOrd="1" destOrd="0" presId="urn:microsoft.com/office/officeart/2005/8/layout/chevron2"/>
    <dgm:cxn modelId="{B86C7257-2F6C-455F-8F4A-6FB53D81A924}" type="presParOf" srcId="{5048F9C5-DF7F-4A8A-A44E-9CA7460F9999}" destId="{01A16B8E-2AA2-478E-8444-913F3C8E4739}" srcOrd="3" destOrd="0" presId="urn:microsoft.com/office/officeart/2005/8/layout/chevron2"/>
    <dgm:cxn modelId="{D4DD2E85-9701-4D45-AB55-7884B90AFA63}" type="presParOf" srcId="{5048F9C5-DF7F-4A8A-A44E-9CA7460F9999}" destId="{7D70ADA4-F1D3-4ED8-931C-04B37E56A7BB}" srcOrd="4" destOrd="0" presId="urn:microsoft.com/office/officeart/2005/8/layout/chevron2"/>
    <dgm:cxn modelId="{B802CAEC-4E04-44E0-87F7-21633E8080BE}" type="presParOf" srcId="{7D70ADA4-F1D3-4ED8-931C-04B37E56A7BB}" destId="{83364AD8-C55F-4A0E-AE49-A26E6101A528}" srcOrd="0" destOrd="0" presId="urn:microsoft.com/office/officeart/2005/8/layout/chevron2"/>
    <dgm:cxn modelId="{27BFBE3C-3761-4ADF-BA97-BEE1F9457767}" type="presParOf" srcId="{7D70ADA4-F1D3-4ED8-931C-04B37E56A7BB}" destId="{5F8FECC4-5E85-4B7B-B8CA-723276AEEB2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100C030-A204-4CF8-830E-28C83B1DAC62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FC0F3B6-D12A-49CD-9997-EFCD8EC96DCC}">
      <dgm:prSet phldrT="[Texte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يجب أن يعادل عدد محافظي الحسابات المزمع </a:t>
          </a:r>
          <a:r>
            <a:rPr lang="ar-DZ" b="1" dirty="0" err="1" smtClean="0">
              <a:solidFill>
                <a:schemeClr val="tx1"/>
              </a:solidFill>
            </a:rPr>
            <a:t>إستشارتهم</a:t>
          </a:r>
          <a:r>
            <a:rPr lang="ar-DZ" b="1" dirty="0" smtClean="0">
              <a:solidFill>
                <a:schemeClr val="tx1"/>
              </a:solidFill>
            </a:rPr>
            <a:t> على الأقل ثلاثة أضعاف عدد محافظي الحسابات المزمع تعيينهم </a:t>
          </a:r>
          <a:endParaRPr lang="fr-FR" b="1" dirty="0">
            <a:solidFill>
              <a:schemeClr val="tx1"/>
            </a:solidFill>
          </a:endParaRPr>
        </a:p>
      </dgm:t>
    </dgm:pt>
    <dgm:pt modelId="{ACB7A79A-214C-4733-8188-821772C4AA1A}" type="parTrans" cxnId="{D0275C73-77F2-4D53-8553-3335E1496300}">
      <dgm:prSet/>
      <dgm:spPr/>
      <dgm:t>
        <a:bodyPr/>
        <a:lstStyle/>
        <a:p>
          <a:endParaRPr lang="fr-FR"/>
        </a:p>
      </dgm:t>
    </dgm:pt>
    <dgm:pt modelId="{40E12521-2028-4B1D-94A7-6A6F8E1A842A}" type="sibTrans" cxnId="{D0275C73-77F2-4D53-8553-3335E1496300}">
      <dgm:prSet/>
      <dgm:spPr/>
      <dgm:t>
        <a:bodyPr/>
        <a:lstStyle/>
        <a:p>
          <a:endParaRPr lang="fr-FR"/>
        </a:p>
      </dgm:t>
    </dgm:pt>
    <dgm:pt modelId="{B3434C83-DC58-4B59-A533-7758EC847D0D}" type="pres">
      <dgm:prSet presAssocID="{6100C030-A204-4CF8-830E-28C83B1DAC6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6900BB9-0E30-41C2-8157-019E8545536B}" type="pres">
      <dgm:prSet presAssocID="{BFC0F3B6-D12A-49CD-9997-EFCD8EC96DCC}" presName="node" presStyleLbl="node1" presStyleIdx="0" presStyleCnt="1" custLinFactX="97894" custLinFactNeighborX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2373093-9091-4D35-AE43-F582B0E8FF5D}" type="presOf" srcId="{6100C030-A204-4CF8-830E-28C83B1DAC62}" destId="{B3434C83-DC58-4B59-A533-7758EC847D0D}" srcOrd="0" destOrd="0" presId="urn:microsoft.com/office/officeart/2005/8/layout/hList6"/>
    <dgm:cxn modelId="{170218FA-3ECD-4C7E-9BCC-2464123F118B}" type="presOf" srcId="{BFC0F3B6-D12A-49CD-9997-EFCD8EC96DCC}" destId="{B6900BB9-0E30-41C2-8157-019E8545536B}" srcOrd="0" destOrd="0" presId="urn:microsoft.com/office/officeart/2005/8/layout/hList6"/>
    <dgm:cxn modelId="{D0275C73-77F2-4D53-8553-3335E1496300}" srcId="{6100C030-A204-4CF8-830E-28C83B1DAC62}" destId="{BFC0F3B6-D12A-49CD-9997-EFCD8EC96DCC}" srcOrd="0" destOrd="0" parTransId="{ACB7A79A-214C-4733-8188-821772C4AA1A}" sibTransId="{40E12521-2028-4B1D-94A7-6A6F8E1A842A}"/>
    <dgm:cxn modelId="{8A329A5B-022E-40BC-A382-87C73DC13B65}" type="presParOf" srcId="{B3434C83-DC58-4B59-A533-7758EC847D0D}" destId="{B6900BB9-0E30-41C2-8157-019E8545536B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0C5B914-D778-4B6C-9FBE-D5C4627864E2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1EA81F2-3A9F-4043-98C6-7E9DC3FCD8B6}">
      <dgm:prSet phldrT="[Texte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800" b="1" dirty="0" smtClean="0"/>
            <a:t>لكي يقوم محافظ الحسابات </a:t>
          </a:r>
          <a:r>
            <a:rPr lang="ar-DZ" sz="2800" b="1" dirty="0" err="1" smtClean="0"/>
            <a:t>المترشح</a:t>
          </a:r>
          <a:r>
            <a:rPr lang="ar-DZ" sz="2800" b="1" dirty="0" smtClean="0"/>
            <a:t>  بالتقييم المالي لمهمته يجب عليه </a:t>
          </a:r>
          <a:endParaRPr lang="fr-FR" sz="2800" b="1" dirty="0">
            <a:solidFill>
              <a:schemeClr val="tx1"/>
            </a:solidFill>
          </a:endParaRPr>
        </a:p>
      </dgm:t>
    </dgm:pt>
    <dgm:pt modelId="{BACCCF15-EFAC-49B0-8165-D4C2AD27EEF0}" type="parTrans" cxnId="{BDBD78E9-F512-436D-9406-D748C9E21227}">
      <dgm:prSet/>
      <dgm:spPr/>
      <dgm:t>
        <a:bodyPr/>
        <a:lstStyle/>
        <a:p>
          <a:endParaRPr lang="fr-FR"/>
        </a:p>
      </dgm:t>
    </dgm:pt>
    <dgm:pt modelId="{40794BAC-97A5-43D0-B7E3-B73AC4EB8D8C}" type="sibTrans" cxnId="{BDBD78E9-F512-436D-9406-D748C9E21227}">
      <dgm:prSet/>
      <dgm:spPr/>
      <dgm:t>
        <a:bodyPr/>
        <a:lstStyle/>
        <a:p>
          <a:endParaRPr lang="fr-FR"/>
        </a:p>
      </dgm:t>
    </dgm:pt>
    <dgm:pt modelId="{A3D7C690-1D31-4F7D-ADFD-867E500161E4}">
      <dgm:prSet phldrT="[Texte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2800" b="1" dirty="0" smtClean="0"/>
            <a:t>الحصول على ترخيص مكتوب من الكيان يسمح له بالإطلاع على : </a:t>
          </a:r>
          <a:endParaRPr lang="fr-FR" sz="2800" b="1" dirty="0"/>
        </a:p>
      </dgm:t>
    </dgm:pt>
    <dgm:pt modelId="{27DE9ABE-AB04-485E-827D-3E8E501B2798}" type="parTrans" cxnId="{ECA5599E-3125-4C8B-BE62-C9B47DDCEECB}">
      <dgm:prSet/>
      <dgm:spPr/>
      <dgm:t>
        <a:bodyPr/>
        <a:lstStyle/>
        <a:p>
          <a:endParaRPr lang="fr-FR"/>
        </a:p>
      </dgm:t>
    </dgm:pt>
    <dgm:pt modelId="{CAF9C364-DD74-490D-A0C8-8280FB00EF93}" type="sibTrans" cxnId="{ECA5599E-3125-4C8B-BE62-C9B47DDCEECB}">
      <dgm:prSet/>
      <dgm:spPr/>
      <dgm:t>
        <a:bodyPr/>
        <a:lstStyle/>
        <a:p>
          <a:endParaRPr lang="fr-FR"/>
        </a:p>
      </dgm:t>
    </dgm:pt>
    <dgm:pt modelId="{0426689F-A9CD-4745-994C-E5FFFA2A27A1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r" rtl="1"/>
          <a:r>
            <a:rPr lang="ar-DZ" sz="2800" b="1" dirty="0" smtClean="0">
              <a:solidFill>
                <a:schemeClr val="tx1"/>
              </a:solidFill>
            </a:rPr>
            <a:t>- تنظيم الكيان وفروعه .</a:t>
          </a:r>
        </a:p>
        <a:p>
          <a:pPr algn="r" rtl="1"/>
          <a:r>
            <a:rPr lang="ar-DZ" sz="2800" b="1" dirty="0" smtClean="0">
              <a:solidFill>
                <a:schemeClr val="tx1"/>
              </a:solidFill>
            </a:rPr>
            <a:t>- تقارير محافظي الحسابات للسنوات السابقة .</a:t>
          </a:r>
        </a:p>
        <a:p>
          <a:pPr algn="r" rtl="1"/>
          <a:r>
            <a:rPr lang="ar-DZ" sz="2800" b="1" dirty="0" smtClean="0">
              <a:solidFill>
                <a:schemeClr val="tx1"/>
              </a:solidFill>
            </a:rPr>
            <a:t>- أية معلومات أخرى ضرورية لتقييم المهمة .</a:t>
          </a:r>
          <a:endParaRPr lang="fr-FR" sz="2800" b="1" dirty="0">
            <a:solidFill>
              <a:schemeClr val="tx1"/>
            </a:solidFill>
          </a:endParaRPr>
        </a:p>
      </dgm:t>
    </dgm:pt>
    <dgm:pt modelId="{0A5A6B7E-11FD-4D66-8183-5C2AF25945E4}" type="parTrans" cxnId="{AC291D7D-C26D-4032-9C0F-F7AA958F0E0A}">
      <dgm:prSet/>
      <dgm:spPr/>
      <dgm:t>
        <a:bodyPr/>
        <a:lstStyle/>
        <a:p>
          <a:endParaRPr lang="fr-FR"/>
        </a:p>
      </dgm:t>
    </dgm:pt>
    <dgm:pt modelId="{D0E886BC-D1C7-410D-A1AA-E89194F8657B}" type="sibTrans" cxnId="{AC291D7D-C26D-4032-9C0F-F7AA958F0E0A}">
      <dgm:prSet/>
      <dgm:spPr/>
      <dgm:t>
        <a:bodyPr/>
        <a:lstStyle/>
        <a:p>
          <a:endParaRPr lang="fr-FR"/>
        </a:p>
      </dgm:t>
    </dgm:pt>
    <dgm:pt modelId="{3F58DDB3-2231-4107-B63F-A3FDE67E6AB2}" type="pres">
      <dgm:prSet presAssocID="{F0C5B914-D778-4B6C-9FBE-D5C4627864E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01DF45E-D60F-4012-B5E1-31CC5B81782D}" type="pres">
      <dgm:prSet presAssocID="{A1EA81F2-3A9F-4043-98C6-7E9DC3FCD8B6}" presName="root" presStyleCnt="0"/>
      <dgm:spPr/>
    </dgm:pt>
    <dgm:pt modelId="{E7F59B30-919A-490A-B46A-7AD5EA32EA1A}" type="pres">
      <dgm:prSet presAssocID="{A1EA81F2-3A9F-4043-98C6-7E9DC3FCD8B6}" presName="rootComposite" presStyleCnt="0"/>
      <dgm:spPr/>
    </dgm:pt>
    <dgm:pt modelId="{DE7951A0-ABD9-4117-8D07-DF02B0A07243}" type="pres">
      <dgm:prSet presAssocID="{A1EA81F2-3A9F-4043-98C6-7E9DC3FCD8B6}" presName="rootText" presStyleLbl="node1" presStyleIdx="0" presStyleCnt="1" custScaleX="124132" custScaleY="46039" custLinFactNeighborX="6314" custLinFactNeighborY="-19283"/>
      <dgm:spPr/>
      <dgm:t>
        <a:bodyPr/>
        <a:lstStyle/>
        <a:p>
          <a:endParaRPr lang="fr-FR"/>
        </a:p>
      </dgm:t>
    </dgm:pt>
    <dgm:pt modelId="{B0EE6A70-6BA6-4D5F-9225-F8890D0EF0B8}" type="pres">
      <dgm:prSet presAssocID="{A1EA81F2-3A9F-4043-98C6-7E9DC3FCD8B6}" presName="rootConnector" presStyleLbl="node1" presStyleIdx="0" presStyleCnt="1"/>
      <dgm:spPr/>
      <dgm:t>
        <a:bodyPr/>
        <a:lstStyle/>
        <a:p>
          <a:endParaRPr lang="fr-FR"/>
        </a:p>
      </dgm:t>
    </dgm:pt>
    <dgm:pt modelId="{03FFECCD-F26F-41E3-8100-138A71646CA0}" type="pres">
      <dgm:prSet presAssocID="{A1EA81F2-3A9F-4043-98C6-7E9DC3FCD8B6}" presName="childShape" presStyleCnt="0"/>
      <dgm:spPr/>
    </dgm:pt>
    <dgm:pt modelId="{99AD87A6-50B5-45AB-A400-A9398419C1E6}" type="pres">
      <dgm:prSet presAssocID="{27DE9ABE-AB04-485E-827D-3E8E501B2798}" presName="Name13" presStyleLbl="parChTrans1D2" presStyleIdx="0" presStyleCnt="2"/>
      <dgm:spPr/>
      <dgm:t>
        <a:bodyPr/>
        <a:lstStyle/>
        <a:p>
          <a:endParaRPr lang="fr-FR"/>
        </a:p>
      </dgm:t>
    </dgm:pt>
    <dgm:pt modelId="{CBC7D32A-ECD0-43A8-A6FE-79390F6BA186}" type="pres">
      <dgm:prSet presAssocID="{A3D7C690-1D31-4F7D-ADFD-867E500161E4}" presName="childText" presStyleLbl="bgAcc1" presStyleIdx="0" presStyleCnt="2" custScaleX="129670" custScaleY="70776" custLinFactNeighborY="-1198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5E23ECE-0E71-47DD-9CC7-76E4A24DF002}" type="pres">
      <dgm:prSet presAssocID="{0A5A6B7E-11FD-4D66-8183-5C2AF25945E4}" presName="Name13" presStyleLbl="parChTrans1D2" presStyleIdx="1" presStyleCnt="2"/>
      <dgm:spPr/>
      <dgm:t>
        <a:bodyPr/>
        <a:lstStyle/>
        <a:p>
          <a:endParaRPr lang="fr-FR"/>
        </a:p>
      </dgm:t>
    </dgm:pt>
    <dgm:pt modelId="{415626EB-A22E-452A-BE72-7A246ED7145A}" type="pres">
      <dgm:prSet presAssocID="{0426689F-A9CD-4745-994C-E5FFFA2A27A1}" presName="childText" presStyleLbl="bgAcc1" presStyleIdx="1" presStyleCnt="2" custScaleX="160212" custScaleY="105327" custLinFactNeighborY="-882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6456E74-99DB-4FB3-BEC3-091F2C098D62}" type="presOf" srcId="{27DE9ABE-AB04-485E-827D-3E8E501B2798}" destId="{99AD87A6-50B5-45AB-A400-A9398419C1E6}" srcOrd="0" destOrd="0" presId="urn:microsoft.com/office/officeart/2005/8/layout/hierarchy3"/>
    <dgm:cxn modelId="{BDBD78E9-F512-436D-9406-D748C9E21227}" srcId="{F0C5B914-D778-4B6C-9FBE-D5C4627864E2}" destId="{A1EA81F2-3A9F-4043-98C6-7E9DC3FCD8B6}" srcOrd="0" destOrd="0" parTransId="{BACCCF15-EFAC-49B0-8165-D4C2AD27EEF0}" sibTransId="{40794BAC-97A5-43D0-B7E3-B73AC4EB8D8C}"/>
    <dgm:cxn modelId="{99E64F2D-838A-4389-A96F-0D06CF2EC7F6}" type="presOf" srcId="{F0C5B914-D778-4B6C-9FBE-D5C4627864E2}" destId="{3F58DDB3-2231-4107-B63F-A3FDE67E6AB2}" srcOrd="0" destOrd="0" presId="urn:microsoft.com/office/officeart/2005/8/layout/hierarchy3"/>
    <dgm:cxn modelId="{AC291D7D-C26D-4032-9C0F-F7AA958F0E0A}" srcId="{A1EA81F2-3A9F-4043-98C6-7E9DC3FCD8B6}" destId="{0426689F-A9CD-4745-994C-E5FFFA2A27A1}" srcOrd="1" destOrd="0" parTransId="{0A5A6B7E-11FD-4D66-8183-5C2AF25945E4}" sibTransId="{D0E886BC-D1C7-410D-A1AA-E89194F8657B}"/>
    <dgm:cxn modelId="{C48556C9-926E-4A86-A082-AF82317AE658}" type="presOf" srcId="{A1EA81F2-3A9F-4043-98C6-7E9DC3FCD8B6}" destId="{DE7951A0-ABD9-4117-8D07-DF02B0A07243}" srcOrd="0" destOrd="0" presId="urn:microsoft.com/office/officeart/2005/8/layout/hierarchy3"/>
    <dgm:cxn modelId="{C76CE35C-071C-45F8-AF3C-E2B04AA2BDB0}" type="presOf" srcId="{A1EA81F2-3A9F-4043-98C6-7E9DC3FCD8B6}" destId="{B0EE6A70-6BA6-4D5F-9225-F8890D0EF0B8}" srcOrd="1" destOrd="0" presId="urn:microsoft.com/office/officeart/2005/8/layout/hierarchy3"/>
    <dgm:cxn modelId="{72B0933C-B599-4238-B5ED-B217BE132760}" type="presOf" srcId="{0A5A6B7E-11FD-4D66-8183-5C2AF25945E4}" destId="{D5E23ECE-0E71-47DD-9CC7-76E4A24DF002}" srcOrd="0" destOrd="0" presId="urn:microsoft.com/office/officeart/2005/8/layout/hierarchy3"/>
    <dgm:cxn modelId="{CA48FEEA-B251-41AA-A078-49043C2844F6}" type="presOf" srcId="{A3D7C690-1D31-4F7D-ADFD-867E500161E4}" destId="{CBC7D32A-ECD0-43A8-A6FE-79390F6BA186}" srcOrd="0" destOrd="0" presId="urn:microsoft.com/office/officeart/2005/8/layout/hierarchy3"/>
    <dgm:cxn modelId="{ECA5599E-3125-4C8B-BE62-C9B47DDCEECB}" srcId="{A1EA81F2-3A9F-4043-98C6-7E9DC3FCD8B6}" destId="{A3D7C690-1D31-4F7D-ADFD-867E500161E4}" srcOrd="0" destOrd="0" parTransId="{27DE9ABE-AB04-485E-827D-3E8E501B2798}" sibTransId="{CAF9C364-DD74-490D-A0C8-8280FB00EF93}"/>
    <dgm:cxn modelId="{4B3959CD-B222-4FEB-89D1-CDC3587348EC}" type="presOf" srcId="{0426689F-A9CD-4745-994C-E5FFFA2A27A1}" destId="{415626EB-A22E-452A-BE72-7A246ED7145A}" srcOrd="0" destOrd="0" presId="urn:microsoft.com/office/officeart/2005/8/layout/hierarchy3"/>
    <dgm:cxn modelId="{049B73A7-6F87-4402-AEBD-738F4FB4BD46}" type="presParOf" srcId="{3F58DDB3-2231-4107-B63F-A3FDE67E6AB2}" destId="{C01DF45E-D60F-4012-B5E1-31CC5B81782D}" srcOrd="0" destOrd="0" presId="urn:microsoft.com/office/officeart/2005/8/layout/hierarchy3"/>
    <dgm:cxn modelId="{6AC77B10-8344-4083-8430-A2E0240F7206}" type="presParOf" srcId="{C01DF45E-D60F-4012-B5E1-31CC5B81782D}" destId="{E7F59B30-919A-490A-B46A-7AD5EA32EA1A}" srcOrd="0" destOrd="0" presId="urn:microsoft.com/office/officeart/2005/8/layout/hierarchy3"/>
    <dgm:cxn modelId="{BC01F38C-E732-4C1F-94A8-BD716A85C25A}" type="presParOf" srcId="{E7F59B30-919A-490A-B46A-7AD5EA32EA1A}" destId="{DE7951A0-ABD9-4117-8D07-DF02B0A07243}" srcOrd="0" destOrd="0" presId="urn:microsoft.com/office/officeart/2005/8/layout/hierarchy3"/>
    <dgm:cxn modelId="{11B8A237-F1F6-4F74-A210-DF296F38FC06}" type="presParOf" srcId="{E7F59B30-919A-490A-B46A-7AD5EA32EA1A}" destId="{B0EE6A70-6BA6-4D5F-9225-F8890D0EF0B8}" srcOrd="1" destOrd="0" presId="urn:microsoft.com/office/officeart/2005/8/layout/hierarchy3"/>
    <dgm:cxn modelId="{AA1821ED-EFDD-4BCB-8192-A7F0C77385EE}" type="presParOf" srcId="{C01DF45E-D60F-4012-B5E1-31CC5B81782D}" destId="{03FFECCD-F26F-41E3-8100-138A71646CA0}" srcOrd="1" destOrd="0" presId="urn:microsoft.com/office/officeart/2005/8/layout/hierarchy3"/>
    <dgm:cxn modelId="{FD91BE9A-657F-441E-AC88-B0CA4F73A7AE}" type="presParOf" srcId="{03FFECCD-F26F-41E3-8100-138A71646CA0}" destId="{99AD87A6-50B5-45AB-A400-A9398419C1E6}" srcOrd="0" destOrd="0" presId="urn:microsoft.com/office/officeart/2005/8/layout/hierarchy3"/>
    <dgm:cxn modelId="{4D420342-96CE-4677-98C7-A06E875186C1}" type="presParOf" srcId="{03FFECCD-F26F-41E3-8100-138A71646CA0}" destId="{CBC7D32A-ECD0-43A8-A6FE-79390F6BA186}" srcOrd="1" destOrd="0" presId="urn:microsoft.com/office/officeart/2005/8/layout/hierarchy3"/>
    <dgm:cxn modelId="{CFF0676C-0E48-44D4-ACD7-8C713A684D67}" type="presParOf" srcId="{03FFECCD-F26F-41E3-8100-138A71646CA0}" destId="{D5E23ECE-0E71-47DD-9CC7-76E4A24DF002}" srcOrd="2" destOrd="0" presId="urn:microsoft.com/office/officeart/2005/8/layout/hierarchy3"/>
    <dgm:cxn modelId="{3AF6CB70-57F1-4B38-A4A9-D28FFCBF88AA}" type="presParOf" srcId="{03FFECCD-F26F-41E3-8100-138A71646CA0}" destId="{415626EB-A22E-452A-BE72-7A246ED7145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F30C09DF-841B-4981-8E00-617F4BF4B5DD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E6E1727-2401-4924-B2D3-2C6E38A8AD50}">
      <dgm:prSet phldrT="[Texte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يجب أن يوضح محافظ الحسابات في العرض الذي يقدمه النقاط الآتية :</a:t>
          </a:r>
          <a:endParaRPr lang="fr-FR" sz="3200" b="1" dirty="0">
            <a:solidFill>
              <a:schemeClr val="tx1"/>
            </a:solidFill>
          </a:endParaRPr>
        </a:p>
      </dgm:t>
    </dgm:pt>
    <dgm:pt modelId="{E3EAB620-0BFB-4A27-A811-B1CF8ABF7A5B}" type="parTrans" cxnId="{0CF20259-C51E-468D-AD90-7DFAD993A1FB}">
      <dgm:prSet/>
      <dgm:spPr/>
      <dgm:t>
        <a:bodyPr/>
        <a:lstStyle/>
        <a:p>
          <a:endParaRPr lang="fr-FR"/>
        </a:p>
      </dgm:t>
    </dgm:pt>
    <dgm:pt modelId="{A4F65339-BD45-4440-A345-0298B18EB551}" type="sibTrans" cxnId="{0CF20259-C51E-468D-AD90-7DFAD993A1FB}">
      <dgm:prSet/>
      <dgm:spPr/>
      <dgm:t>
        <a:bodyPr/>
        <a:lstStyle/>
        <a:p>
          <a:endParaRPr lang="fr-FR"/>
        </a:p>
      </dgm:t>
    </dgm:pt>
    <dgm:pt modelId="{F1A83553-9350-4A69-9634-6A05114FF604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r" rtl="1"/>
          <a:r>
            <a:rPr lang="ar-DZ" sz="3200" b="1" dirty="0" smtClean="0">
              <a:solidFill>
                <a:schemeClr val="tx1"/>
              </a:solidFill>
            </a:rPr>
            <a:t>1) الموارد المرصودة</a:t>
          </a:r>
        </a:p>
        <a:p>
          <a:pPr algn="r" rtl="1"/>
          <a:r>
            <a:rPr lang="ar-DZ" sz="3200" b="1" dirty="0" smtClean="0">
              <a:solidFill>
                <a:schemeClr val="tx1"/>
              </a:solidFill>
            </a:rPr>
            <a:t>2) المؤهلات المهنية للمتدخلين</a:t>
          </a:r>
        </a:p>
        <a:p>
          <a:pPr algn="r" rtl="1"/>
          <a:r>
            <a:rPr lang="ar-DZ" sz="3200" b="1" dirty="0" smtClean="0">
              <a:solidFill>
                <a:schemeClr val="tx1"/>
              </a:solidFill>
            </a:rPr>
            <a:t>3) برنامج عمل مفصل</a:t>
          </a:r>
        </a:p>
        <a:p>
          <a:pPr algn="r" rtl="1"/>
          <a:r>
            <a:rPr lang="ar-DZ" sz="3200" b="1" dirty="0" smtClean="0">
              <a:solidFill>
                <a:schemeClr val="tx1"/>
              </a:solidFill>
            </a:rPr>
            <a:t>4) التقارير التمهيدية والختامية الواجب تقديمها</a:t>
          </a:r>
        </a:p>
        <a:p>
          <a:pPr algn="r" rtl="1"/>
          <a:r>
            <a:rPr lang="ar-DZ" sz="3200" b="1" dirty="0" smtClean="0">
              <a:solidFill>
                <a:schemeClr val="tx1"/>
              </a:solidFill>
            </a:rPr>
            <a:t>5) آجال إيداع التقارير </a:t>
          </a:r>
          <a:endParaRPr lang="fr-FR" sz="3200" b="1" dirty="0">
            <a:solidFill>
              <a:schemeClr val="tx1"/>
            </a:solidFill>
          </a:endParaRPr>
        </a:p>
      </dgm:t>
    </dgm:pt>
    <dgm:pt modelId="{85F824E2-4426-4DDF-888A-4049BA1C9187}" type="parTrans" cxnId="{B25C06FD-47FE-4E37-B243-EFA3BD159B6C}">
      <dgm:prSet/>
      <dgm:spPr/>
      <dgm:t>
        <a:bodyPr/>
        <a:lstStyle/>
        <a:p>
          <a:endParaRPr lang="fr-FR"/>
        </a:p>
      </dgm:t>
    </dgm:pt>
    <dgm:pt modelId="{D88854EF-E975-46BD-A1D2-4C16FEE10F6E}" type="sibTrans" cxnId="{B25C06FD-47FE-4E37-B243-EFA3BD159B6C}">
      <dgm:prSet/>
      <dgm:spPr/>
      <dgm:t>
        <a:bodyPr/>
        <a:lstStyle/>
        <a:p>
          <a:endParaRPr lang="fr-FR"/>
        </a:p>
      </dgm:t>
    </dgm:pt>
    <dgm:pt modelId="{899E0B78-0D00-4547-BD45-5DAB7A57DBE4}" type="pres">
      <dgm:prSet presAssocID="{F30C09DF-841B-4981-8E00-617F4BF4B5D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84B1930-C082-443E-8B88-D6B8CAD433DF}" type="pres">
      <dgm:prSet presAssocID="{AE6E1727-2401-4924-B2D3-2C6E38A8AD50}" presName="roof" presStyleLbl="dkBgShp" presStyleIdx="0" presStyleCnt="2" custScaleY="52310" custLinFactNeighborY="-8677"/>
      <dgm:spPr/>
      <dgm:t>
        <a:bodyPr/>
        <a:lstStyle/>
        <a:p>
          <a:endParaRPr lang="fr-FR"/>
        </a:p>
      </dgm:t>
    </dgm:pt>
    <dgm:pt modelId="{61C170F3-5F7A-429A-84AF-32AEF2972C48}" type="pres">
      <dgm:prSet presAssocID="{AE6E1727-2401-4924-B2D3-2C6E38A8AD50}" presName="pillars" presStyleCnt="0"/>
      <dgm:spPr/>
    </dgm:pt>
    <dgm:pt modelId="{21EF069A-F951-47AF-9BD6-F764FA89B537}" type="pres">
      <dgm:prSet presAssocID="{AE6E1727-2401-4924-B2D3-2C6E38A8AD50}" presName="pillar1" presStyleLbl="node1" presStyleIdx="0" presStyleCnt="1" custScaleY="122835" custLinFactNeighborY="-263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834C1C-F063-408C-BAA3-C2138C572983}" type="pres">
      <dgm:prSet presAssocID="{AE6E1727-2401-4924-B2D3-2C6E38A8AD50}" presName="base" presStyleLbl="dkBgShp" presStyleIdx="1" presStyleCnt="2"/>
      <dgm:spPr/>
    </dgm:pt>
  </dgm:ptLst>
  <dgm:cxnLst>
    <dgm:cxn modelId="{9480AF57-FD10-4F01-8C7E-FA11B98BABF6}" type="presOf" srcId="{AE6E1727-2401-4924-B2D3-2C6E38A8AD50}" destId="{484B1930-C082-443E-8B88-D6B8CAD433DF}" srcOrd="0" destOrd="0" presId="urn:microsoft.com/office/officeart/2005/8/layout/hList3"/>
    <dgm:cxn modelId="{B25C06FD-47FE-4E37-B243-EFA3BD159B6C}" srcId="{AE6E1727-2401-4924-B2D3-2C6E38A8AD50}" destId="{F1A83553-9350-4A69-9634-6A05114FF604}" srcOrd="0" destOrd="0" parTransId="{85F824E2-4426-4DDF-888A-4049BA1C9187}" sibTransId="{D88854EF-E975-46BD-A1D2-4C16FEE10F6E}"/>
    <dgm:cxn modelId="{0CF20259-C51E-468D-AD90-7DFAD993A1FB}" srcId="{F30C09DF-841B-4981-8E00-617F4BF4B5DD}" destId="{AE6E1727-2401-4924-B2D3-2C6E38A8AD50}" srcOrd="0" destOrd="0" parTransId="{E3EAB620-0BFB-4A27-A811-B1CF8ABF7A5B}" sibTransId="{A4F65339-BD45-4440-A345-0298B18EB551}"/>
    <dgm:cxn modelId="{7F71219E-D254-4518-A8D3-1F4755EC821A}" type="presOf" srcId="{F1A83553-9350-4A69-9634-6A05114FF604}" destId="{21EF069A-F951-47AF-9BD6-F764FA89B537}" srcOrd="0" destOrd="0" presId="urn:microsoft.com/office/officeart/2005/8/layout/hList3"/>
    <dgm:cxn modelId="{B3F1C116-4F49-434E-868F-B0DB7E293B15}" type="presOf" srcId="{F30C09DF-841B-4981-8E00-617F4BF4B5DD}" destId="{899E0B78-0D00-4547-BD45-5DAB7A57DBE4}" srcOrd="0" destOrd="0" presId="urn:microsoft.com/office/officeart/2005/8/layout/hList3"/>
    <dgm:cxn modelId="{68643A25-6663-46F0-85FB-1113ADDF4383}" type="presParOf" srcId="{899E0B78-0D00-4547-BD45-5DAB7A57DBE4}" destId="{484B1930-C082-443E-8B88-D6B8CAD433DF}" srcOrd="0" destOrd="0" presId="urn:microsoft.com/office/officeart/2005/8/layout/hList3"/>
    <dgm:cxn modelId="{C2657502-F2D0-4034-BDBE-DFF1337A38ED}" type="presParOf" srcId="{899E0B78-0D00-4547-BD45-5DAB7A57DBE4}" destId="{61C170F3-5F7A-429A-84AF-32AEF2972C48}" srcOrd="1" destOrd="0" presId="urn:microsoft.com/office/officeart/2005/8/layout/hList3"/>
    <dgm:cxn modelId="{96C679B9-5637-4A6E-927A-F5D72D932539}" type="presParOf" srcId="{61C170F3-5F7A-429A-84AF-32AEF2972C48}" destId="{21EF069A-F951-47AF-9BD6-F764FA89B537}" srcOrd="0" destOrd="0" presId="urn:microsoft.com/office/officeart/2005/8/layout/hList3"/>
    <dgm:cxn modelId="{E2938196-5837-46FA-9351-D783FE438A50}" type="presParOf" srcId="{899E0B78-0D00-4547-BD45-5DAB7A57DBE4}" destId="{6F834C1C-F063-408C-BAA3-C2138C57298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AB03CCFA-2049-4080-9626-D5E9B160B231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CD75BB9-C2FE-4D60-A93D-ADC54605FF93}">
      <dgm:prSet phldrT="[Texte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3) تشكيل لجنة تقييم العروض مهمتها </a:t>
          </a:r>
          <a:endParaRPr lang="fr-FR" sz="3200" b="1" dirty="0">
            <a:solidFill>
              <a:schemeClr val="tx1"/>
            </a:solidFill>
          </a:endParaRPr>
        </a:p>
      </dgm:t>
    </dgm:pt>
    <dgm:pt modelId="{35B2DBB0-227C-416B-B4E2-582C9A86339A}" type="parTrans" cxnId="{1B6B44C8-72ED-445E-8568-E02678C0C50B}">
      <dgm:prSet/>
      <dgm:spPr/>
      <dgm:t>
        <a:bodyPr/>
        <a:lstStyle/>
        <a:p>
          <a:endParaRPr lang="fr-FR"/>
        </a:p>
      </dgm:t>
    </dgm:pt>
    <dgm:pt modelId="{7D3960D8-FADD-4942-BC8B-F3AF883E4894}" type="sibTrans" cxnId="{1B6B44C8-72ED-445E-8568-E02678C0C50B}">
      <dgm:prSet/>
      <dgm:spPr/>
      <dgm:t>
        <a:bodyPr/>
        <a:lstStyle/>
        <a:p>
          <a:endParaRPr lang="fr-FR"/>
        </a:p>
      </dgm:t>
    </dgm:pt>
    <dgm:pt modelId="{4B369B50-0277-4325-A87A-87A6B7F721B6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4000" b="1" dirty="0" smtClean="0">
              <a:solidFill>
                <a:schemeClr val="tx1"/>
              </a:solidFill>
            </a:rPr>
            <a:t>دراسة وتقييم العروض المقدمة</a:t>
          </a:r>
        </a:p>
      </dgm:t>
    </dgm:pt>
    <dgm:pt modelId="{794756F5-E695-492E-A7CB-6118CCEDCB68}" type="parTrans" cxnId="{A0D56DB8-72EC-4EEF-B0E3-8410D216D1A6}">
      <dgm:prSet/>
      <dgm:spPr/>
      <dgm:t>
        <a:bodyPr/>
        <a:lstStyle/>
        <a:p>
          <a:endParaRPr lang="fr-FR"/>
        </a:p>
      </dgm:t>
    </dgm:pt>
    <dgm:pt modelId="{E14597A4-393C-49D5-B763-421A07751720}" type="sibTrans" cxnId="{A0D56DB8-72EC-4EEF-B0E3-8410D216D1A6}">
      <dgm:prSet/>
      <dgm:spPr/>
      <dgm:t>
        <a:bodyPr/>
        <a:lstStyle/>
        <a:p>
          <a:endParaRPr lang="fr-FR"/>
        </a:p>
      </dgm:t>
    </dgm:pt>
    <dgm:pt modelId="{A87BC301-C664-44C6-AD35-529A32753688}">
      <dgm:prSet phldrT="[Texte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ar-DZ" sz="2700" dirty="0" smtClean="0"/>
        </a:p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4000" b="1" dirty="0" smtClean="0"/>
            <a:t>ترتيبها ترتيبا تنازليا</a:t>
          </a:r>
          <a:endParaRPr lang="fr-FR" sz="4000" b="1" dirty="0" smtClean="0"/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700" dirty="0"/>
        </a:p>
      </dgm:t>
    </dgm:pt>
    <dgm:pt modelId="{C6624AAD-BD87-4023-89CD-A34E00BE41BE}" type="parTrans" cxnId="{C2D7C15F-B314-4A4B-8D37-B485D7ACDAD4}">
      <dgm:prSet/>
      <dgm:spPr/>
      <dgm:t>
        <a:bodyPr/>
        <a:lstStyle/>
        <a:p>
          <a:endParaRPr lang="fr-FR"/>
        </a:p>
      </dgm:t>
    </dgm:pt>
    <dgm:pt modelId="{19A64303-BF8C-4BB3-9F2C-2E7A67FE7AEF}" type="sibTrans" cxnId="{C2D7C15F-B314-4A4B-8D37-B485D7ACDAD4}">
      <dgm:prSet/>
      <dgm:spPr/>
      <dgm:t>
        <a:bodyPr/>
        <a:lstStyle/>
        <a:p>
          <a:endParaRPr lang="fr-FR"/>
        </a:p>
      </dgm:t>
    </dgm:pt>
    <dgm:pt modelId="{DE9C0302-D56A-41C5-8158-A1123894B15D}">
      <dgm:prSet phldrT="[Texte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4000" b="1" dirty="0" smtClean="0">
              <a:solidFill>
                <a:schemeClr val="tx1"/>
              </a:solidFill>
            </a:rPr>
            <a:t>تقديم نتائج التقييم للجمعية العامة للفصل في تعيين محافظ الحسابات </a:t>
          </a:r>
          <a:endParaRPr lang="fr-FR" sz="4000" b="1" dirty="0">
            <a:solidFill>
              <a:schemeClr val="tx1"/>
            </a:solidFill>
          </a:endParaRPr>
        </a:p>
      </dgm:t>
    </dgm:pt>
    <dgm:pt modelId="{915F5787-5C91-47F0-94FB-EB80E13453F2}" type="parTrans" cxnId="{B24B2604-027C-4879-9975-8C658CDF9F41}">
      <dgm:prSet/>
      <dgm:spPr/>
      <dgm:t>
        <a:bodyPr/>
        <a:lstStyle/>
        <a:p>
          <a:endParaRPr lang="fr-FR"/>
        </a:p>
      </dgm:t>
    </dgm:pt>
    <dgm:pt modelId="{72F80AA2-7DA4-4A16-873B-68B78D606529}" type="sibTrans" cxnId="{B24B2604-027C-4879-9975-8C658CDF9F41}">
      <dgm:prSet/>
      <dgm:spPr/>
      <dgm:t>
        <a:bodyPr/>
        <a:lstStyle/>
        <a:p>
          <a:endParaRPr lang="fr-FR"/>
        </a:p>
      </dgm:t>
    </dgm:pt>
    <dgm:pt modelId="{573A6D8A-CAE0-462D-A7AE-D2D2A50303DF}" type="pres">
      <dgm:prSet presAssocID="{AB03CCFA-2049-4080-9626-D5E9B160B2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F106E83-3ECA-4010-B8F4-019580B3D9C8}" type="pres">
      <dgm:prSet presAssocID="{DE9C0302-D56A-41C5-8158-A1123894B15D}" presName="boxAndChildren" presStyleCnt="0"/>
      <dgm:spPr/>
    </dgm:pt>
    <dgm:pt modelId="{8A2D0315-75DF-45F9-8465-BD8EECB8E04E}" type="pres">
      <dgm:prSet presAssocID="{DE9C0302-D56A-41C5-8158-A1123894B15D}" presName="parentTextBox" presStyleLbl="node1" presStyleIdx="0" presStyleCnt="3" custScaleY="62857"/>
      <dgm:spPr/>
      <dgm:t>
        <a:bodyPr/>
        <a:lstStyle/>
        <a:p>
          <a:endParaRPr lang="fr-FR"/>
        </a:p>
      </dgm:t>
    </dgm:pt>
    <dgm:pt modelId="{A861BE20-69C3-4E5E-9ACA-7203DD77844F}" type="pres">
      <dgm:prSet presAssocID="{E14597A4-393C-49D5-B763-421A07751720}" presName="sp" presStyleCnt="0"/>
      <dgm:spPr/>
    </dgm:pt>
    <dgm:pt modelId="{EE335483-E267-4557-915C-5BCCEBD93B80}" type="pres">
      <dgm:prSet presAssocID="{4B369B50-0277-4325-A87A-87A6B7F721B6}" presName="arrowAndChildren" presStyleCnt="0"/>
      <dgm:spPr/>
    </dgm:pt>
    <dgm:pt modelId="{807E1E11-63F6-4EEF-841D-C114E6EDADC1}" type="pres">
      <dgm:prSet presAssocID="{4B369B50-0277-4325-A87A-87A6B7F721B6}" presName="parentTextArrow" presStyleLbl="node1" presStyleIdx="0" presStyleCnt="3"/>
      <dgm:spPr/>
      <dgm:t>
        <a:bodyPr/>
        <a:lstStyle/>
        <a:p>
          <a:endParaRPr lang="fr-FR"/>
        </a:p>
      </dgm:t>
    </dgm:pt>
    <dgm:pt modelId="{5563FB39-AF31-4472-9B27-97FE169C14C3}" type="pres">
      <dgm:prSet presAssocID="{4B369B50-0277-4325-A87A-87A6B7F721B6}" presName="arrow" presStyleLbl="node1" presStyleIdx="1" presStyleCnt="3" custScaleY="100308"/>
      <dgm:spPr/>
      <dgm:t>
        <a:bodyPr/>
        <a:lstStyle/>
        <a:p>
          <a:endParaRPr lang="fr-FR"/>
        </a:p>
      </dgm:t>
    </dgm:pt>
    <dgm:pt modelId="{973C33E1-FC3B-4EA6-8F48-E56B3F010582}" type="pres">
      <dgm:prSet presAssocID="{4B369B50-0277-4325-A87A-87A6B7F721B6}" presName="descendantArrow" presStyleCnt="0"/>
      <dgm:spPr/>
    </dgm:pt>
    <dgm:pt modelId="{5071E1FD-3FFB-4A33-A652-77B1E35359F4}" type="pres">
      <dgm:prSet presAssocID="{A87BC301-C664-44C6-AD35-529A32753688}" presName="childTextArrow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81E1BDF-10EE-45BB-B154-0DB8A8B024B8}" type="pres">
      <dgm:prSet presAssocID="{7D3960D8-FADD-4942-BC8B-F3AF883E4894}" presName="sp" presStyleCnt="0"/>
      <dgm:spPr/>
    </dgm:pt>
    <dgm:pt modelId="{FA8BAB79-EB6D-42C8-9EBD-1AC8721B2DAD}" type="pres">
      <dgm:prSet presAssocID="{6CD75BB9-C2FE-4D60-A93D-ADC54605FF93}" presName="arrowAndChildren" presStyleCnt="0"/>
      <dgm:spPr/>
    </dgm:pt>
    <dgm:pt modelId="{52933E5A-B6A1-4383-A816-2096B1D10C43}" type="pres">
      <dgm:prSet presAssocID="{6CD75BB9-C2FE-4D60-A93D-ADC54605FF93}" presName="parentTextArrow" presStyleLbl="node1" presStyleIdx="2" presStyleCnt="3" custScaleY="34604"/>
      <dgm:spPr/>
      <dgm:t>
        <a:bodyPr/>
        <a:lstStyle/>
        <a:p>
          <a:endParaRPr lang="fr-FR"/>
        </a:p>
      </dgm:t>
    </dgm:pt>
  </dgm:ptLst>
  <dgm:cxnLst>
    <dgm:cxn modelId="{C2D7C15F-B314-4A4B-8D37-B485D7ACDAD4}" srcId="{4B369B50-0277-4325-A87A-87A6B7F721B6}" destId="{A87BC301-C664-44C6-AD35-529A32753688}" srcOrd="0" destOrd="0" parTransId="{C6624AAD-BD87-4023-89CD-A34E00BE41BE}" sibTransId="{19A64303-BF8C-4BB3-9F2C-2E7A67FE7AEF}"/>
    <dgm:cxn modelId="{B24B2604-027C-4879-9975-8C658CDF9F41}" srcId="{AB03CCFA-2049-4080-9626-D5E9B160B231}" destId="{DE9C0302-D56A-41C5-8158-A1123894B15D}" srcOrd="2" destOrd="0" parTransId="{915F5787-5C91-47F0-94FB-EB80E13453F2}" sibTransId="{72F80AA2-7DA4-4A16-873B-68B78D606529}"/>
    <dgm:cxn modelId="{A0D56DB8-72EC-4EEF-B0E3-8410D216D1A6}" srcId="{AB03CCFA-2049-4080-9626-D5E9B160B231}" destId="{4B369B50-0277-4325-A87A-87A6B7F721B6}" srcOrd="1" destOrd="0" parTransId="{794756F5-E695-492E-A7CB-6118CCEDCB68}" sibTransId="{E14597A4-393C-49D5-B763-421A07751720}"/>
    <dgm:cxn modelId="{C713CC30-6098-46DA-9D3C-D6B76F910D1C}" type="presOf" srcId="{4B369B50-0277-4325-A87A-87A6B7F721B6}" destId="{807E1E11-63F6-4EEF-841D-C114E6EDADC1}" srcOrd="0" destOrd="0" presId="urn:microsoft.com/office/officeart/2005/8/layout/process4"/>
    <dgm:cxn modelId="{1B6B44C8-72ED-445E-8568-E02678C0C50B}" srcId="{AB03CCFA-2049-4080-9626-D5E9B160B231}" destId="{6CD75BB9-C2FE-4D60-A93D-ADC54605FF93}" srcOrd="0" destOrd="0" parTransId="{35B2DBB0-227C-416B-B4E2-582C9A86339A}" sibTransId="{7D3960D8-FADD-4942-BC8B-F3AF883E4894}"/>
    <dgm:cxn modelId="{25E5137C-2A0E-482E-8729-4DAA10ED115A}" type="presOf" srcId="{DE9C0302-D56A-41C5-8158-A1123894B15D}" destId="{8A2D0315-75DF-45F9-8465-BD8EECB8E04E}" srcOrd="0" destOrd="0" presId="urn:microsoft.com/office/officeart/2005/8/layout/process4"/>
    <dgm:cxn modelId="{559620F9-4BCA-4ECC-BDCD-FD1E14EC1DC1}" type="presOf" srcId="{6CD75BB9-C2FE-4D60-A93D-ADC54605FF93}" destId="{52933E5A-B6A1-4383-A816-2096B1D10C43}" srcOrd="0" destOrd="0" presId="urn:microsoft.com/office/officeart/2005/8/layout/process4"/>
    <dgm:cxn modelId="{B26A6238-6C42-4C73-9713-3F7E9199D05C}" type="presOf" srcId="{AB03CCFA-2049-4080-9626-D5E9B160B231}" destId="{573A6D8A-CAE0-462D-A7AE-D2D2A50303DF}" srcOrd="0" destOrd="0" presId="urn:microsoft.com/office/officeart/2005/8/layout/process4"/>
    <dgm:cxn modelId="{FFF2BCB5-0670-4620-B97A-4B93D66702AA}" type="presOf" srcId="{4B369B50-0277-4325-A87A-87A6B7F721B6}" destId="{5563FB39-AF31-4472-9B27-97FE169C14C3}" srcOrd="1" destOrd="0" presId="urn:microsoft.com/office/officeart/2005/8/layout/process4"/>
    <dgm:cxn modelId="{49F8601B-29EE-4F3C-9F6D-174ABA178F1C}" type="presOf" srcId="{A87BC301-C664-44C6-AD35-529A32753688}" destId="{5071E1FD-3FFB-4A33-A652-77B1E35359F4}" srcOrd="0" destOrd="0" presId="urn:microsoft.com/office/officeart/2005/8/layout/process4"/>
    <dgm:cxn modelId="{5AF015A5-AF56-46D8-ACC3-84E2B6E7A1B3}" type="presParOf" srcId="{573A6D8A-CAE0-462D-A7AE-D2D2A50303DF}" destId="{DF106E83-3ECA-4010-B8F4-019580B3D9C8}" srcOrd="0" destOrd="0" presId="urn:microsoft.com/office/officeart/2005/8/layout/process4"/>
    <dgm:cxn modelId="{56DD1214-F788-4B80-AE14-AB48220546DF}" type="presParOf" srcId="{DF106E83-3ECA-4010-B8F4-019580B3D9C8}" destId="{8A2D0315-75DF-45F9-8465-BD8EECB8E04E}" srcOrd="0" destOrd="0" presId="urn:microsoft.com/office/officeart/2005/8/layout/process4"/>
    <dgm:cxn modelId="{8F7BDC95-819D-47D7-A5B9-3C42A7A02926}" type="presParOf" srcId="{573A6D8A-CAE0-462D-A7AE-D2D2A50303DF}" destId="{A861BE20-69C3-4E5E-9ACA-7203DD77844F}" srcOrd="1" destOrd="0" presId="urn:microsoft.com/office/officeart/2005/8/layout/process4"/>
    <dgm:cxn modelId="{3D86129F-4FA5-42BC-8371-60C22DCCED5A}" type="presParOf" srcId="{573A6D8A-CAE0-462D-A7AE-D2D2A50303DF}" destId="{EE335483-E267-4557-915C-5BCCEBD93B80}" srcOrd="2" destOrd="0" presId="urn:microsoft.com/office/officeart/2005/8/layout/process4"/>
    <dgm:cxn modelId="{358AFFB6-5276-42CB-8B3C-6CF0F1C467B4}" type="presParOf" srcId="{EE335483-E267-4557-915C-5BCCEBD93B80}" destId="{807E1E11-63F6-4EEF-841D-C114E6EDADC1}" srcOrd="0" destOrd="0" presId="urn:microsoft.com/office/officeart/2005/8/layout/process4"/>
    <dgm:cxn modelId="{67466374-CDAC-471F-9CA1-A299431B84B1}" type="presParOf" srcId="{EE335483-E267-4557-915C-5BCCEBD93B80}" destId="{5563FB39-AF31-4472-9B27-97FE169C14C3}" srcOrd="1" destOrd="0" presId="urn:microsoft.com/office/officeart/2005/8/layout/process4"/>
    <dgm:cxn modelId="{5EE18FA5-F976-4F88-802B-C401D3385FA7}" type="presParOf" srcId="{EE335483-E267-4557-915C-5BCCEBD93B80}" destId="{973C33E1-FC3B-4EA6-8F48-E56B3F010582}" srcOrd="2" destOrd="0" presId="urn:microsoft.com/office/officeart/2005/8/layout/process4"/>
    <dgm:cxn modelId="{BFCC0629-B40D-4619-9FBE-4841FA1DFE69}" type="presParOf" srcId="{973C33E1-FC3B-4EA6-8F48-E56B3F010582}" destId="{5071E1FD-3FFB-4A33-A652-77B1E35359F4}" srcOrd="0" destOrd="0" presId="urn:microsoft.com/office/officeart/2005/8/layout/process4"/>
    <dgm:cxn modelId="{14AAE748-9BC9-4467-B118-CD4EFBBD3E1D}" type="presParOf" srcId="{573A6D8A-CAE0-462D-A7AE-D2D2A50303DF}" destId="{181E1BDF-10EE-45BB-B154-0DB8A8B024B8}" srcOrd="3" destOrd="0" presId="urn:microsoft.com/office/officeart/2005/8/layout/process4"/>
    <dgm:cxn modelId="{51FD78C1-CCAE-409F-8D7D-60CB5DBCE4FE}" type="presParOf" srcId="{573A6D8A-CAE0-462D-A7AE-D2D2A50303DF}" destId="{FA8BAB79-EB6D-42C8-9EBD-1AC8721B2DAD}" srcOrd="4" destOrd="0" presId="urn:microsoft.com/office/officeart/2005/8/layout/process4"/>
    <dgm:cxn modelId="{22EFC38E-7977-4DE6-B84C-E2BBCB9032C4}" type="presParOf" srcId="{FA8BAB79-EB6D-42C8-9EBD-1AC8721B2DAD}" destId="{52933E5A-B6A1-4383-A816-2096B1D10C4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C06903E2-A06A-4957-9D6C-190E5BF6A07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DA0AEFB-53A4-4DED-893E-6E6DE0375DE8}">
      <dgm:prSet phldrT="[Texte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dirty="0" smtClean="0"/>
            <a:t>1) التوفيق في </a:t>
          </a:r>
          <a:r>
            <a:rPr lang="ar-DZ" dirty="0" err="1" smtClean="0"/>
            <a:t>الإختيار</a:t>
          </a:r>
          <a:endParaRPr lang="fr-FR" dirty="0"/>
        </a:p>
      </dgm:t>
    </dgm:pt>
    <dgm:pt modelId="{7941FBB9-B66F-4A0C-A5E2-4CBB8CAB1365}" type="parTrans" cxnId="{046D2D86-F8C0-4DE5-8503-A858AB91D565}">
      <dgm:prSet/>
      <dgm:spPr/>
      <dgm:t>
        <a:bodyPr/>
        <a:lstStyle/>
        <a:p>
          <a:endParaRPr lang="fr-FR"/>
        </a:p>
      </dgm:t>
    </dgm:pt>
    <dgm:pt modelId="{3F1814C8-228A-45CF-AA02-8A00FA4A4A39}" type="sibTrans" cxnId="{046D2D86-F8C0-4DE5-8503-A858AB91D565}">
      <dgm:prSet/>
      <dgm:spPr/>
      <dgm:t>
        <a:bodyPr/>
        <a:lstStyle/>
        <a:p>
          <a:endParaRPr lang="fr-FR"/>
        </a:p>
      </dgm:t>
    </dgm:pt>
    <dgm:pt modelId="{12EF0A0C-835D-44A5-B362-C776A9688B46}">
      <dgm:prSet phldrT="[Texte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تبليغ محافظ الحسابات المقبول  كتابيا مع وصل </a:t>
          </a:r>
          <a:r>
            <a:rPr lang="ar-DZ" b="1" dirty="0" err="1" smtClean="0">
              <a:solidFill>
                <a:schemeClr val="tx1"/>
              </a:solidFill>
            </a:rPr>
            <a:t>إستلام</a:t>
          </a:r>
          <a:r>
            <a:rPr lang="ar-DZ" b="1" dirty="0" smtClean="0">
              <a:solidFill>
                <a:schemeClr val="tx1"/>
              </a:solidFill>
            </a:rPr>
            <a:t> </a:t>
          </a:r>
          <a:r>
            <a:rPr lang="ar-DZ" b="1" dirty="0" err="1" smtClean="0">
              <a:solidFill>
                <a:schemeClr val="tx1"/>
              </a:solidFill>
            </a:rPr>
            <a:t>التبليع</a:t>
          </a:r>
          <a:endParaRPr lang="fr-FR" dirty="0"/>
        </a:p>
      </dgm:t>
    </dgm:pt>
    <dgm:pt modelId="{139C7BAA-6C85-4CE9-9000-9E3F66DCAB15}" type="parTrans" cxnId="{E4902B44-2101-4033-9BDE-9E5118700161}">
      <dgm:prSet/>
      <dgm:spPr/>
      <dgm:t>
        <a:bodyPr/>
        <a:lstStyle/>
        <a:p>
          <a:endParaRPr lang="fr-FR"/>
        </a:p>
      </dgm:t>
    </dgm:pt>
    <dgm:pt modelId="{CE0CD4D1-36AB-46B0-83C5-1980F0741302}" type="sibTrans" cxnId="{E4902B44-2101-4033-9BDE-9E5118700161}">
      <dgm:prSet/>
      <dgm:spPr/>
      <dgm:t>
        <a:bodyPr/>
        <a:lstStyle/>
        <a:p>
          <a:endParaRPr lang="fr-FR"/>
        </a:p>
      </dgm:t>
    </dgm:pt>
    <dgm:pt modelId="{2FFE403B-CB53-42CC-8CB1-50483CAC807C}">
      <dgm:prSet phldrT="[Texte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b="1" dirty="0" smtClean="0"/>
            <a:t>يقوم محافظ الحسابات المقبول بإشعار الكيان برسالة قبول العهدة في أجل أقصاه ثمانية أيام من تاريخ وصل </a:t>
          </a:r>
          <a:r>
            <a:rPr lang="ar-DZ" b="1" dirty="0" err="1" smtClean="0"/>
            <a:t>إستلام</a:t>
          </a:r>
          <a:r>
            <a:rPr lang="ar-DZ" b="1" dirty="0" smtClean="0"/>
            <a:t> تبليغه بالتعيين </a:t>
          </a:r>
          <a:endParaRPr lang="fr-FR" dirty="0"/>
        </a:p>
      </dgm:t>
    </dgm:pt>
    <dgm:pt modelId="{DE7AFEC4-FA6E-4797-B806-B79E6BC958CB}" type="parTrans" cxnId="{AE232456-1445-4B4E-B44E-9BBAC169F81C}">
      <dgm:prSet/>
      <dgm:spPr/>
      <dgm:t>
        <a:bodyPr/>
        <a:lstStyle/>
        <a:p>
          <a:endParaRPr lang="fr-FR"/>
        </a:p>
      </dgm:t>
    </dgm:pt>
    <dgm:pt modelId="{7EC34684-A927-4009-8DDC-47B7503FF10B}" type="sibTrans" cxnId="{AE232456-1445-4B4E-B44E-9BBAC169F81C}">
      <dgm:prSet/>
      <dgm:spPr/>
      <dgm:t>
        <a:bodyPr/>
        <a:lstStyle/>
        <a:p>
          <a:endParaRPr lang="fr-FR"/>
        </a:p>
      </dgm:t>
    </dgm:pt>
    <dgm:pt modelId="{FB403ED9-0286-4530-9186-F74A5E33E2BF}">
      <dgm:prSet phldrT="[Texte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dirty="0" smtClean="0"/>
            <a:t>2) فشل المشاورات في تعيين محافظ حسابات </a:t>
          </a:r>
          <a:endParaRPr lang="fr-FR" dirty="0"/>
        </a:p>
      </dgm:t>
    </dgm:pt>
    <dgm:pt modelId="{BF078926-4E28-4FE2-A9EB-F40312AD3EA2}" type="parTrans" cxnId="{3D164F50-D8C2-4AA7-8147-C7E06325865E}">
      <dgm:prSet/>
      <dgm:spPr/>
      <dgm:t>
        <a:bodyPr/>
        <a:lstStyle/>
        <a:p>
          <a:endParaRPr lang="fr-FR"/>
        </a:p>
      </dgm:t>
    </dgm:pt>
    <dgm:pt modelId="{EE69AE72-BC20-4EAA-B96F-49135BD9A5F9}" type="sibTrans" cxnId="{3D164F50-D8C2-4AA7-8147-C7E06325865E}">
      <dgm:prSet/>
      <dgm:spPr/>
      <dgm:t>
        <a:bodyPr/>
        <a:lstStyle/>
        <a:p>
          <a:endParaRPr lang="fr-FR"/>
        </a:p>
      </dgm:t>
    </dgm:pt>
    <dgm:pt modelId="{9126962E-4568-45E1-B616-C38F89C2321C}">
      <dgm:prSet phldrT="[Texte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يعين من طرف رئيس محكمة دائرة </a:t>
          </a:r>
          <a:r>
            <a:rPr lang="ar-DZ" b="1" dirty="0" err="1" smtClean="0">
              <a:solidFill>
                <a:schemeClr val="tx1"/>
              </a:solidFill>
            </a:rPr>
            <a:t>الإختصاص</a:t>
          </a:r>
          <a:r>
            <a:rPr lang="ar-DZ" b="1" dirty="0" smtClean="0">
              <a:solidFill>
                <a:schemeClr val="tx1"/>
              </a:solidFill>
            </a:rPr>
            <a:t> بناء على عريضة يقدمها </a:t>
          </a:r>
          <a:r>
            <a:rPr lang="ar-DZ" b="1" dirty="0" err="1" smtClean="0">
              <a:solidFill>
                <a:schemeClr val="tx1"/>
              </a:solidFill>
            </a:rPr>
            <a:t>المسؤول</a:t>
          </a:r>
          <a:r>
            <a:rPr lang="ar-DZ" b="1" dirty="0" smtClean="0">
              <a:solidFill>
                <a:schemeClr val="tx1"/>
              </a:solidFill>
            </a:rPr>
            <a:t> الأول للكيان</a:t>
          </a:r>
          <a:endParaRPr lang="fr-FR" dirty="0"/>
        </a:p>
      </dgm:t>
    </dgm:pt>
    <dgm:pt modelId="{A16F7279-2A0F-446A-91ED-0DCD689EFDDA}" type="parTrans" cxnId="{0877F9F0-2466-4AD3-BDF9-CA8ACB3ACAEB}">
      <dgm:prSet/>
      <dgm:spPr/>
      <dgm:t>
        <a:bodyPr/>
        <a:lstStyle/>
        <a:p>
          <a:endParaRPr lang="fr-FR"/>
        </a:p>
      </dgm:t>
    </dgm:pt>
    <dgm:pt modelId="{C1023C08-F6A5-4A3B-A4FE-32F2896A1B4F}" type="sibTrans" cxnId="{0877F9F0-2466-4AD3-BDF9-CA8ACB3ACAEB}">
      <dgm:prSet/>
      <dgm:spPr/>
      <dgm:t>
        <a:bodyPr/>
        <a:lstStyle/>
        <a:p>
          <a:endParaRPr lang="fr-FR"/>
        </a:p>
      </dgm:t>
    </dgm:pt>
    <dgm:pt modelId="{8A897D64-EDE2-4FFF-A1A3-33F14B14D2F5}">
      <dgm:prSet phldrT="[Texte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في هذه الحالة لا تطبق أحكام هذا المرسوم</a:t>
          </a:r>
          <a:endParaRPr lang="fr-FR" b="1" dirty="0">
            <a:solidFill>
              <a:schemeClr val="tx1"/>
            </a:solidFill>
          </a:endParaRPr>
        </a:p>
      </dgm:t>
    </dgm:pt>
    <dgm:pt modelId="{80080FA7-3619-4485-8728-5266AF884638}" type="parTrans" cxnId="{D99F74E2-1C37-4E93-9937-2ACBA6B6B43F}">
      <dgm:prSet/>
      <dgm:spPr/>
      <dgm:t>
        <a:bodyPr/>
        <a:lstStyle/>
        <a:p>
          <a:endParaRPr lang="fr-FR"/>
        </a:p>
      </dgm:t>
    </dgm:pt>
    <dgm:pt modelId="{5873154B-A28A-4314-B5E6-3A50FC6991B4}" type="sibTrans" cxnId="{D99F74E2-1C37-4E93-9937-2ACBA6B6B43F}">
      <dgm:prSet/>
      <dgm:spPr/>
      <dgm:t>
        <a:bodyPr/>
        <a:lstStyle/>
        <a:p>
          <a:endParaRPr lang="fr-FR"/>
        </a:p>
      </dgm:t>
    </dgm:pt>
    <dgm:pt modelId="{347F9482-C8E8-4905-BFAF-E720C6CBFAE6}" type="pres">
      <dgm:prSet presAssocID="{C06903E2-A06A-4957-9D6C-190E5BF6A07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BCFECC0C-DEB9-4016-BD40-AFA835AB2CA5}" type="pres">
      <dgm:prSet presAssocID="{EDA0AEFB-53A4-4DED-893E-6E6DE0375DE8}" presName="root" presStyleCnt="0"/>
      <dgm:spPr/>
    </dgm:pt>
    <dgm:pt modelId="{98C0E6CF-11B6-4F6C-8CDC-993467441DC3}" type="pres">
      <dgm:prSet presAssocID="{EDA0AEFB-53A4-4DED-893E-6E6DE0375DE8}" presName="rootComposite" presStyleCnt="0"/>
      <dgm:spPr/>
    </dgm:pt>
    <dgm:pt modelId="{1E4BCF67-4C23-4BB8-8365-D1EFE3B522E3}" type="pres">
      <dgm:prSet presAssocID="{EDA0AEFB-53A4-4DED-893E-6E6DE0375DE8}" presName="rootText" presStyleLbl="node1" presStyleIdx="0" presStyleCnt="2" custLinFactNeighborX="2317" custLinFactNeighborY="-26575"/>
      <dgm:spPr/>
      <dgm:t>
        <a:bodyPr/>
        <a:lstStyle/>
        <a:p>
          <a:endParaRPr lang="fr-FR"/>
        </a:p>
      </dgm:t>
    </dgm:pt>
    <dgm:pt modelId="{D519913A-AF9A-4E85-81C5-D914B3E7629F}" type="pres">
      <dgm:prSet presAssocID="{EDA0AEFB-53A4-4DED-893E-6E6DE0375DE8}" presName="rootConnector" presStyleLbl="node1" presStyleIdx="0" presStyleCnt="2"/>
      <dgm:spPr/>
      <dgm:t>
        <a:bodyPr/>
        <a:lstStyle/>
        <a:p>
          <a:endParaRPr lang="fr-FR"/>
        </a:p>
      </dgm:t>
    </dgm:pt>
    <dgm:pt modelId="{B9505A36-BE2C-47C4-9385-5D0049B395FB}" type="pres">
      <dgm:prSet presAssocID="{EDA0AEFB-53A4-4DED-893E-6E6DE0375DE8}" presName="childShape" presStyleCnt="0"/>
      <dgm:spPr/>
    </dgm:pt>
    <dgm:pt modelId="{443AE424-9772-4640-A3A2-C93DAEEC3ABC}" type="pres">
      <dgm:prSet presAssocID="{139C7BAA-6C85-4CE9-9000-9E3F66DCAB15}" presName="Name13" presStyleLbl="parChTrans1D2" presStyleIdx="0" presStyleCnt="4"/>
      <dgm:spPr/>
      <dgm:t>
        <a:bodyPr/>
        <a:lstStyle/>
        <a:p>
          <a:endParaRPr lang="fr-FR"/>
        </a:p>
      </dgm:t>
    </dgm:pt>
    <dgm:pt modelId="{CB9283AD-8908-435E-9BC3-EB10974E9EA8}" type="pres">
      <dgm:prSet presAssocID="{12EF0A0C-835D-44A5-B362-C776A9688B46}" presName="childText" presStyleLbl="bgAcc1" presStyleIdx="0" presStyleCnt="4" custScaleY="13597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E5C78E-7A69-4E96-A287-7F329F3EEB39}" type="pres">
      <dgm:prSet presAssocID="{DE7AFEC4-FA6E-4797-B806-B79E6BC958CB}" presName="Name13" presStyleLbl="parChTrans1D2" presStyleIdx="1" presStyleCnt="4"/>
      <dgm:spPr/>
      <dgm:t>
        <a:bodyPr/>
        <a:lstStyle/>
        <a:p>
          <a:endParaRPr lang="fr-FR"/>
        </a:p>
      </dgm:t>
    </dgm:pt>
    <dgm:pt modelId="{0A796D83-8BFC-4497-B0F9-281556627A00}" type="pres">
      <dgm:prSet presAssocID="{2FFE403B-CB53-42CC-8CB1-50483CAC807C}" presName="childText" presStyleLbl="bgAcc1" presStyleIdx="1" presStyleCnt="4" custScaleY="1406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296AFB-D0D5-4DF2-82A3-87F2A38DAD66}" type="pres">
      <dgm:prSet presAssocID="{FB403ED9-0286-4530-9186-F74A5E33E2BF}" presName="root" presStyleCnt="0"/>
      <dgm:spPr/>
    </dgm:pt>
    <dgm:pt modelId="{6A6F677A-42C9-4C2F-817C-E04BF5584D24}" type="pres">
      <dgm:prSet presAssocID="{FB403ED9-0286-4530-9186-F74A5E33E2BF}" presName="rootComposite" presStyleCnt="0"/>
      <dgm:spPr/>
    </dgm:pt>
    <dgm:pt modelId="{05B47432-A8AC-48BD-B213-F18A5BBEB95C}" type="pres">
      <dgm:prSet presAssocID="{FB403ED9-0286-4530-9186-F74A5E33E2BF}" presName="rootText" presStyleLbl="node1" presStyleIdx="1" presStyleCnt="2" custLinFactY="-18429" custLinFactNeighborY="-100000"/>
      <dgm:spPr/>
      <dgm:t>
        <a:bodyPr/>
        <a:lstStyle/>
        <a:p>
          <a:endParaRPr lang="fr-FR"/>
        </a:p>
      </dgm:t>
    </dgm:pt>
    <dgm:pt modelId="{D4C871B7-621C-42E5-887D-16B818E35F1A}" type="pres">
      <dgm:prSet presAssocID="{FB403ED9-0286-4530-9186-F74A5E33E2BF}" presName="rootConnector" presStyleLbl="node1" presStyleIdx="1" presStyleCnt="2"/>
      <dgm:spPr/>
      <dgm:t>
        <a:bodyPr/>
        <a:lstStyle/>
        <a:p>
          <a:endParaRPr lang="fr-FR"/>
        </a:p>
      </dgm:t>
    </dgm:pt>
    <dgm:pt modelId="{5004B335-551C-40CE-ACFF-8D8C9D92E95F}" type="pres">
      <dgm:prSet presAssocID="{FB403ED9-0286-4530-9186-F74A5E33E2BF}" presName="childShape" presStyleCnt="0"/>
      <dgm:spPr/>
    </dgm:pt>
    <dgm:pt modelId="{58156107-C03B-4AC4-8243-FB42171E16B9}" type="pres">
      <dgm:prSet presAssocID="{A16F7279-2A0F-446A-91ED-0DCD689EFDDA}" presName="Name13" presStyleLbl="parChTrans1D2" presStyleIdx="2" presStyleCnt="4"/>
      <dgm:spPr/>
      <dgm:t>
        <a:bodyPr/>
        <a:lstStyle/>
        <a:p>
          <a:endParaRPr lang="fr-FR"/>
        </a:p>
      </dgm:t>
    </dgm:pt>
    <dgm:pt modelId="{946FA4FB-7B24-4205-9A76-9538BCDD1F89}" type="pres">
      <dgm:prSet presAssocID="{9126962E-4568-45E1-B616-C38F89C2321C}" presName="childText" presStyleLbl="bgAcc1" presStyleIdx="2" presStyleCnt="4" custScaleY="137620" custLinFactNeighborX="-54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156D36-70F7-4526-8FB6-273730C8645E}" type="pres">
      <dgm:prSet presAssocID="{80080FA7-3619-4485-8728-5266AF884638}" presName="Name13" presStyleLbl="parChTrans1D2" presStyleIdx="3" presStyleCnt="4"/>
      <dgm:spPr/>
      <dgm:t>
        <a:bodyPr/>
        <a:lstStyle/>
        <a:p>
          <a:endParaRPr lang="fr-FR"/>
        </a:p>
      </dgm:t>
    </dgm:pt>
    <dgm:pt modelId="{3C84B527-6D3F-46C2-A59E-C54D7063AC19}" type="pres">
      <dgm:prSet presAssocID="{8A897D64-EDE2-4FFF-A1A3-33F14B14D2F5}" presName="childText" presStyleLbl="bgAcc1" presStyleIdx="3" presStyleCnt="4" custScaleY="142161" custLinFactNeighborX="-5460" custLinFactNeighborY="-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EF42E21-3F8C-4491-B503-B0A5EE3CA74C}" type="presOf" srcId="{FB403ED9-0286-4530-9186-F74A5E33E2BF}" destId="{05B47432-A8AC-48BD-B213-F18A5BBEB95C}" srcOrd="0" destOrd="0" presId="urn:microsoft.com/office/officeart/2005/8/layout/hierarchy3"/>
    <dgm:cxn modelId="{0877F9F0-2466-4AD3-BDF9-CA8ACB3ACAEB}" srcId="{FB403ED9-0286-4530-9186-F74A5E33E2BF}" destId="{9126962E-4568-45E1-B616-C38F89C2321C}" srcOrd="0" destOrd="0" parTransId="{A16F7279-2A0F-446A-91ED-0DCD689EFDDA}" sibTransId="{C1023C08-F6A5-4A3B-A4FE-32F2896A1B4F}"/>
    <dgm:cxn modelId="{EE0D28C7-43C4-4757-9127-8E51B4A00D21}" type="presOf" srcId="{12EF0A0C-835D-44A5-B362-C776A9688B46}" destId="{CB9283AD-8908-435E-9BC3-EB10974E9EA8}" srcOrd="0" destOrd="0" presId="urn:microsoft.com/office/officeart/2005/8/layout/hierarchy3"/>
    <dgm:cxn modelId="{4AE9957C-DDFA-4A07-B2D6-5E251DA28EAF}" type="presOf" srcId="{A16F7279-2A0F-446A-91ED-0DCD689EFDDA}" destId="{58156107-C03B-4AC4-8243-FB42171E16B9}" srcOrd="0" destOrd="0" presId="urn:microsoft.com/office/officeart/2005/8/layout/hierarchy3"/>
    <dgm:cxn modelId="{59F7F342-93D2-40E3-9DB6-95790CD0E881}" type="presOf" srcId="{EDA0AEFB-53A4-4DED-893E-6E6DE0375DE8}" destId="{1E4BCF67-4C23-4BB8-8365-D1EFE3B522E3}" srcOrd="0" destOrd="0" presId="urn:microsoft.com/office/officeart/2005/8/layout/hierarchy3"/>
    <dgm:cxn modelId="{046D2D86-F8C0-4DE5-8503-A858AB91D565}" srcId="{C06903E2-A06A-4957-9D6C-190E5BF6A075}" destId="{EDA0AEFB-53A4-4DED-893E-6E6DE0375DE8}" srcOrd="0" destOrd="0" parTransId="{7941FBB9-B66F-4A0C-A5E2-4CBB8CAB1365}" sibTransId="{3F1814C8-228A-45CF-AA02-8A00FA4A4A39}"/>
    <dgm:cxn modelId="{3F94ACA0-EEC4-4610-A9F7-D11F32C74136}" type="presOf" srcId="{139C7BAA-6C85-4CE9-9000-9E3F66DCAB15}" destId="{443AE424-9772-4640-A3A2-C93DAEEC3ABC}" srcOrd="0" destOrd="0" presId="urn:microsoft.com/office/officeart/2005/8/layout/hierarchy3"/>
    <dgm:cxn modelId="{225ACB3F-1A79-4A76-98C9-8DE09825D672}" type="presOf" srcId="{9126962E-4568-45E1-B616-C38F89C2321C}" destId="{946FA4FB-7B24-4205-9A76-9538BCDD1F89}" srcOrd="0" destOrd="0" presId="urn:microsoft.com/office/officeart/2005/8/layout/hierarchy3"/>
    <dgm:cxn modelId="{6F1E2AF7-82E6-4920-8BE5-185697E62090}" type="presOf" srcId="{C06903E2-A06A-4957-9D6C-190E5BF6A075}" destId="{347F9482-C8E8-4905-BFAF-E720C6CBFAE6}" srcOrd="0" destOrd="0" presId="urn:microsoft.com/office/officeart/2005/8/layout/hierarchy3"/>
    <dgm:cxn modelId="{BDA5820A-62E8-4664-93E5-B358972B7606}" type="presOf" srcId="{80080FA7-3619-4485-8728-5266AF884638}" destId="{CE156D36-70F7-4526-8FB6-273730C8645E}" srcOrd="0" destOrd="0" presId="urn:microsoft.com/office/officeart/2005/8/layout/hierarchy3"/>
    <dgm:cxn modelId="{3D164F50-D8C2-4AA7-8147-C7E06325865E}" srcId="{C06903E2-A06A-4957-9D6C-190E5BF6A075}" destId="{FB403ED9-0286-4530-9186-F74A5E33E2BF}" srcOrd="1" destOrd="0" parTransId="{BF078926-4E28-4FE2-A9EB-F40312AD3EA2}" sibTransId="{EE69AE72-BC20-4EAA-B96F-49135BD9A5F9}"/>
    <dgm:cxn modelId="{AE232456-1445-4B4E-B44E-9BBAC169F81C}" srcId="{EDA0AEFB-53A4-4DED-893E-6E6DE0375DE8}" destId="{2FFE403B-CB53-42CC-8CB1-50483CAC807C}" srcOrd="1" destOrd="0" parTransId="{DE7AFEC4-FA6E-4797-B806-B79E6BC958CB}" sibTransId="{7EC34684-A927-4009-8DDC-47B7503FF10B}"/>
    <dgm:cxn modelId="{D99F74E2-1C37-4E93-9937-2ACBA6B6B43F}" srcId="{FB403ED9-0286-4530-9186-F74A5E33E2BF}" destId="{8A897D64-EDE2-4FFF-A1A3-33F14B14D2F5}" srcOrd="1" destOrd="0" parTransId="{80080FA7-3619-4485-8728-5266AF884638}" sibTransId="{5873154B-A28A-4314-B5E6-3A50FC6991B4}"/>
    <dgm:cxn modelId="{00F57BE1-AD51-4121-A61B-020C69E0FA36}" type="presOf" srcId="{8A897D64-EDE2-4FFF-A1A3-33F14B14D2F5}" destId="{3C84B527-6D3F-46C2-A59E-C54D7063AC19}" srcOrd="0" destOrd="0" presId="urn:microsoft.com/office/officeart/2005/8/layout/hierarchy3"/>
    <dgm:cxn modelId="{653FC964-F410-405C-8EF9-A6FE60B67E48}" type="presOf" srcId="{FB403ED9-0286-4530-9186-F74A5E33E2BF}" destId="{D4C871B7-621C-42E5-887D-16B818E35F1A}" srcOrd="1" destOrd="0" presId="urn:microsoft.com/office/officeart/2005/8/layout/hierarchy3"/>
    <dgm:cxn modelId="{A778F820-1913-453C-8D42-F99A70EAFA25}" type="presOf" srcId="{2FFE403B-CB53-42CC-8CB1-50483CAC807C}" destId="{0A796D83-8BFC-4497-B0F9-281556627A00}" srcOrd="0" destOrd="0" presId="urn:microsoft.com/office/officeart/2005/8/layout/hierarchy3"/>
    <dgm:cxn modelId="{3F699680-E320-4932-8C2F-0DBB1D911DD8}" type="presOf" srcId="{DE7AFEC4-FA6E-4797-B806-B79E6BC958CB}" destId="{12E5C78E-7A69-4E96-A287-7F329F3EEB39}" srcOrd="0" destOrd="0" presId="urn:microsoft.com/office/officeart/2005/8/layout/hierarchy3"/>
    <dgm:cxn modelId="{03CEF0DA-6316-4CC9-86B1-C01DCB92F345}" type="presOf" srcId="{EDA0AEFB-53A4-4DED-893E-6E6DE0375DE8}" destId="{D519913A-AF9A-4E85-81C5-D914B3E7629F}" srcOrd="1" destOrd="0" presId="urn:microsoft.com/office/officeart/2005/8/layout/hierarchy3"/>
    <dgm:cxn modelId="{E4902B44-2101-4033-9BDE-9E5118700161}" srcId="{EDA0AEFB-53A4-4DED-893E-6E6DE0375DE8}" destId="{12EF0A0C-835D-44A5-B362-C776A9688B46}" srcOrd="0" destOrd="0" parTransId="{139C7BAA-6C85-4CE9-9000-9E3F66DCAB15}" sibTransId="{CE0CD4D1-36AB-46B0-83C5-1980F0741302}"/>
    <dgm:cxn modelId="{58DE82B3-5961-455C-9181-561884F017DA}" type="presParOf" srcId="{347F9482-C8E8-4905-BFAF-E720C6CBFAE6}" destId="{BCFECC0C-DEB9-4016-BD40-AFA835AB2CA5}" srcOrd="0" destOrd="0" presId="urn:microsoft.com/office/officeart/2005/8/layout/hierarchy3"/>
    <dgm:cxn modelId="{FEBB312F-5254-46D3-8B7B-598EC3C427AA}" type="presParOf" srcId="{BCFECC0C-DEB9-4016-BD40-AFA835AB2CA5}" destId="{98C0E6CF-11B6-4F6C-8CDC-993467441DC3}" srcOrd="0" destOrd="0" presId="urn:microsoft.com/office/officeart/2005/8/layout/hierarchy3"/>
    <dgm:cxn modelId="{1EDADE13-8A8F-46F5-B0C5-29DFE6CD7270}" type="presParOf" srcId="{98C0E6CF-11B6-4F6C-8CDC-993467441DC3}" destId="{1E4BCF67-4C23-4BB8-8365-D1EFE3B522E3}" srcOrd="0" destOrd="0" presId="urn:microsoft.com/office/officeart/2005/8/layout/hierarchy3"/>
    <dgm:cxn modelId="{301103E2-6B7D-45FA-95B1-CADC74B89648}" type="presParOf" srcId="{98C0E6CF-11B6-4F6C-8CDC-993467441DC3}" destId="{D519913A-AF9A-4E85-81C5-D914B3E7629F}" srcOrd="1" destOrd="0" presId="urn:microsoft.com/office/officeart/2005/8/layout/hierarchy3"/>
    <dgm:cxn modelId="{3607D95B-0856-4EDF-81D6-941E97D270BA}" type="presParOf" srcId="{BCFECC0C-DEB9-4016-BD40-AFA835AB2CA5}" destId="{B9505A36-BE2C-47C4-9385-5D0049B395FB}" srcOrd="1" destOrd="0" presId="urn:microsoft.com/office/officeart/2005/8/layout/hierarchy3"/>
    <dgm:cxn modelId="{39D42737-219D-49C1-A059-5E2381240053}" type="presParOf" srcId="{B9505A36-BE2C-47C4-9385-5D0049B395FB}" destId="{443AE424-9772-4640-A3A2-C93DAEEC3ABC}" srcOrd="0" destOrd="0" presId="urn:microsoft.com/office/officeart/2005/8/layout/hierarchy3"/>
    <dgm:cxn modelId="{947C3072-FAB8-4A54-855C-ACDDB32DEDEF}" type="presParOf" srcId="{B9505A36-BE2C-47C4-9385-5D0049B395FB}" destId="{CB9283AD-8908-435E-9BC3-EB10974E9EA8}" srcOrd="1" destOrd="0" presId="urn:microsoft.com/office/officeart/2005/8/layout/hierarchy3"/>
    <dgm:cxn modelId="{ED964AD1-C9B3-45DC-BC85-F7533C0F96B6}" type="presParOf" srcId="{B9505A36-BE2C-47C4-9385-5D0049B395FB}" destId="{12E5C78E-7A69-4E96-A287-7F329F3EEB39}" srcOrd="2" destOrd="0" presId="urn:microsoft.com/office/officeart/2005/8/layout/hierarchy3"/>
    <dgm:cxn modelId="{3C97AC78-CCA8-424E-92E3-CFE35D4BCE9F}" type="presParOf" srcId="{B9505A36-BE2C-47C4-9385-5D0049B395FB}" destId="{0A796D83-8BFC-4497-B0F9-281556627A00}" srcOrd="3" destOrd="0" presId="urn:microsoft.com/office/officeart/2005/8/layout/hierarchy3"/>
    <dgm:cxn modelId="{FE64175B-6C28-4D97-9C3F-7178B7EA5A44}" type="presParOf" srcId="{347F9482-C8E8-4905-BFAF-E720C6CBFAE6}" destId="{37296AFB-D0D5-4DF2-82A3-87F2A38DAD66}" srcOrd="1" destOrd="0" presId="urn:microsoft.com/office/officeart/2005/8/layout/hierarchy3"/>
    <dgm:cxn modelId="{B112F460-0D8E-462B-A59A-76720D645569}" type="presParOf" srcId="{37296AFB-D0D5-4DF2-82A3-87F2A38DAD66}" destId="{6A6F677A-42C9-4C2F-817C-E04BF5584D24}" srcOrd="0" destOrd="0" presId="urn:microsoft.com/office/officeart/2005/8/layout/hierarchy3"/>
    <dgm:cxn modelId="{1036BAE7-153F-4A7B-8FFA-4387491A4F74}" type="presParOf" srcId="{6A6F677A-42C9-4C2F-817C-E04BF5584D24}" destId="{05B47432-A8AC-48BD-B213-F18A5BBEB95C}" srcOrd="0" destOrd="0" presId="urn:microsoft.com/office/officeart/2005/8/layout/hierarchy3"/>
    <dgm:cxn modelId="{FE042C08-FF2B-4978-AE18-95B6129E1232}" type="presParOf" srcId="{6A6F677A-42C9-4C2F-817C-E04BF5584D24}" destId="{D4C871B7-621C-42E5-887D-16B818E35F1A}" srcOrd="1" destOrd="0" presId="urn:microsoft.com/office/officeart/2005/8/layout/hierarchy3"/>
    <dgm:cxn modelId="{F8BBFE34-0263-4181-83B7-D7A1118C5BD7}" type="presParOf" srcId="{37296AFB-D0D5-4DF2-82A3-87F2A38DAD66}" destId="{5004B335-551C-40CE-ACFF-8D8C9D92E95F}" srcOrd="1" destOrd="0" presId="urn:microsoft.com/office/officeart/2005/8/layout/hierarchy3"/>
    <dgm:cxn modelId="{3797A66E-EE32-466F-9C14-A6741EF39B30}" type="presParOf" srcId="{5004B335-551C-40CE-ACFF-8D8C9D92E95F}" destId="{58156107-C03B-4AC4-8243-FB42171E16B9}" srcOrd="0" destOrd="0" presId="urn:microsoft.com/office/officeart/2005/8/layout/hierarchy3"/>
    <dgm:cxn modelId="{9EA5DB4F-D9EB-4810-BDE3-22286A708811}" type="presParOf" srcId="{5004B335-551C-40CE-ACFF-8D8C9D92E95F}" destId="{946FA4FB-7B24-4205-9A76-9538BCDD1F89}" srcOrd="1" destOrd="0" presId="urn:microsoft.com/office/officeart/2005/8/layout/hierarchy3"/>
    <dgm:cxn modelId="{72615DEA-2A5A-4513-8BFF-AC26E9BCBB9F}" type="presParOf" srcId="{5004B335-551C-40CE-ACFF-8D8C9D92E95F}" destId="{CE156D36-70F7-4526-8FB6-273730C8645E}" srcOrd="2" destOrd="0" presId="urn:microsoft.com/office/officeart/2005/8/layout/hierarchy3"/>
    <dgm:cxn modelId="{8D9593C4-6FFD-45DA-8022-4B78A8AB763E}" type="presParOf" srcId="{5004B335-551C-40CE-ACFF-8D8C9D92E95F}" destId="{3C84B527-6D3F-46C2-A59E-C54D7063AC1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09950725-3CD4-4B1F-B933-850710DC923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9DC8497-E13A-43AC-B55B-883A4D8260E4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r" rtl="1"/>
          <a:r>
            <a:rPr lang="ar-DZ" sz="2700" b="1" dirty="0" smtClean="0"/>
            <a:t>ما هي المسؤوليات التي تنجر عن إخلال الخبير المحاسب ومحافظ الحسابات بواجباتهما المهنية ؟</a:t>
          </a:r>
          <a:endParaRPr lang="fr-FR" sz="2700" b="1" dirty="0"/>
        </a:p>
      </dgm:t>
    </dgm:pt>
    <dgm:pt modelId="{05435FDA-3D0B-4DCB-87D7-02CC945B2D5F}" type="parTrans" cxnId="{1BE32677-73A2-4921-95E3-31F67DEC03B4}">
      <dgm:prSet/>
      <dgm:spPr/>
      <dgm:t>
        <a:bodyPr/>
        <a:lstStyle/>
        <a:p>
          <a:endParaRPr lang="fr-FR"/>
        </a:p>
      </dgm:t>
    </dgm:pt>
    <dgm:pt modelId="{AFD17164-2976-495F-BCAB-E98FAA9C040D}" type="sibTrans" cxnId="{1BE32677-73A2-4921-95E3-31F67DEC03B4}">
      <dgm:prSet/>
      <dgm:spPr/>
      <dgm:t>
        <a:bodyPr/>
        <a:lstStyle/>
        <a:p>
          <a:endParaRPr lang="fr-FR"/>
        </a:p>
      </dgm:t>
    </dgm:pt>
    <dgm:pt modelId="{C8E247C4-0F0B-413A-A7F6-F0ECA193358B}">
      <dgm:prSet phldrT="[Texte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r" rtl="1"/>
          <a:r>
            <a:rPr lang="ar-DZ" b="1" dirty="0" smtClean="0">
              <a:solidFill>
                <a:schemeClr val="tx1"/>
              </a:solidFill>
            </a:rPr>
            <a:t>متى تقحم مسؤوليتهما ؟</a:t>
          </a:r>
          <a:endParaRPr lang="fr-FR" b="1" dirty="0">
            <a:solidFill>
              <a:schemeClr val="tx1"/>
            </a:solidFill>
          </a:endParaRPr>
        </a:p>
      </dgm:t>
    </dgm:pt>
    <dgm:pt modelId="{50CEF882-39ED-4A50-989F-3473C595330A}" type="parTrans" cxnId="{DE54BF91-38C9-4336-9B99-F09BCF576D44}">
      <dgm:prSet/>
      <dgm:spPr/>
      <dgm:t>
        <a:bodyPr/>
        <a:lstStyle/>
        <a:p>
          <a:endParaRPr lang="fr-FR"/>
        </a:p>
      </dgm:t>
    </dgm:pt>
    <dgm:pt modelId="{0FDEA00E-50C9-4E2A-90C5-57E2077C4EE5}" type="sibTrans" cxnId="{DE54BF91-38C9-4336-9B99-F09BCF576D44}">
      <dgm:prSet/>
      <dgm:spPr/>
      <dgm:t>
        <a:bodyPr/>
        <a:lstStyle/>
        <a:p>
          <a:endParaRPr lang="fr-FR"/>
        </a:p>
      </dgm:t>
    </dgm:pt>
    <dgm:pt modelId="{B682EB3C-3D0C-4A94-9228-6FD729E2A8BE}">
      <dgm:prSet phldrT="[Texte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b="1" dirty="0" smtClean="0">
              <a:solidFill>
                <a:schemeClr val="tx1"/>
              </a:solidFill>
            </a:rPr>
            <a:t>من السلطة </a:t>
          </a:r>
          <a:r>
            <a:rPr lang="ar-DZ" b="1" dirty="0" err="1" smtClean="0">
              <a:solidFill>
                <a:schemeClr val="tx1"/>
              </a:solidFill>
            </a:rPr>
            <a:t>المسؤولة</a:t>
          </a:r>
          <a:r>
            <a:rPr lang="ar-DZ" b="1" dirty="0" smtClean="0">
              <a:solidFill>
                <a:schemeClr val="tx1"/>
              </a:solidFill>
            </a:rPr>
            <a:t> عن إقحام مسؤوليتهما ؟</a:t>
          </a:r>
          <a:endParaRPr lang="fr-FR" b="1" dirty="0" smtClean="0">
            <a:solidFill>
              <a:schemeClr val="tx1"/>
            </a:solidFill>
          </a:endParaRPr>
        </a:p>
        <a:p>
          <a:pPr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b="1" dirty="0">
            <a:solidFill>
              <a:schemeClr val="tx1"/>
            </a:solidFill>
          </a:endParaRPr>
        </a:p>
      </dgm:t>
    </dgm:pt>
    <dgm:pt modelId="{60F9430D-5BBE-479E-8D34-244123808D39}" type="parTrans" cxnId="{D760C117-4442-4722-8CD5-2205DA232CAC}">
      <dgm:prSet/>
      <dgm:spPr/>
      <dgm:t>
        <a:bodyPr/>
        <a:lstStyle/>
        <a:p>
          <a:endParaRPr lang="fr-FR"/>
        </a:p>
      </dgm:t>
    </dgm:pt>
    <dgm:pt modelId="{312618DA-4B8E-4F4C-AF2C-4F79F8DF1E62}" type="sibTrans" cxnId="{D760C117-4442-4722-8CD5-2205DA232CAC}">
      <dgm:prSet/>
      <dgm:spPr/>
      <dgm:t>
        <a:bodyPr/>
        <a:lstStyle/>
        <a:p>
          <a:endParaRPr lang="fr-FR"/>
        </a:p>
      </dgm:t>
    </dgm:pt>
    <dgm:pt modelId="{D8DD28FF-B10D-43D1-A6FA-294B747F524D}">
      <dgm:prSet phldrT="[Texte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ما هي العقوبات التي يتعرض لها كل من الخبير المحاسب ومحافظ الحسابات ؟</a:t>
          </a:r>
          <a:endParaRPr lang="fr-FR" b="1" dirty="0">
            <a:solidFill>
              <a:schemeClr val="tx1"/>
            </a:solidFill>
          </a:endParaRPr>
        </a:p>
      </dgm:t>
    </dgm:pt>
    <dgm:pt modelId="{417D29C0-44AF-4086-B6F2-903A5C7AE4AC}" type="parTrans" cxnId="{BB9D243F-D343-4AB7-AF8C-E325A107C268}">
      <dgm:prSet/>
      <dgm:spPr/>
      <dgm:t>
        <a:bodyPr/>
        <a:lstStyle/>
        <a:p>
          <a:endParaRPr lang="fr-FR"/>
        </a:p>
      </dgm:t>
    </dgm:pt>
    <dgm:pt modelId="{F0D9519A-6FD3-4246-8008-34356E3859B3}" type="sibTrans" cxnId="{BB9D243F-D343-4AB7-AF8C-E325A107C268}">
      <dgm:prSet/>
      <dgm:spPr/>
      <dgm:t>
        <a:bodyPr/>
        <a:lstStyle/>
        <a:p>
          <a:endParaRPr lang="fr-FR"/>
        </a:p>
      </dgm:t>
    </dgm:pt>
    <dgm:pt modelId="{10F2C17E-6C49-40FE-91B8-437BE947C181}" type="pres">
      <dgm:prSet presAssocID="{09950725-3CD4-4B1F-B933-850710DC923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AD1D3BF-A0D8-4C6B-81CA-155A1580EEA6}" type="pres">
      <dgm:prSet presAssocID="{09950725-3CD4-4B1F-B933-850710DC9233}" presName="dummyMaxCanvas" presStyleCnt="0">
        <dgm:presLayoutVars/>
      </dgm:prSet>
      <dgm:spPr/>
    </dgm:pt>
    <dgm:pt modelId="{8CD98057-0151-4626-B833-2DD763213967}" type="pres">
      <dgm:prSet presAssocID="{09950725-3CD4-4B1F-B933-850710DC9233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CB2177-2BCD-4139-9676-2414152117CD}" type="pres">
      <dgm:prSet presAssocID="{09950725-3CD4-4B1F-B933-850710DC9233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51E79E-B0A5-4742-B3C4-704DE4BF3032}" type="pres">
      <dgm:prSet presAssocID="{09950725-3CD4-4B1F-B933-850710DC9233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A48515-777C-4042-B198-66FDDAC14FE3}" type="pres">
      <dgm:prSet presAssocID="{09950725-3CD4-4B1F-B933-850710DC9233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A5F1B8-F0D1-4266-A065-4264E92D2D66}" type="pres">
      <dgm:prSet presAssocID="{09950725-3CD4-4B1F-B933-850710DC9233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FF1F90-39CF-4883-B2A8-4AD61F461990}" type="pres">
      <dgm:prSet presAssocID="{09950725-3CD4-4B1F-B933-850710DC9233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8087538-5D7B-421D-B98A-2911B426F38F}" type="pres">
      <dgm:prSet presAssocID="{09950725-3CD4-4B1F-B933-850710DC9233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B01605-74FA-4051-98B6-498238C02005}" type="pres">
      <dgm:prSet presAssocID="{09950725-3CD4-4B1F-B933-850710DC9233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60AA0D-8593-4150-BC33-74C527750FED}" type="pres">
      <dgm:prSet presAssocID="{09950725-3CD4-4B1F-B933-850710DC9233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BCA93C-972C-4EEC-85A5-CD60B518342F}" type="pres">
      <dgm:prSet presAssocID="{09950725-3CD4-4B1F-B933-850710DC9233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26C6CF-7433-4105-AABE-A95E4BE89E18}" type="pres">
      <dgm:prSet presAssocID="{09950725-3CD4-4B1F-B933-850710DC9233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EA62040-83FC-4B1A-B2CB-BB70BB61BB46}" type="presOf" srcId="{312618DA-4B8E-4F4C-AF2C-4F79F8DF1E62}" destId="{38087538-5D7B-421D-B98A-2911B426F38F}" srcOrd="0" destOrd="0" presId="urn:microsoft.com/office/officeart/2005/8/layout/vProcess5"/>
    <dgm:cxn modelId="{30DB7E6B-9F06-41DE-85C1-5B78CC1D137E}" type="presOf" srcId="{B682EB3C-3D0C-4A94-9228-6FD729E2A8BE}" destId="{E051E79E-B0A5-4742-B3C4-704DE4BF3032}" srcOrd="0" destOrd="0" presId="urn:microsoft.com/office/officeart/2005/8/layout/vProcess5"/>
    <dgm:cxn modelId="{D760C117-4442-4722-8CD5-2205DA232CAC}" srcId="{09950725-3CD4-4B1F-B933-850710DC9233}" destId="{B682EB3C-3D0C-4A94-9228-6FD729E2A8BE}" srcOrd="2" destOrd="0" parTransId="{60F9430D-5BBE-479E-8D34-244123808D39}" sibTransId="{312618DA-4B8E-4F4C-AF2C-4F79F8DF1E62}"/>
    <dgm:cxn modelId="{DE54BF91-38C9-4336-9B99-F09BCF576D44}" srcId="{09950725-3CD4-4B1F-B933-850710DC9233}" destId="{C8E247C4-0F0B-413A-A7F6-F0ECA193358B}" srcOrd="1" destOrd="0" parTransId="{50CEF882-39ED-4A50-989F-3473C595330A}" sibTransId="{0FDEA00E-50C9-4E2A-90C5-57E2077C4EE5}"/>
    <dgm:cxn modelId="{B52EBC17-8CA5-40EC-87F5-1E0F0B41B622}" type="presOf" srcId="{C8E247C4-0F0B-413A-A7F6-F0ECA193358B}" destId="{A460AA0D-8593-4150-BC33-74C527750FED}" srcOrd="1" destOrd="0" presId="urn:microsoft.com/office/officeart/2005/8/layout/vProcess5"/>
    <dgm:cxn modelId="{C895CF1F-CAB2-4BF6-9BCC-F38AD2684248}" type="presOf" srcId="{B682EB3C-3D0C-4A94-9228-6FD729E2A8BE}" destId="{26BCA93C-972C-4EEC-85A5-CD60B518342F}" srcOrd="1" destOrd="0" presId="urn:microsoft.com/office/officeart/2005/8/layout/vProcess5"/>
    <dgm:cxn modelId="{E51AD47E-0BC9-4132-A504-03AD9B599CB1}" type="presOf" srcId="{69DC8497-E13A-43AC-B55B-883A4D8260E4}" destId="{AFB01605-74FA-4051-98B6-498238C02005}" srcOrd="1" destOrd="0" presId="urn:microsoft.com/office/officeart/2005/8/layout/vProcess5"/>
    <dgm:cxn modelId="{1BE32677-73A2-4921-95E3-31F67DEC03B4}" srcId="{09950725-3CD4-4B1F-B933-850710DC9233}" destId="{69DC8497-E13A-43AC-B55B-883A4D8260E4}" srcOrd="0" destOrd="0" parTransId="{05435FDA-3D0B-4DCB-87D7-02CC945B2D5F}" sibTransId="{AFD17164-2976-495F-BCAB-E98FAA9C040D}"/>
    <dgm:cxn modelId="{0962D522-4DE9-4F81-85CD-275683DE5161}" type="presOf" srcId="{0FDEA00E-50C9-4E2A-90C5-57E2077C4EE5}" destId="{C7FF1F90-39CF-4883-B2A8-4AD61F461990}" srcOrd="0" destOrd="0" presId="urn:microsoft.com/office/officeart/2005/8/layout/vProcess5"/>
    <dgm:cxn modelId="{3FD5641A-2B8C-44B5-A79E-E8E73C60E34B}" type="presOf" srcId="{C8E247C4-0F0B-413A-A7F6-F0ECA193358B}" destId="{CDCB2177-2BCD-4139-9676-2414152117CD}" srcOrd="0" destOrd="0" presId="urn:microsoft.com/office/officeart/2005/8/layout/vProcess5"/>
    <dgm:cxn modelId="{B0257524-6C33-4C4E-8157-50B9CA063204}" type="presOf" srcId="{09950725-3CD4-4B1F-B933-850710DC9233}" destId="{10F2C17E-6C49-40FE-91B8-437BE947C181}" srcOrd="0" destOrd="0" presId="urn:microsoft.com/office/officeart/2005/8/layout/vProcess5"/>
    <dgm:cxn modelId="{5EF9F9E6-C29A-4283-B276-C4F970A6CC4C}" type="presOf" srcId="{D8DD28FF-B10D-43D1-A6FA-294B747F524D}" destId="{65A48515-777C-4042-B198-66FDDAC14FE3}" srcOrd="0" destOrd="0" presId="urn:microsoft.com/office/officeart/2005/8/layout/vProcess5"/>
    <dgm:cxn modelId="{CE2A359D-8858-4DD4-8ECF-6D4DADE19771}" type="presOf" srcId="{69DC8497-E13A-43AC-B55B-883A4D8260E4}" destId="{8CD98057-0151-4626-B833-2DD763213967}" srcOrd="0" destOrd="0" presId="urn:microsoft.com/office/officeart/2005/8/layout/vProcess5"/>
    <dgm:cxn modelId="{266F8E9C-1091-4E49-B92C-C6E66B410A4C}" type="presOf" srcId="{D8DD28FF-B10D-43D1-A6FA-294B747F524D}" destId="{2626C6CF-7433-4105-AABE-A95E4BE89E18}" srcOrd="1" destOrd="0" presId="urn:microsoft.com/office/officeart/2005/8/layout/vProcess5"/>
    <dgm:cxn modelId="{8C5FD8D2-4ACE-4CC3-A094-AF403FEF0891}" type="presOf" srcId="{AFD17164-2976-495F-BCAB-E98FAA9C040D}" destId="{CFA5F1B8-F0D1-4266-A065-4264E92D2D66}" srcOrd="0" destOrd="0" presId="urn:microsoft.com/office/officeart/2005/8/layout/vProcess5"/>
    <dgm:cxn modelId="{BB9D243F-D343-4AB7-AF8C-E325A107C268}" srcId="{09950725-3CD4-4B1F-B933-850710DC9233}" destId="{D8DD28FF-B10D-43D1-A6FA-294B747F524D}" srcOrd="3" destOrd="0" parTransId="{417D29C0-44AF-4086-B6F2-903A5C7AE4AC}" sibTransId="{F0D9519A-6FD3-4246-8008-34356E3859B3}"/>
    <dgm:cxn modelId="{CC5D750A-48B8-4812-AD72-BC49C7CB535B}" type="presParOf" srcId="{10F2C17E-6C49-40FE-91B8-437BE947C181}" destId="{EAD1D3BF-A0D8-4C6B-81CA-155A1580EEA6}" srcOrd="0" destOrd="0" presId="urn:microsoft.com/office/officeart/2005/8/layout/vProcess5"/>
    <dgm:cxn modelId="{AC5D9606-AF8E-4CD6-9F17-596A03F9DC7B}" type="presParOf" srcId="{10F2C17E-6C49-40FE-91B8-437BE947C181}" destId="{8CD98057-0151-4626-B833-2DD763213967}" srcOrd="1" destOrd="0" presId="urn:microsoft.com/office/officeart/2005/8/layout/vProcess5"/>
    <dgm:cxn modelId="{C069F63B-0DC8-40EF-90F6-DC918343492B}" type="presParOf" srcId="{10F2C17E-6C49-40FE-91B8-437BE947C181}" destId="{CDCB2177-2BCD-4139-9676-2414152117CD}" srcOrd="2" destOrd="0" presId="urn:microsoft.com/office/officeart/2005/8/layout/vProcess5"/>
    <dgm:cxn modelId="{3E064553-FFF1-45E4-8AC6-800A6FED7886}" type="presParOf" srcId="{10F2C17E-6C49-40FE-91B8-437BE947C181}" destId="{E051E79E-B0A5-4742-B3C4-704DE4BF3032}" srcOrd="3" destOrd="0" presId="urn:microsoft.com/office/officeart/2005/8/layout/vProcess5"/>
    <dgm:cxn modelId="{5B8BA371-CB16-440A-87AD-ED88C36F52EA}" type="presParOf" srcId="{10F2C17E-6C49-40FE-91B8-437BE947C181}" destId="{65A48515-777C-4042-B198-66FDDAC14FE3}" srcOrd="4" destOrd="0" presId="urn:microsoft.com/office/officeart/2005/8/layout/vProcess5"/>
    <dgm:cxn modelId="{AFA42CB6-8DF8-4743-9F92-39EE8B53D10A}" type="presParOf" srcId="{10F2C17E-6C49-40FE-91B8-437BE947C181}" destId="{CFA5F1B8-F0D1-4266-A065-4264E92D2D66}" srcOrd="5" destOrd="0" presId="urn:microsoft.com/office/officeart/2005/8/layout/vProcess5"/>
    <dgm:cxn modelId="{A27A5E18-5F94-4EBB-A4A0-0794B92A215D}" type="presParOf" srcId="{10F2C17E-6C49-40FE-91B8-437BE947C181}" destId="{C7FF1F90-39CF-4883-B2A8-4AD61F461990}" srcOrd="6" destOrd="0" presId="urn:microsoft.com/office/officeart/2005/8/layout/vProcess5"/>
    <dgm:cxn modelId="{460BC140-50D8-48AE-9ECD-A813B1EB174C}" type="presParOf" srcId="{10F2C17E-6C49-40FE-91B8-437BE947C181}" destId="{38087538-5D7B-421D-B98A-2911B426F38F}" srcOrd="7" destOrd="0" presId="urn:microsoft.com/office/officeart/2005/8/layout/vProcess5"/>
    <dgm:cxn modelId="{219631AA-8339-4D36-A59F-588E5C47C42E}" type="presParOf" srcId="{10F2C17E-6C49-40FE-91B8-437BE947C181}" destId="{AFB01605-74FA-4051-98B6-498238C02005}" srcOrd="8" destOrd="0" presId="urn:microsoft.com/office/officeart/2005/8/layout/vProcess5"/>
    <dgm:cxn modelId="{0FD0C1A2-6027-4D4E-8ED2-5B61CCAEF33F}" type="presParOf" srcId="{10F2C17E-6C49-40FE-91B8-437BE947C181}" destId="{A460AA0D-8593-4150-BC33-74C527750FED}" srcOrd="9" destOrd="0" presId="urn:microsoft.com/office/officeart/2005/8/layout/vProcess5"/>
    <dgm:cxn modelId="{CD3136EA-B66A-44E3-AD8A-B584AAD4D1A5}" type="presParOf" srcId="{10F2C17E-6C49-40FE-91B8-437BE947C181}" destId="{26BCA93C-972C-4EEC-85A5-CD60B518342F}" srcOrd="10" destOrd="0" presId="urn:microsoft.com/office/officeart/2005/8/layout/vProcess5"/>
    <dgm:cxn modelId="{96063B03-975C-4B61-A468-104B7E781024}" type="presParOf" srcId="{10F2C17E-6C49-40FE-91B8-437BE947C181}" destId="{2626C6CF-7433-4105-AABE-A95E4BE89E1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EF9E12AE-85CE-4785-A38E-16FA886370F7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1DEEC87-ED98-49B5-B85F-A1608A59CD91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sz="3200" dirty="0" smtClean="0"/>
            <a:t>نذكر على سبيل المثال بعض المخالفات التي تنجر عنها المسؤولية التأديبية لكل من الخبير المحاسب ومحافظ الحسابات :</a:t>
          </a:r>
          <a:endParaRPr lang="fr-FR" sz="3200" dirty="0" smtClean="0"/>
        </a:p>
      </dgm:t>
    </dgm:pt>
    <dgm:pt modelId="{FD0D49F7-494F-4FA7-98BA-5E275B34CDEF}" type="parTrans" cxnId="{C1EF004C-4375-49D5-8891-487480DA20CC}">
      <dgm:prSet/>
      <dgm:spPr/>
      <dgm:t>
        <a:bodyPr/>
        <a:lstStyle/>
        <a:p>
          <a:endParaRPr lang="fr-FR"/>
        </a:p>
      </dgm:t>
    </dgm:pt>
    <dgm:pt modelId="{967A1894-9D59-4BDE-BFE0-7FD4D360C620}" type="sibTrans" cxnId="{C1EF004C-4375-49D5-8891-487480DA20CC}">
      <dgm:prSet/>
      <dgm:spPr/>
      <dgm:t>
        <a:bodyPr/>
        <a:lstStyle/>
        <a:p>
          <a:endParaRPr lang="fr-FR"/>
        </a:p>
      </dgm:t>
    </dgm:pt>
    <dgm:pt modelId="{2E9AA1F9-193C-4154-AD4F-D0125B87014B}">
      <dgm:prSet phldrT="[Texte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dirty="0" smtClean="0"/>
            <a:t>القيام بتصرفات </a:t>
          </a:r>
          <a:r>
            <a:rPr lang="ar-DZ" dirty="0" err="1" smtClean="0"/>
            <a:t>تسيئ</a:t>
          </a:r>
          <a:r>
            <a:rPr lang="ar-DZ" dirty="0" smtClean="0"/>
            <a:t> إلى شرف المهنة وسمعتها حتى خارج ممارساتهما للمهنة </a:t>
          </a:r>
          <a:endParaRPr lang="fr-FR" dirty="0"/>
        </a:p>
      </dgm:t>
    </dgm:pt>
    <dgm:pt modelId="{A42F93BA-2EA9-486D-B76E-EA4526A78DB5}" type="parTrans" cxnId="{78E76560-FDC9-44DB-ABF4-C56B98259BB6}">
      <dgm:prSet/>
      <dgm:spPr/>
      <dgm:t>
        <a:bodyPr/>
        <a:lstStyle/>
        <a:p>
          <a:endParaRPr lang="fr-FR"/>
        </a:p>
      </dgm:t>
    </dgm:pt>
    <dgm:pt modelId="{6F1ED146-2B88-4006-B8E9-6C041A35F03B}" type="sibTrans" cxnId="{78E76560-FDC9-44DB-ABF4-C56B98259BB6}">
      <dgm:prSet/>
      <dgm:spPr/>
      <dgm:t>
        <a:bodyPr/>
        <a:lstStyle/>
        <a:p>
          <a:endParaRPr lang="fr-FR"/>
        </a:p>
      </dgm:t>
    </dgm:pt>
    <dgm:pt modelId="{198C3F75-C784-4B57-AFFD-8DB0CE214FDD}">
      <dgm:prSet phldrT="[Texte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dirty="0" smtClean="0"/>
            <a:t>عدم إعلام التنظيم الذي ينتمون إليهم عن كل تغير يطرأ على وضعيتهم المهنية </a:t>
          </a:r>
          <a:endParaRPr lang="fr-FR" dirty="0"/>
        </a:p>
      </dgm:t>
    </dgm:pt>
    <dgm:pt modelId="{5A93C154-0C15-4A34-A218-E2A49ECC2064}" type="parTrans" cxnId="{84222419-9BCA-437A-BB57-D064318B6048}">
      <dgm:prSet/>
      <dgm:spPr/>
      <dgm:t>
        <a:bodyPr/>
        <a:lstStyle/>
        <a:p>
          <a:endParaRPr lang="fr-FR"/>
        </a:p>
      </dgm:t>
    </dgm:pt>
    <dgm:pt modelId="{5F7F2A12-AC31-451C-90CB-47F9A9188CF0}" type="sibTrans" cxnId="{84222419-9BCA-437A-BB57-D064318B6048}">
      <dgm:prSet/>
      <dgm:spPr/>
      <dgm:t>
        <a:bodyPr/>
        <a:lstStyle/>
        <a:p>
          <a:endParaRPr lang="fr-FR"/>
        </a:p>
      </dgm:t>
    </dgm:pt>
    <dgm:pt modelId="{1D8839CD-9D24-4404-A1C9-1898D0313CB2}" type="pres">
      <dgm:prSet presAssocID="{EF9E12AE-85CE-4785-A38E-16FA886370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4318233-C3F9-4CC2-AF73-EADECE5A4F7C}" type="pres">
      <dgm:prSet presAssocID="{11DEEC87-ED98-49B5-B85F-A1608A59CD91}" presName="vertFlow" presStyleCnt="0"/>
      <dgm:spPr/>
    </dgm:pt>
    <dgm:pt modelId="{DB576E0C-36FF-45EF-AAD8-1EEA2DCFB774}" type="pres">
      <dgm:prSet presAssocID="{11DEEC87-ED98-49B5-B85F-A1608A59CD91}" presName="header" presStyleLbl="node1" presStyleIdx="0" presStyleCnt="1" custLinFactY="-3551" custLinFactNeighborY="-100000"/>
      <dgm:spPr/>
      <dgm:t>
        <a:bodyPr/>
        <a:lstStyle/>
        <a:p>
          <a:endParaRPr lang="fr-FR"/>
        </a:p>
      </dgm:t>
    </dgm:pt>
    <dgm:pt modelId="{E6086FA8-82E5-423A-99FD-B23897CC2108}" type="pres">
      <dgm:prSet presAssocID="{A42F93BA-2EA9-486D-B76E-EA4526A78DB5}" presName="parTrans" presStyleLbl="sibTrans2D1" presStyleIdx="0" presStyleCnt="2"/>
      <dgm:spPr/>
      <dgm:t>
        <a:bodyPr/>
        <a:lstStyle/>
        <a:p>
          <a:endParaRPr lang="fr-FR"/>
        </a:p>
      </dgm:t>
    </dgm:pt>
    <dgm:pt modelId="{8B852634-0D4F-4CF6-986F-2D85A4FFB6B4}" type="pres">
      <dgm:prSet presAssocID="{2E9AA1F9-193C-4154-AD4F-D0125B87014B}" presName="child" presStyleLbl="alignAccFollowNode1" presStyleIdx="0" presStyleCnt="2" custLinFactNeighborY="-2728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04C903-854B-40A4-AC41-9FD7D54F9E71}" type="pres">
      <dgm:prSet presAssocID="{6F1ED146-2B88-4006-B8E9-6C041A35F03B}" presName="sibTrans" presStyleLbl="sibTrans2D1" presStyleIdx="1" presStyleCnt="2"/>
      <dgm:spPr/>
      <dgm:t>
        <a:bodyPr/>
        <a:lstStyle/>
        <a:p>
          <a:endParaRPr lang="fr-FR"/>
        </a:p>
      </dgm:t>
    </dgm:pt>
    <dgm:pt modelId="{3D753D2D-E893-46F9-8E1F-D8E81C6C7657}" type="pres">
      <dgm:prSet presAssocID="{198C3F75-C784-4B57-AFFD-8DB0CE214FDD}" presName="child" presStyleLbl="alignAccFollowNode1" presStyleIdx="1" presStyleCnt="2" custLinFactNeighborY="4931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4222419-9BCA-437A-BB57-D064318B6048}" srcId="{11DEEC87-ED98-49B5-B85F-A1608A59CD91}" destId="{198C3F75-C784-4B57-AFFD-8DB0CE214FDD}" srcOrd="1" destOrd="0" parTransId="{5A93C154-0C15-4A34-A218-E2A49ECC2064}" sibTransId="{5F7F2A12-AC31-451C-90CB-47F9A9188CF0}"/>
    <dgm:cxn modelId="{7EB16041-B4D1-4289-96DD-BD1C15DD7C67}" type="presOf" srcId="{2E9AA1F9-193C-4154-AD4F-D0125B87014B}" destId="{8B852634-0D4F-4CF6-986F-2D85A4FFB6B4}" srcOrd="0" destOrd="0" presId="urn:microsoft.com/office/officeart/2005/8/layout/lProcess1"/>
    <dgm:cxn modelId="{53DAE56C-6852-447D-9D51-DD04A84CC68F}" type="presOf" srcId="{A42F93BA-2EA9-486D-B76E-EA4526A78DB5}" destId="{E6086FA8-82E5-423A-99FD-B23897CC2108}" srcOrd="0" destOrd="0" presId="urn:microsoft.com/office/officeart/2005/8/layout/lProcess1"/>
    <dgm:cxn modelId="{3E3759DC-E0E5-47DB-A29D-00D266AB086C}" type="presOf" srcId="{11DEEC87-ED98-49B5-B85F-A1608A59CD91}" destId="{DB576E0C-36FF-45EF-AAD8-1EEA2DCFB774}" srcOrd="0" destOrd="0" presId="urn:microsoft.com/office/officeart/2005/8/layout/lProcess1"/>
    <dgm:cxn modelId="{8655E0D5-91EC-427D-813A-F08E3A9EB2CF}" type="presOf" srcId="{EF9E12AE-85CE-4785-A38E-16FA886370F7}" destId="{1D8839CD-9D24-4404-A1C9-1898D0313CB2}" srcOrd="0" destOrd="0" presId="urn:microsoft.com/office/officeart/2005/8/layout/lProcess1"/>
    <dgm:cxn modelId="{2146F40B-DE2C-446E-9C4C-085E99FBD9F5}" type="presOf" srcId="{6F1ED146-2B88-4006-B8E9-6C041A35F03B}" destId="{6104C903-854B-40A4-AC41-9FD7D54F9E71}" srcOrd="0" destOrd="0" presId="urn:microsoft.com/office/officeart/2005/8/layout/lProcess1"/>
    <dgm:cxn modelId="{C1EF004C-4375-49D5-8891-487480DA20CC}" srcId="{EF9E12AE-85CE-4785-A38E-16FA886370F7}" destId="{11DEEC87-ED98-49B5-B85F-A1608A59CD91}" srcOrd="0" destOrd="0" parTransId="{FD0D49F7-494F-4FA7-98BA-5E275B34CDEF}" sibTransId="{967A1894-9D59-4BDE-BFE0-7FD4D360C620}"/>
    <dgm:cxn modelId="{78E76560-FDC9-44DB-ABF4-C56B98259BB6}" srcId="{11DEEC87-ED98-49B5-B85F-A1608A59CD91}" destId="{2E9AA1F9-193C-4154-AD4F-D0125B87014B}" srcOrd="0" destOrd="0" parTransId="{A42F93BA-2EA9-486D-B76E-EA4526A78DB5}" sibTransId="{6F1ED146-2B88-4006-B8E9-6C041A35F03B}"/>
    <dgm:cxn modelId="{7958E6F1-1FEC-4C44-853D-CC3B77EE0719}" type="presOf" srcId="{198C3F75-C784-4B57-AFFD-8DB0CE214FDD}" destId="{3D753D2D-E893-46F9-8E1F-D8E81C6C7657}" srcOrd="0" destOrd="0" presId="urn:microsoft.com/office/officeart/2005/8/layout/lProcess1"/>
    <dgm:cxn modelId="{780CC4E7-F1B9-43E8-8BE8-B25A678D45DD}" type="presParOf" srcId="{1D8839CD-9D24-4404-A1C9-1898D0313CB2}" destId="{D4318233-C3F9-4CC2-AF73-EADECE5A4F7C}" srcOrd="0" destOrd="0" presId="urn:microsoft.com/office/officeart/2005/8/layout/lProcess1"/>
    <dgm:cxn modelId="{EBCC371C-00E6-4E67-822B-3135B014EECC}" type="presParOf" srcId="{D4318233-C3F9-4CC2-AF73-EADECE5A4F7C}" destId="{DB576E0C-36FF-45EF-AAD8-1EEA2DCFB774}" srcOrd="0" destOrd="0" presId="urn:microsoft.com/office/officeart/2005/8/layout/lProcess1"/>
    <dgm:cxn modelId="{12C1501C-7D2D-4AD9-8F27-2FFB88B4CD0E}" type="presParOf" srcId="{D4318233-C3F9-4CC2-AF73-EADECE5A4F7C}" destId="{E6086FA8-82E5-423A-99FD-B23897CC2108}" srcOrd="1" destOrd="0" presId="urn:microsoft.com/office/officeart/2005/8/layout/lProcess1"/>
    <dgm:cxn modelId="{AB5E4A14-A31F-4688-BBC0-EA17A1DD59E3}" type="presParOf" srcId="{D4318233-C3F9-4CC2-AF73-EADECE5A4F7C}" destId="{8B852634-0D4F-4CF6-986F-2D85A4FFB6B4}" srcOrd="2" destOrd="0" presId="urn:microsoft.com/office/officeart/2005/8/layout/lProcess1"/>
    <dgm:cxn modelId="{B42144A5-19B1-4844-B0A2-27648984666F}" type="presParOf" srcId="{D4318233-C3F9-4CC2-AF73-EADECE5A4F7C}" destId="{6104C903-854B-40A4-AC41-9FD7D54F9E71}" srcOrd="3" destOrd="0" presId="urn:microsoft.com/office/officeart/2005/8/layout/lProcess1"/>
    <dgm:cxn modelId="{10A973F6-32E6-4BFD-94CC-A439A14DCC38}" type="presParOf" srcId="{D4318233-C3F9-4CC2-AF73-EADECE5A4F7C}" destId="{3D753D2D-E893-46F9-8E1F-D8E81C6C7657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EF9E12AE-85CE-4785-A38E-16FA886370F7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1DEEC87-ED98-49B5-B85F-A1608A59CD91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sz="3200" dirty="0" smtClean="0"/>
            <a:t>من صور الأخطاء التي تنجر عنها المسؤولية المدنية للخبير المحاسب ومحافظ الحسابات نذكر ما يلي :</a:t>
          </a:r>
          <a:endParaRPr lang="fr-FR" sz="3200" dirty="0" smtClean="0"/>
        </a:p>
      </dgm:t>
    </dgm:pt>
    <dgm:pt modelId="{FD0D49F7-494F-4FA7-98BA-5E275B34CDEF}" type="parTrans" cxnId="{C1EF004C-4375-49D5-8891-487480DA20CC}">
      <dgm:prSet/>
      <dgm:spPr/>
      <dgm:t>
        <a:bodyPr/>
        <a:lstStyle/>
        <a:p>
          <a:endParaRPr lang="fr-FR"/>
        </a:p>
      </dgm:t>
    </dgm:pt>
    <dgm:pt modelId="{967A1894-9D59-4BDE-BFE0-7FD4D360C620}" type="sibTrans" cxnId="{C1EF004C-4375-49D5-8891-487480DA20CC}">
      <dgm:prSet/>
      <dgm:spPr/>
      <dgm:t>
        <a:bodyPr/>
        <a:lstStyle/>
        <a:p>
          <a:endParaRPr lang="fr-FR"/>
        </a:p>
      </dgm:t>
    </dgm:pt>
    <dgm:pt modelId="{2E9AA1F9-193C-4154-AD4F-D0125B87014B}">
      <dgm:prSet phldrT="[Texte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dirty="0" smtClean="0"/>
            <a:t>عدم أداء مهامهم في الآجال المحددة في العقد .</a:t>
          </a:r>
          <a:endParaRPr lang="fr-FR" dirty="0"/>
        </a:p>
      </dgm:t>
    </dgm:pt>
    <dgm:pt modelId="{A42F93BA-2EA9-486D-B76E-EA4526A78DB5}" type="parTrans" cxnId="{78E76560-FDC9-44DB-ABF4-C56B98259BB6}">
      <dgm:prSet/>
      <dgm:spPr/>
      <dgm:t>
        <a:bodyPr/>
        <a:lstStyle/>
        <a:p>
          <a:endParaRPr lang="fr-FR"/>
        </a:p>
      </dgm:t>
    </dgm:pt>
    <dgm:pt modelId="{6F1ED146-2B88-4006-B8E9-6C041A35F03B}" type="sibTrans" cxnId="{78E76560-FDC9-44DB-ABF4-C56B98259BB6}">
      <dgm:prSet/>
      <dgm:spPr/>
      <dgm:t>
        <a:bodyPr/>
        <a:lstStyle/>
        <a:p>
          <a:endParaRPr lang="fr-FR"/>
        </a:p>
      </dgm:t>
    </dgm:pt>
    <dgm:pt modelId="{198C3F75-C784-4B57-AFFD-8DB0CE214FDD}">
      <dgm:prSet phldrT="[Texte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dirty="0" err="1" smtClean="0"/>
            <a:t>الإكتفاء</a:t>
          </a:r>
          <a:r>
            <a:rPr lang="ar-DZ" dirty="0" smtClean="0"/>
            <a:t> بالمراقبة السطحية وعدم بذل العناية اللازمة لتنفيذ مهامهم .</a:t>
          </a:r>
          <a:endParaRPr lang="fr-FR" dirty="0"/>
        </a:p>
      </dgm:t>
    </dgm:pt>
    <dgm:pt modelId="{5A93C154-0C15-4A34-A218-E2A49ECC2064}" type="parTrans" cxnId="{84222419-9BCA-437A-BB57-D064318B6048}">
      <dgm:prSet/>
      <dgm:spPr/>
      <dgm:t>
        <a:bodyPr/>
        <a:lstStyle/>
        <a:p>
          <a:endParaRPr lang="fr-FR"/>
        </a:p>
      </dgm:t>
    </dgm:pt>
    <dgm:pt modelId="{5F7F2A12-AC31-451C-90CB-47F9A9188CF0}" type="sibTrans" cxnId="{84222419-9BCA-437A-BB57-D064318B6048}">
      <dgm:prSet/>
      <dgm:spPr/>
      <dgm:t>
        <a:bodyPr/>
        <a:lstStyle/>
        <a:p>
          <a:endParaRPr lang="fr-FR"/>
        </a:p>
      </dgm:t>
    </dgm:pt>
    <dgm:pt modelId="{1D8839CD-9D24-4404-A1C9-1898D0313CB2}" type="pres">
      <dgm:prSet presAssocID="{EF9E12AE-85CE-4785-A38E-16FA886370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4318233-C3F9-4CC2-AF73-EADECE5A4F7C}" type="pres">
      <dgm:prSet presAssocID="{11DEEC87-ED98-49B5-B85F-A1608A59CD91}" presName="vertFlow" presStyleCnt="0"/>
      <dgm:spPr/>
    </dgm:pt>
    <dgm:pt modelId="{DB576E0C-36FF-45EF-AAD8-1EEA2DCFB774}" type="pres">
      <dgm:prSet presAssocID="{11DEEC87-ED98-49B5-B85F-A1608A59CD91}" presName="header" presStyleLbl="node1" presStyleIdx="0" presStyleCnt="1" custLinFactY="-20428" custLinFactNeighborY="-100000"/>
      <dgm:spPr/>
      <dgm:t>
        <a:bodyPr/>
        <a:lstStyle/>
        <a:p>
          <a:endParaRPr lang="fr-FR"/>
        </a:p>
      </dgm:t>
    </dgm:pt>
    <dgm:pt modelId="{E6086FA8-82E5-423A-99FD-B23897CC2108}" type="pres">
      <dgm:prSet presAssocID="{A42F93BA-2EA9-486D-B76E-EA4526A78DB5}" presName="parTrans" presStyleLbl="sibTrans2D1" presStyleIdx="0" presStyleCnt="2"/>
      <dgm:spPr/>
      <dgm:t>
        <a:bodyPr/>
        <a:lstStyle/>
        <a:p>
          <a:endParaRPr lang="fr-FR"/>
        </a:p>
      </dgm:t>
    </dgm:pt>
    <dgm:pt modelId="{8B852634-0D4F-4CF6-986F-2D85A4FFB6B4}" type="pres">
      <dgm:prSet presAssocID="{2E9AA1F9-193C-4154-AD4F-D0125B87014B}" presName="child" presStyleLbl="alignAccFollowNode1" presStyleIdx="0" presStyleCnt="2" custLinFactNeighborY="-5167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04C903-854B-40A4-AC41-9FD7D54F9E71}" type="pres">
      <dgm:prSet presAssocID="{6F1ED146-2B88-4006-B8E9-6C041A35F03B}" presName="sibTrans" presStyleLbl="sibTrans2D1" presStyleIdx="1" presStyleCnt="2"/>
      <dgm:spPr/>
      <dgm:t>
        <a:bodyPr/>
        <a:lstStyle/>
        <a:p>
          <a:endParaRPr lang="fr-FR"/>
        </a:p>
      </dgm:t>
    </dgm:pt>
    <dgm:pt modelId="{3D753D2D-E893-46F9-8E1F-D8E81C6C7657}" type="pres">
      <dgm:prSet presAssocID="{198C3F75-C784-4B57-AFFD-8DB0CE214FDD}" presName="child" presStyleLbl="alignAccFollowNode1" presStyleIdx="1" presStyleCnt="2" custLinFactNeighborY="4931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4222419-9BCA-437A-BB57-D064318B6048}" srcId="{11DEEC87-ED98-49B5-B85F-A1608A59CD91}" destId="{198C3F75-C784-4B57-AFFD-8DB0CE214FDD}" srcOrd="1" destOrd="0" parTransId="{5A93C154-0C15-4A34-A218-E2A49ECC2064}" sibTransId="{5F7F2A12-AC31-451C-90CB-47F9A9188CF0}"/>
    <dgm:cxn modelId="{019B2FFF-4E01-46A1-BEE5-ABAA8437F6A0}" type="presOf" srcId="{A42F93BA-2EA9-486D-B76E-EA4526A78DB5}" destId="{E6086FA8-82E5-423A-99FD-B23897CC2108}" srcOrd="0" destOrd="0" presId="urn:microsoft.com/office/officeart/2005/8/layout/lProcess1"/>
    <dgm:cxn modelId="{897BD628-5C3C-461D-96DB-B8183435CF07}" type="presOf" srcId="{EF9E12AE-85CE-4785-A38E-16FA886370F7}" destId="{1D8839CD-9D24-4404-A1C9-1898D0313CB2}" srcOrd="0" destOrd="0" presId="urn:microsoft.com/office/officeart/2005/8/layout/lProcess1"/>
    <dgm:cxn modelId="{B9DB6183-E202-42EF-868B-9E684561E683}" type="presOf" srcId="{11DEEC87-ED98-49B5-B85F-A1608A59CD91}" destId="{DB576E0C-36FF-45EF-AAD8-1EEA2DCFB774}" srcOrd="0" destOrd="0" presId="urn:microsoft.com/office/officeart/2005/8/layout/lProcess1"/>
    <dgm:cxn modelId="{94A8BD75-37B4-45C9-88E4-FD349B9B5599}" type="presOf" srcId="{2E9AA1F9-193C-4154-AD4F-D0125B87014B}" destId="{8B852634-0D4F-4CF6-986F-2D85A4FFB6B4}" srcOrd="0" destOrd="0" presId="urn:microsoft.com/office/officeart/2005/8/layout/lProcess1"/>
    <dgm:cxn modelId="{83BA2D15-0428-4F18-8437-9248B1C9FDD4}" type="presOf" srcId="{6F1ED146-2B88-4006-B8E9-6C041A35F03B}" destId="{6104C903-854B-40A4-AC41-9FD7D54F9E71}" srcOrd="0" destOrd="0" presId="urn:microsoft.com/office/officeart/2005/8/layout/lProcess1"/>
    <dgm:cxn modelId="{10C74006-0A93-4619-B97E-C901372FEC5D}" type="presOf" srcId="{198C3F75-C784-4B57-AFFD-8DB0CE214FDD}" destId="{3D753D2D-E893-46F9-8E1F-D8E81C6C7657}" srcOrd="0" destOrd="0" presId="urn:microsoft.com/office/officeart/2005/8/layout/lProcess1"/>
    <dgm:cxn modelId="{C1EF004C-4375-49D5-8891-487480DA20CC}" srcId="{EF9E12AE-85CE-4785-A38E-16FA886370F7}" destId="{11DEEC87-ED98-49B5-B85F-A1608A59CD91}" srcOrd="0" destOrd="0" parTransId="{FD0D49F7-494F-4FA7-98BA-5E275B34CDEF}" sibTransId="{967A1894-9D59-4BDE-BFE0-7FD4D360C620}"/>
    <dgm:cxn modelId="{78E76560-FDC9-44DB-ABF4-C56B98259BB6}" srcId="{11DEEC87-ED98-49B5-B85F-A1608A59CD91}" destId="{2E9AA1F9-193C-4154-AD4F-D0125B87014B}" srcOrd="0" destOrd="0" parTransId="{A42F93BA-2EA9-486D-B76E-EA4526A78DB5}" sibTransId="{6F1ED146-2B88-4006-B8E9-6C041A35F03B}"/>
    <dgm:cxn modelId="{8D8E9F01-6B57-4C1E-B9E9-CFA238B552B8}" type="presParOf" srcId="{1D8839CD-9D24-4404-A1C9-1898D0313CB2}" destId="{D4318233-C3F9-4CC2-AF73-EADECE5A4F7C}" srcOrd="0" destOrd="0" presId="urn:microsoft.com/office/officeart/2005/8/layout/lProcess1"/>
    <dgm:cxn modelId="{0CE5D773-51EA-41AF-B59B-4296C24F5FF7}" type="presParOf" srcId="{D4318233-C3F9-4CC2-AF73-EADECE5A4F7C}" destId="{DB576E0C-36FF-45EF-AAD8-1EEA2DCFB774}" srcOrd="0" destOrd="0" presId="urn:microsoft.com/office/officeart/2005/8/layout/lProcess1"/>
    <dgm:cxn modelId="{1819ED6A-BEBC-4434-A032-132E770E5D94}" type="presParOf" srcId="{D4318233-C3F9-4CC2-AF73-EADECE5A4F7C}" destId="{E6086FA8-82E5-423A-99FD-B23897CC2108}" srcOrd="1" destOrd="0" presId="urn:microsoft.com/office/officeart/2005/8/layout/lProcess1"/>
    <dgm:cxn modelId="{54485C38-0534-4284-A9D8-00776FE259D1}" type="presParOf" srcId="{D4318233-C3F9-4CC2-AF73-EADECE5A4F7C}" destId="{8B852634-0D4F-4CF6-986F-2D85A4FFB6B4}" srcOrd="2" destOrd="0" presId="urn:microsoft.com/office/officeart/2005/8/layout/lProcess1"/>
    <dgm:cxn modelId="{F81F46A4-A789-4D01-8FEF-FF557938653F}" type="presParOf" srcId="{D4318233-C3F9-4CC2-AF73-EADECE5A4F7C}" destId="{6104C903-854B-40A4-AC41-9FD7D54F9E71}" srcOrd="3" destOrd="0" presId="urn:microsoft.com/office/officeart/2005/8/layout/lProcess1"/>
    <dgm:cxn modelId="{BC2F88A9-3436-4858-B54A-1F3FBFE106B4}" type="presParOf" srcId="{D4318233-C3F9-4CC2-AF73-EADECE5A4F7C}" destId="{3D753D2D-E893-46F9-8E1F-D8E81C6C7657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EF9E12AE-85CE-4785-A38E-16FA886370F7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1DEEC87-ED98-49B5-B85F-A1608A59CD91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sz="3200" dirty="0" smtClean="0"/>
            <a:t>من صور الأخطاء التي تنجر عنها المسؤولية الجزائية للخبير المحاسب ومحافظ الحسابات نذكر ما يلي :</a:t>
          </a:r>
          <a:endParaRPr lang="fr-FR" sz="3200" dirty="0" smtClean="0"/>
        </a:p>
      </dgm:t>
    </dgm:pt>
    <dgm:pt modelId="{FD0D49F7-494F-4FA7-98BA-5E275B34CDEF}" type="parTrans" cxnId="{C1EF004C-4375-49D5-8891-487480DA20CC}">
      <dgm:prSet/>
      <dgm:spPr/>
      <dgm:t>
        <a:bodyPr/>
        <a:lstStyle/>
        <a:p>
          <a:endParaRPr lang="fr-FR"/>
        </a:p>
      </dgm:t>
    </dgm:pt>
    <dgm:pt modelId="{967A1894-9D59-4BDE-BFE0-7FD4D360C620}" type="sibTrans" cxnId="{C1EF004C-4375-49D5-8891-487480DA20CC}">
      <dgm:prSet/>
      <dgm:spPr/>
      <dgm:t>
        <a:bodyPr/>
        <a:lstStyle/>
        <a:p>
          <a:endParaRPr lang="fr-FR"/>
        </a:p>
      </dgm:t>
    </dgm:pt>
    <dgm:pt modelId="{2E9AA1F9-193C-4154-AD4F-D0125B87014B}">
      <dgm:prSet phldrT="[Texte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dirty="0" smtClean="0">
              <a:solidFill>
                <a:sysClr val="windowText" lastClr="000000"/>
              </a:solidFill>
            </a:rPr>
            <a:t>- </a:t>
          </a:r>
          <a:r>
            <a:rPr lang="ar-DZ" dirty="0" err="1" smtClean="0">
              <a:solidFill>
                <a:sysClr val="windowText" lastClr="000000"/>
              </a:solidFill>
            </a:rPr>
            <a:t>إنتحال</a:t>
          </a:r>
          <a:r>
            <a:rPr lang="ar-DZ" dirty="0" smtClean="0">
              <a:solidFill>
                <a:sysClr val="windowText" lastClr="000000"/>
              </a:solidFill>
            </a:rPr>
            <a:t> صفة </a:t>
          </a:r>
        </a:p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dirty="0" smtClean="0">
              <a:solidFill>
                <a:sysClr val="windowText" lastClr="000000"/>
              </a:solidFill>
            </a:rPr>
            <a:t>- الوقوع في حالات التنافي والموانع .</a:t>
          </a:r>
          <a:endParaRPr lang="fr-FR" dirty="0" smtClean="0"/>
        </a:p>
        <a:p>
          <a:pPr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dirty="0"/>
        </a:p>
      </dgm:t>
    </dgm:pt>
    <dgm:pt modelId="{A42F93BA-2EA9-486D-B76E-EA4526A78DB5}" type="parTrans" cxnId="{78E76560-FDC9-44DB-ABF4-C56B98259BB6}">
      <dgm:prSet/>
      <dgm:spPr/>
      <dgm:t>
        <a:bodyPr/>
        <a:lstStyle/>
        <a:p>
          <a:endParaRPr lang="fr-FR"/>
        </a:p>
      </dgm:t>
    </dgm:pt>
    <dgm:pt modelId="{6F1ED146-2B88-4006-B8E9-6C041A35F03B}" type="sibTrans" cxnId="{78E76560-FDC9-44DB-ABF4-C56B98259BB6}">
      <dgm:prSet/>
      <dgm:spPr/>
      <dgm:t>
        <a:bodyPr/>
        <a:lstStyle/>
        <a:p>
          <a:endParaRPr lang="fr-FR"/>
        </a:p>
      </dgm:t>
    </dgm:pt>
    <dgm:pt modelId="{198C3F75-C784-4B57-AFFD-8DB0CE214FDD}">
      <dgm:prSet phldrT="[Texte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dirty="0" smtClean="0"/>
            <a:t>عدم التبليغ عن الأفعال التي تشكل جرم في نظر القانون ( </a:t>
          </a:r>
          <a:r>
            <a:rPr lang="ar-DZ" dirty="0" err="1" smtClean="0"/>
            <a:t>الإختلاس</a:t>
          </a:r>
          <a:r>
            <a:rPr lang="ar-DZ" dirty="0" smtClean="0"/>
            <a:t> ، التزوير ، ...)  التي يكتشفها أثناء القيام بمهامه . </a:t>
          </a:r>
          <a:endParaRPr lang="fr-FR" dirty="0"/>
        </a:p>
      </dgm:t>
    </dgm:pt>
    <dgm:pt modelId="{5A93C154-0C15-4A34-A218-E2A49ECC2064}" type="parTrans" cxnId="{84222419-9BCA-437A-BB57-D064318B6048}">
      <dgm:prSet/>
      <dgm:spPr/>
      <dgm:t>
        <a:bodyPr/>
        <a:lstStyle/>
        <a:p>
          <a:endParaRPr lang="fr-FR"/>
        </a:p>
      </dgm:t>
    </dgm:pt>
    <dgm:pt modelId="{5F7F2A12-AC31-451C-90CB-47F9A9188CF0}" type="sibTrans" cxnId="{84222419-9BCA-437A-BB57-D064318B6048}">
      <dgm:prSet/>
      <dgm:spPr/>
      <dgm:t>
        <a:bodyPr/>
        <a:lstStyle/>
        <a:p>
          <a:endParaRPr lang="fr-FR"/>
        </a:p>
      </dgm:t>
    </dgm:pt>
    <dgm:pt modelId="{1D8839CD-9D24-4404-A1C9-1898D0313CB2}" type="pres">
      <dgm:prSet presAssocID="{EF9E12AE-85CE-4785-A38E-16FA886370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4318233-C3F9-4CC2-AF73-EADECE5A4F7C}" type="pres">
      <dgm:prSet presAssocID="{11DEEC87-ED98-49B5-B85F-A1608A59CD91}" presName="vertFlow" presStyleCnt="0"/>
      <dgm:spPr/>
    </dgm:pt>
    <dgm:pt modelId="{DB576E0C-36FF-45EF-AAD8-1EEA2DCFB774}" type="pres">
      <dgm:prSet presAssocID="{11DEEC87-ED98-49B5-B85F-A1608A59CD91}" presName="header" presStyleLbl="node1" presStyleIdx="0" presStyleCnt="1" custLinFactY="-20428" custLinFactNeighborY="-100000"/>
      <dgm:spPr/>
      <dgm:t>
        <a:bodyPr/>
        <a:lstStyle/>
        <a:p>
          <a:endParaRPr lang="fr-FR"/>
        </a:p>
      </dgm:t>
    </dgm:pt>
    <dgm:pt modelId="{E6086FA8-82E5-423A-99FD-B23897CC2108}" type="pres">
      <dgm:prSet presAssocID="{A42F93BA-2EA9-486D-B76E-EA4526A78DB5}" presName="parTrans" presStyleLbl="sibTrans2D1" presStyleIdx="0" presStyleCnt="2"/>
      <dgm:spPr/>
      <dgm:t>
        <a:bodyPr/>
        <a:lstStyle/>
        <a:p>
          <a:endParaRPr lang="fr-FR"/>
        </a:p>
      </dgm:t>
    </dgm:pt>
    <dgm:pt modelId="{8B852634-0D4F-4CF6-986F-2D85A4FFB6B4}" type="pres">
      <dgm:prSet presAssocID="{2E9AA1F9-193C-4154-AD4F-D0125B87014B}" presName="child" presStyleLbl="alignAccFollowNode1" presStyleIdx="0" presStyleCnt="2" custLinFactNeighborY="-5167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04C903-854B-40A4-AC41-9FD7D54F9E71}" type="pres">
      <dgm:prSet presAssocID="{6F1ED146-2B88-4006-B8E9-6C041A35F03B}" presName="sibTrans" presStyleLbl="sibTrans2D1" presStyleIdx="1" presStyleCnt="2"/>
      <dgm:spPr/>
      <dgm:t>
        <a:bodyPr/>
        <a:lstStyle/>
        <a:p>
          <a:endParaRPr lang="fr-FR"/>
        </a:p>
      </dgm:t>
    </dgm:pt>
    <dgm:pt modelId="{3D753D2D-E893-46F9-8E1F-D8E81C6C7657}" type="pres">
      <dgm:prSet presAssocID="{198C3F75-C784-4B57-AFFD-8DB0CE214FDD}" presName="child" presStyleLbl="alignAccFollowNode1" presStyleIdx="1" presStyleCnt="2" custLinFactNeighborY="4931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1EF004C-4375-49D5-8891-487480DA20CC}" srcId="{EF9E12AE-85CE-4785-A38E-16FA886370F7}" destId="{11DEEC87-ED98-49B5-B85F-A1608A59CD91}" srcOrd="0" destOrd="0" parTransId="{FD0D49F7-494F-4FA7-98BA-5E275B34CDEF}" sibTransId="{967A1894-9D59-4BDE-BFE0-7FD4D360C620}"/>
    <dgm:cxn modelId="{B347B695-A924-4768-B47D-441FF0AE2939}" type="presOf" srcId="{6F1ED146-2B88-4006-B8E9-6C041A35F03B}" destId="{6104C903-854B-40A4-AC41-9FD7D54F9E71}" srcOrd="0" destOrd="0" presId="urn:microsoft.com/office/officeart/2005/8/layout/lProcess1"/>
    <dgm:cxn modelId="{84222419-9BCA-437A-BB57-D064318B6048}" srcId="{11DEEC87-ED98-49B5-B85F-A1608A59CD91}" destId="{198C3F75-C784-4B57-AFFD-8DB0CE214FDD}" srcOrd="1" destOrd="0" parTransId="{5A93C154-0C15-4A34-A218-E2A49ECC2064}" sibTransId="{5F7F2A12-AC31-451C-90CB-47F9A9188CF0}"/>
    <dgm:cxn modelId="{298E13FB-2E16-4EE7-A9EA-67DFCB51D6B9}" type="presOf" srcId="{EF9E12AE-85CE-4785-A38E-16FA886370F7}" destId="{1D8839CD-9D24-4404-A1C9-1898D0313CB2}" srcOrd="0" destOrd="0" presId="urn:microsoft.com/office/officeart/2005/8/layout/lProcess1"/>
    <dgm:cxn modelId="{ED315226-47D6-425A-B5F0-E6A66EE36E78}" type="presOf" srcId="{2E9AA1F9-193C-4154-AD4F-D0125B87014B}" destId="{8B852634-0D4F-4CF6-986F-2D85A4FFB6B4}" srcOrd="0" destOrd="0" presId="urn:microsoft.com/office/officeart/2005/8/layout/lProcess1"/>
    <dgm:cxn modelId="{D0C433C2-4F38-4A14-BDD7-8ED73785C18E}" type="presOf" srcId="{198C3F75-C784-4B57-AFFD-8DB0CE214FDD}" destId="{3D753D2D-E893-46F9-8E1F-D8E81C6C7657}" srcOrd="0" destOrd="0" presId="urn:microsoft.com/office/officeart/2005/8/layout/lProcess1"/>
    <dgm:cxn modelId="{78E76560-FDC9-44DB-ABF4-C56B98259BB6}" srcId="{11DEEC87-ED98-49B5-B85F-A1608A59CD91}" destId="{2E9AA1F9-193C-4154-AD4F-D0125B87014B}" srcOrd="0" destOrd="0" parTransId="{A42F93BA-2EA9-486D-B76E-EA4526A78DB5}" sibTransId="{6F1ED146-2B88-4006-B8E9-6C041A35F03B}"/>
    <dgm:cxn modelId="{6DA2384C-D345-4FFA-81FF-D1D3C09DBB36}" type="presOf" srcId="{A42F93BA-2EA9-486D-B76E-EA4526A78DB5}" destId="{E6086FA8-82E5-423A-99FD-B23897CC2108}" srcOrd="0" destOrd="0" presId="urn:microsoft.com/office/officeart/2005/8/layout/lProcess1"/>
    <dgm:cxn modelId="{BE6B754E-EC34-43D9-B4E8-9A33BE1BD714}" type="presOf" srcId="{11DEEC87-ED98-49B5-B85F-A1608A59CD91}" destId="{DB576E0C-36FF-45EF-AAD8-1EEA2DCFB774}" srcOrd="0" destOrd="0" presId="urn:microsoft.com/office/officeart/2005/8/layout/lProcess1"/>
    <dgm:cxn modelId="{7F9A00CC-91A1-435E-8F96-61B3F1D0A75F}" type="presParOf" srcId="{1D8839CD-9D24-4404-A1C9-1898D0313CB2}" destId="{D4318233-C3F9-4CC2-AF73-EADECE5A4F7C}" srcOrd="0" destOrd="0" presId="urn:microsoft.com/office/officeart/2005/8/layout/lProcess1"/>
    <dgm:cxn modelId="{B5D3AD79-A63E-4827-B67A-D899914AC5E6}" type="presParOf" srcId="{D4318233-C3F9-4CC2-AF73-EADECE5A4F7C}" destId="{DB576E0C-36FF-45EF-AAD8-1EEA2DCFB774}" srcOrd="0" destOrd="0" presId="urn:microsoft.com/office/officeart/2005/8/layout/lProcess1"/>
    <dgm:cxn modelId="{7883A334-BA45-4C5F-9B4F-D0A241A7815B}" type="presParOf" srcId="{D4318233-C3F9-4CC2-AF73-EADECE5A4F7C}" destId="{E6086FA8-82E5-423A-99FD-B23897CC2108}" srcOrd="1" destOrd="0" presId="urn:microsoft.com/office/officeart/2005/8/layout/lProcess1"/>
    <dgm:cxn modelId="{EB65A7CF-6F89-4282-ACFF-5A27D0815E75}" type="presParOf" srcId="{D4318233-C3F9-4CC2-AF73-EADECE5A4F7C}" destId="{8B852634-0D4F-4CF6-986F-2D85A4FFB6B4}" srcOrd="2" destOrd="0" presId="urn:microsoft.com/office/officeart/2005/8/layout/lProcess1"/>
    <dgm:cxn modelId="{0E7E0B45-E6EE-4258-9D1F-BE9886469128}" type="presParOf" srcId="{D4318233-C3F9-4CC2-AF73-EADECE5A4F7C}" destId="{6104C903-854B-40A4-AC41-9FD7D54F9E71}" srcOrd="3" destOrd="0" presId="urn:microsoft.com/office/officeart/2005/8/layout/lProcess1"/>
    <dgm:cxn modelId="{E8D85C19-2FFB-49F8-A86A-1287996D72EC}" type="presParOf" srcId="{D4318233-C3F9-4CC2-AF73-EADECE5A4F7C}" destId="{3D753D2D-E893-46F9-8E1F-D8E81C6C7657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8E96E9D8-5AEA-40E6-8DBC-0B5D6C2370B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484E69B-426C-4631-8B3C-566E4F13526F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- </a:t>
          </a:r>
          <a:r>
            <a:rPr lang="ar-SA" sz="3200" b="1" dirty="0" smtClean="0">
              <a:solidFill>
                <a:schemeClr val="tx1"/>
              </a:solidFill>
            </a:rPr>
            <a:t>كل نشاط تجاري </a:t>
          </a:r>
          <a:r>
            <a:rPr lang="ar-DZ" sz="3200" b="1" dirty="0" smtClean="0">
              <a:solidFill>
                <a:schemeClr val="tx1"/>
              </a:solidFill>
            </a:rPr>
            <a:t>( سواء بالوساطة أو الوكالة )</a:t>
          </a:r>
        </a:p>
        <a:p>
          <a:pPr rtl="1"/>
          <a:r>
            <a:rPr lang="ar-DZ" sz="3200" b="1" dirty="0" smtClean="0">
              <a:solidFill>
                <a:schemeClr val="tx1"/>
              </a:solidFill>
            </a:rPr>
            <a:t>- </a:t>
          </a:r>
          <a:r>
            <a:rPr lang="ar-SA" sz="3200" b="1" dirty="0" smtClean="0">
              <a:solidFill>
                <a:schemeClr val="tx1"/>
              </a:solidFill>
            </a:rPr>
            <a:t>كل عمل مأجور يقتضي قيام صلة خضوع قانوني</a:t>
          </a:r>
          <a:endParaRPr lang="ar-DZ" sz="3200" b="1" dirty="0" smtClean="0">
            <a:solidFill>
              <a:schemeClr val="tx1"/>
            </a:solidFill>
          </a:endParaRPr>
        </a:p>
        <a:p>
          <a:pPr rtl="1"/>
          <a:r>
            <a:rPr lang="ar-DZ" sz="3200" b="1" dirty="0" smtClean="0">
              <a:solidFill>
                <a:schemeClr val="tx1"/>
              </a:solidFill>
            </a:rPr>
            <a:t>- </a:t>
          </a:r>
          <a:r>
            <a:rPr lang="ar-SA" sz="3200" b="1" dirty="0" smtClean="0">
              <a:solidFill>
                <a:schemeClr val="tx1"/>
              </a:solidFill>
            </a:rPr>
            <a:t>كل عهدة إدارية أو العضوية في مجلس مراقبة المؤسسات التجارية المنصوص</a:t>
          </a:r>
          <a:r>
            <a:rPr lang="fr-FR" sz="3200" b="1" dirty="0" smtClean="0">
              <a:solidFill>
                <a:schemeClr val="tx1"/>
              </a:solidFill>
            </a:rPr>
            <a:t/>
          </a:r>
          <a:br>
            <a:rPr lang="fr-FR" sz="3200" b="1" dirty="0" smtClean="0">
              <a:solidFill>
                <a:schemeClr val="tx1"/>
              </a:solidFill>
            </a:rPr>
          </a:br>
          <a:r>
            <a:rPr lang="ar-SA" sz="3200" b="1" dirty="0" smtClean="0">
              <a:solidFill>
                <a:schemeClr val="tx1"/>
              </a:solidFill>
            </a:rPr>
            <a:t>عليها في القانون التجاري، غير تلك المنصوص عليها في المادة (46) من هذا</a:t>
          </a:r>
          <a:r>
            <a:rPr lang="fr-FR" sz="3200" b="1" dirty="0" smtClean="0">
              <a:solidFill>
                <a:schemeClr val="tx1"/>
              </a:solidFill>
            </a:rPr>
            <a:t/>
          </a:r>
          <a:br>
            <a:rPr lang="fr-FR" sz="3200" b="1" dirty="0" smtClean="0">
              <a:solidFill>
                <a:schemeClr val="tx1"/>
              </a:solidFill>
            </a:rPr>
          </a:br>
          <a:r>
            <a:rPr lang="ar-SA" sz="3200" b="1" dirty="0" smtClean="0">
              <a:solidFill>
                <a:schemeClr val="tx1"/>
              </a:solidFill>
            </a:rPr>
            <a:t>القانون</a:t>
          </a:r>
          <a:r>
            <a:rPr lang="ar-DZ" sz="3200" b="1" dirty="0" smtClean="0">
              <a:solidFill>
                <a:schemeClr val="tx1"/>
              </a:solidFill>
            </a:rPr>
            <a:t> .</a:t>
          </a:r>
          <a:r>
            <a:rPr lang="fr-FR" sz="3200" b="1" dirty="0" smtClean="0">
              <a:solidFill>
                <a:schemeClr val="tx1"/>
              </a:solidFill>
            </a:rPr>
            <a:t/>
          </a:r>
          <a:br>
            <a:rPr lang="fr-FR" sz="3200" b="1" dirty="0" smtClean="0">
              <a:solidFill>
                <a:schemeClr val="tx1"/>
              </a:solidFill>
            </a:rPr>
          </a:br>
          <a:endParaRPr lang="fr-FR" sz="3200" b="1" dirty="0">
            <a:solidFill>
              <a:schemeClr val="tx1"/>
            </a:solidFill>
          </a:endParaRPr>
        </a:p>
      </dgm:t>
    </dgm:pt>
    <dgm:pt modelId="{4B5A9B39-1A00-4533-8167-BD62099BC791}" type="parTrans" cxnId="{2A919BF7-4983-40F9-A4FB-C20858216468}">
      <dgm:prSet/>
      <dgm:spPr/>
      <dgm:t>
        <a:bodyPr/>
        <a:lstStyle/>
        <a:p>
          <a:endParaRPr lang="fr-FR"/>
        </a:p>
      </dgm:t>
    </dgm:pt>
    <dgm:pt modelId="{3B22289C-5094-4B27-ADD8-1ABDBCF950B2}" type="sibTrans" cxnId="{2A919BF7-4983-40F9-A4FB-C20858216468}">
      <dgm:prSet/>
      <dgm:spPr/>
      <dgm:t>
        <a:bodyPr/>
        <a:lstStyle/>
        <a:p>
          <a:endParaRPr lang="fr-FR"/>
        </a:p>
      </dgm:t>
    </dgm:pt>
    <dgm:pt modelId="{2F76F209-BE74-4310-B625-15CFECFC8E32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r" rtl="1"/>
          <a:endParaRPr lang="ar-DZ" sz="2800" b="1" dirty="0" smtClean="0">
            <a:solidFill>
              <a:schemeClr val="tx1"/>
            </a:solidFill>
          </a:endParaRPr>
        </a:p>
        <a:p>
          <a:pPr algn="r" rtl="1"/>
          <a:endParaRPr lang="ar-DZ" sz="2800" b="1" dirty="0" smtClean="0">
            <a:solidFill>
              <a:schemeClr val="tx1"/>
            </a:solidFill>
          </a:endParaRPr>
        </a:p>
        <a:p>
          <a:pPr algn="r" rtl="1"/>
          <a:r>
            <a:rPr lang="ar-DZ" sz="2800" b="1" dirty="0" smtClean="0">
              <a:solidFill>
                <a:schemeClr val="tx1"/>
              </a:solidFill>
            </a:rPr>
            <a:t>- كل عهدة برلمانية </a:t>
          </a:r>
        </a:p>
        <a:p>
          <a:pPr algn="r" rtl="1"/>
          <a:r>
            <a:rPr lang="ar-DZ" sz="2800" b="1" dirty="0" smtClean="0">
              <a:solidFill>
                <a:schemeClr val="tx1"/>
              </a:solidFill>
            </a:rPr>
            <a:t>- كل عهدة </a:t>
          </a:r>
          <a:r>
            <a:rPr lang="ar-DZ" sz="2800" b="1" dirty="0" err="1" smtClean="0">
              <a:solidFill>
                <a:schemeClr val="tx1"/>
              </a:solidFill>
            </a:rPr>
            <a:t>إنتخابية</a:t>
          </a:r>
          <a:r>
            <a:rPr lang="ar-DZ" sz="2800" b="1" dirty="0" smtClean="0">
              <a:solidFill>
                <a:schemeClr val="tx1"/>
              </a:solidFill>
            </a:rPr>
            <a:t> في المجالس البلدية </a:t>
          </a:r>
          <a:r>
            <a:rPr lang="ar-DZ" sz="2800" b="1" dirty="0" err="1" smtClean="0">
              <a:solidFill>
                <a:schemeClr val="tx1"/>
              </a:solidFill>
            </a:rPr>
            <a:t>والولائية</a:t>
          </a:r>
          <a:r>
            <a:rPr lang="ar-DZ" sz="2800" b="1" dirty="0" smtClean="0">
              <a:solidFill>
                <a:schemeClr val="tx1"/>
              </a:solidFill>
            </a:rPr>
            <a:t> </a:t>
          </a:r>
        </a:p>
        <a:p>
          <a:pPr algn="r" rtl="1"/>
          <a:r>
            <a:rPr lang="ar-DZ" sz="2800" b="1" dirty="0" smtClean="0">
              <a:solidFill>
                <a:schemeClr val="tx1"/>
              </a:solidFill>
            </a:rPr>
            <a:t>( إبلاغ التنظيم الذي ينتمي إليه خلال شهر واحد من بداية العهدة </a:t>
          </a:r>
          <a:r>
            <a:rPr lang="ar-DZ" sz="2800" b="1" dirty="0" err="1" smtClean="0">
              <a:solidFill>
                <a:schemeClr val="tx1"/>
              </a:solidFill>
            </a:rPr>
            <a:t>لإستخلافه</a:t>
          </a:r>
          <a:r>
            <a:rPr lang="ar-DZ" sz="2800" b="1" dirty="0" smtClean="0">
              <a:solidFill>
                <a:schemeClr val="tx1"/>
              </a:solidFill>
            </a:rPr>
            <a:t> )</a:t>
          </a:r>
        </a:p>
        <a:p>
          <a:pPr algn="r" rtl="1"/>
          <a:endParaRPr lang="ar-DZ" sz="2800" b="1" dirty="0" smtClean="0">
            <a:solidFill>
              <a:schemeClr val="tx1"/>
            </a:solidFill>
          </a:endParaRPr>
        </a:p>
        <a:p>
          <a:pPr algn="r" rtl="1"/>
          <a:endParaRPr lang="fr-FR" sz="2800" b="1" dirty="0">
            <a:solidFill>
              <a:schemeClr val="tx1"/>
            </a:solidFill>
          </a:endParaRPr>
        </a:p>
      </dgm:t>
    </dgm:pt>
    <dgm:pt modelId="{5C35D44C-3822-4881-8FA7-B9F607446BFC}" type="parTrans" cxnId="{CF93670C-A199-4BFC-81A4-664451E0CB9D}">
      <dgm:prSet/>
      <dgm:spPr/>
      <dgm:t>
        <a:bodyPr/>
        <a:lstStyle/>
        <a:p>
          <a:endParaRPr lang="fr-FR"/>
        </a:p>
      </dgm:t>
    </dgm:pt>
    <dgm:pt modelId="{B0641F4C-CD88-4D38-8DB8-80C91F324F43}" type="sibTrans" cxnId="{CF93670C-A199-4BFC-81A4-664451E0CB9D}">
      <dgm:prSet/>
      <dgm:spPr/>
      <dgm:t>
        <a:bodyPr/>
        <a:lstStyle/>
        <a:p>
          <a:endParaRPr lang="fr-FR"/>
        </a:p>
      </dgm:t>
    </dgm:pt>
    <dgm:pt modelId="{CF0A1380-492C-4910-85D0-3843FF336169}" type="pres">
      <dgm:prSet presAssocID="{8E96E9D8-5AEA-40E6-8DBC-0B5D6C2370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1D5ECC3-4A41-4FC9-BCF3-50279A851A1A}" type="pres">
      <dgm:prSet presAssocID="{5484E69B-426C-4631-8B3C-566E4F13526F}" presName="linNode" presStyleCnt="0"/>
      <dgm:spPr/>
    </dgm:pt>
    <dgm:pt modelId="{51D21757-D478-41DC-B662-7D5C87C21765}" type="pres">
      <dgm:prSet presAssocID="{5484E69B-426C-4631-8B3C-566E4F13526F}" presName="parentText" presStyleLbl="node1" presStyleIdx="0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B5265C-598F-48FA-8CA8-B01FC72173B4}" type="pres">
      <dgm:prSet presAssocID="{3B22289C-5094-4B27-ADD8-1ABDBCF950B2}" presName="sp" presStyleCnt="0"/>
      <dgm:spPr/>
    </dgm:pt>
    <dgm:pt modelId="{A2CDC8EA-068D-4437-904E-8E0D7DB2FC90}" type="pres">
      <dgm:prSet presAssocID="{2F76F209-BE74-4310-B625-15CFECFC8E32}" presName="linNode" presStyleCnt="0"/>
      <dgm:spPr/>
    </dgm:pt>
    <dgm:pt modelId="{05B9C94F-CB8F-4CC7-89F3-39555CC1FBBC}" type="pres">
      <dgm:prSet presAssocID="{2F76F209-BE74-4310-B625-15CFECFC8E32}" presName="parentText" presStyleLbl="node1" presStyleIdx="1" presStyleCnt="2" custScaleX="272341" custScaleY="47766" custLinFactNeighborX="248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F93670C-A199-4BFC-81A4-664451E0CB9D}" srcId="{8E96E9D8-5AEA-40E6-8DBC-0B5D6C2370B0}" destId="{2F76F209-BE74-4310-B625-15CFECFC8E32}" srcOrd="1" destOrd="0" parTransId="{5C35D44C-3822-4881-8FA7-B9F607446BFC}" sibTransId="{B0641F4C-CD88-4D38-8DB8-80C91F324F43}"/>
    <dgm:cxn modelId="{D72A5625-619D-4999-AC94-0DDA03377594}" type="presOf" srcId="{8E96E9D8-5AEA-40E6-8DBC-0B5D6C2370B0}" destId="{CF0A1380-492C-4910-85D0-3843FF336169}" srcOrd="0" destOrd="0" presId="urn:microsoft.com/office/officeart/2005/8/layout/vList5"/>
    <dgm:cxn modelId="{2A919BF7-4983-40F9-A4FB-C20858216468}" srcId="{8E96E9D8-5AEA-40E6-8DBC-0B5D6C2370B0}" destId="{5484E69B-426C-4631-8B3C-566E4F13526F}" srcOrd="0" destOrd="0" parTransId="{4B5A9B39-1A00-4533-8167-BD62099BC791}" sibTransId="{3B22289C-5094-4B27-ADD8-1ABDBCF950B2}"/>
    <dgm:cxn modelId="{FF28FF68-75A6-422E-B45E-65815E687EA5}" type="presOf" srcId="{5484E69B-426C-4631-8B3C-566E4F13526F}" destId="{51D21757-D478-41DC-B662-7D5C87C21765}" srcOrd="0" destOrd="0" presId="urn:microsoft.com/office/officeart/2005/8/layout/vList5"/>
    <dgm:cxn modelId="{81A5BACA-B82A-4BA2-AC0C-6E9CE3B783EC}" type="presOf" srcId="{2F76F209-BE74-4310-B625-15CFECFC8E32}" destId="{05B9C94F-CB8F-4CC7-89F3-39555CC1FBBC}" srcOrd="0" destOrd="0" presId="urn:microsoft.com/office/officeart/2005/8/layout/vList5"/>
    <dgm:cxn modelId="{1C720D24-1503-4C6A-A752-3FD61AD5D6EB}" type="presParOf" srcId="{CF0A1380-492C-4910-85D0-3843FF336169}" destId="{61D5ECC3-4A41-4FC9-BCF3-50279A851A1A}" srcOrd="0" destOrd="0" presId="urn:microsoft.com/office/officeart/2005/8/layout/vList5"/>
    <dgm:cxn modelId="{C68F460B-E402-46B5-9814-0F8C3F11A8A6}" type="presParOf" srcId="{61D5ECC3-4A41-4FC9-BCF3-50279A851A1A}" destId="{51D21757-D478-41DC-B662-7D5C87C21765}" srcOrd="0" destOrd="0" presId="urn:microsoft.com/office/officeart/2005/8/layout/vList5"/>
    <dgm:cxn modelId="{98009CAE-E819-4607-83D5-BA29FD5D0147}" type="presParOf" srcId="{CF0A1380-492C-4910-85D0-3843FF336169}" destId="{90B5265C-598F-48FA-8CA8-B01FC72173B4}" srcOrd="1" destOrd="0" presId="urn:microsoft.com/office/officeart/2005/8/layout/vList5"/>
    <dgm:cxn modelId="{195E721A-FE26-47B5-81D5-B580FC3A8BC2}" type="presParOf" srcId="{CF0A1380-492C-4910-85D0-3843FF336169}" destId="{A2CDC8EA-068D-4437-904E-8E0D7DB2FC90}" srcOrd="2" destOrd="0" presId="urn:microsoft.com/office/officeart/2005/8/layout/vList5"/>
    <dgm:cxn modelId="{D375F4D2-80DE-4B60-9F38-09EB155BD556}" type="presParOf" srcId="{A2CDC8EA-068D-4437-904E-8E0D7DB2FC90}" destId="{05B9C94F-CB8F-4CC7-89F3-39555CC1FBB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157B63-AFE4-4E99-BCCE-4585C192B5F9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DF18546-3365-435F-8162-E0D331B97CBB}">
      <dgm:prSet phldrT="[Texte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3600" b="1" dirty="0" smtClean="0">
              <a:solidFill>
                <a:schemeClr val="tx1"/>
              </a:solidFill>
            </a:rPr>
            <a:t>4- </a:t>
          </a:r>
          <a:r>
            <a:rPr lang="ar-DZ" sz="3600" b="1" dirty="0" err="1" smtClean="0">
              <a:solidFill>
                <a:schemeClr val="tx1"/>
              </a:solidFill>
            </a:rPr>
            <a:t>ماهي</a:t>
          </a:r>
          <a:r>
            <a:rPr lang="ar-DZ" sz="3600" b="1" dirty="0" smtClean="0">
              <a:solidFill>
                <a:schemeClr val="tx1"/>
              </a:solidFill>
            </a:rPr>
            <a:t> اللجان المكونة للمجلس ؟</a:t>
          </a:r>
          <a:endParaRPr lang="fr-FR" sz="3600" b="1" dirty="0">
            <a:solidFill>
              <a:schemeClr val="tx1"/>
            </a:solidFill>
          </a:endParaRPr>
        </a:p>
      </dgm:t>
    </dgm:pt>
    <dgm:pt modelId="{7319FF8F-523B-4E6D-BD9C-20AE833BD6F6}" type="parTrans" cxnId="{B6125D8E-D369-438C-B47E-9D93E57B5B04}">
      <dgm:prSet/>
      <dgm:spPr/>
      <dgm:t>
        <a:bodyPr/>
        <a:lstStyle/>
        <a:p>
          <a:endParaRPr lang="fr-FR"/>
        </a:p>
      </dgm:t>
    </dgm:pt>
    <dgm:pt modelId="{A4DDE9E3-7B31-4E81-B827-24161D7AD28A}" type="sibTrans" cxnId="{B6125D8E-D369-438C-B47E-9D93E57B5B04}">
      <dgm:prSet/>
      <dgm:spPr/>
      <dgm:t>
        <a:bodyPr/>
        <a:lstStyle/>
        <a:p>
          <a:endParaRPr lang="fr-FR"/>
        </a:p>
      </dgm:t>
    </dgm:pt>
    <dgm:pt modelId="{153C49ED-DBAC-464D-B2E3-27DB64D8A20E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4000" b="1" dirty="0" smtClean="0">
              <a:solidFill>
                <a:schemeClr val="tx1"/>
              </a:solidFill>
            </a:rPr>
            <a:t>1- لجنة </a:t>
          </a:r>
          <a:r>
            <a:rPr lang="ar-DZ" sz="4000" b="1" dirty="0" err="1" smtClean="0">
              <a:solidFill>
                <a:schemeClr val="tx1"/>
              </a:solidFill>
            </a:rPr>
            <a:t>تقييس</a:t>
          </a:r>
          <a:r>
            <a:rPr lang="ar-DZ" sz="4000" b="1" dirty="0" smtClean="0">
              <a:solidFill>
                <a:schemeClr val="tx1"/>
              </a:solidFill>
            </a:rPr>
            <a:t> الممارسات المحاسبية والواجبات المهنية </a:t>
          </a:r>
          <a:endParaRPr lang="fr-FR" sz="4000" b="1" dirty="0">
            <a:solidFill>
              <a:schemeClr val="tx1"/>
            </a:solidFill>
          </a:endParaRPr>
        </a:p>
      </dgm:t>
    </dgm:pt>
    <dgm:pt modelId="{76003247-974F-4C59-8BA9-52CEF4367CB4}" type="parTrans" cxnId="{D8E1D816-2F39-4D7C-9E97-CAFCEC33DD67}">
      <dgm:prSet/>
      <dgm:spPr/>
      <dgm:t>
        <a:bodyPr/>
        <a:lstStyle/>
        <a:p>
          <a:endParaRPr lang="fr-FR"/>
        </a:p>
      </dgm:t>
    </dgm:pt>
    <dgm:pt modelId="{73CF5544-2026-4BBB-B6E6-B9BCEE5F2540}" type="sibTrans" cxnId="{D8E1D816-2F39-4D7C-9E97-CAFCEC33DD67}">
      <dgm:prSet/>
      <dgm:spPr/>
      <dgm:t>
        <a:bodyPr/>
        <a:lstStyle/>
        <a:p>
          <a:endParaRPr lang="fr-FR"/>
        </a:p>
      </dgm:t>
    </dgm:pt>
    <dgm:pt modelId="{E84F02B6-7986-4D4A-90A4-D43DD15514C9}">
      <dgm:prSet phldrT="[Texte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4000" b="1" dirty="0" smtClean="0">
              <a:solidFill>
                <a:schemeClr val="tx1"/>
              </a:solidFill>
            </a:rPr>
            <a:t>3- لجنة التكوين</a:t>
          </a:r>
          <a:endParaRPr lang="fr-FR" sz="4000" b="1" dirty="0" smtClean="0">
            <a:solidFill>
              <a:schemeClr val="tx1"/>
            </a:solidFill>
          </a:endParaRPr>
        </a:p>
        <a:p>
          <a:pPr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800" dirty="0"/>
        </a:p>
      </dgm:t>
    </dgm:pt>
    <dgm:pt modelId="{FEB0FD85-D266-4363-B24D-01400271FFB0}" type="parTrans" cxnId="{E5AFC06C-D77A-4491-9088-D65CDFDCEABB}">
      <dgm:prSet/>
      <dgm:spPr/>
      <dgm:t>
        <a:bodyPr/>
        <a:lstStyle/>
        <a:p>
          <a:endParaRPr lang="fr-FR"/>
        </a:p>
      </dgm:t>
    </dgm:pt>
    <dgm:pt modelId="{F958E594-1A5E-4AC1-A804-73D1629CFEB6}" type="sibTrans" cxnId="{E5AFC06C-D77A-4491-9088-D65CDFDCEABB}">
      <dgm:prSet/>
      <dgm:spPr/>
      <dgm:t>
        <a:bodyPr/>
        <a:lstStyle/>
        <a:p>
          <a:endParaRPr lang="fr-FR"/>
        </a:p>
      </dgm:t>
    </dgm:pt>
    <dgm:pt modelId="{C3734B4F-1459-47EA-BDDE-200B69EA1F39}">
      <dgm:prSet phldrT="[Texte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4000" b="1" dirty="0" smtClean="0">
              <a:solidFill>
                <a:schemeClr val="tx1"/>
              </a:solidFill>
            </a:rPr>
            <a:t>4- لجنة </a:t>
          </a:r>
          <a:r>
            <a:rPr lang="ar-DZ" sz="4000" b="1" dirty="0" err="1" smtClean="0">
              <a:solidFill>
                <a:schemeClr val="tx1"/>
              </a:solidFill>
            </a:rPr>
            <a:t>الإنضباط</a:t>
          </a:r>
          <a:r>
            <a:rPr lang="ar-DZ" sz="4000" b="1" dirty="0" smtClean="0">
              <a:solidFill>
                <a:schemeClr val="tx1"/>
              </a:solidFill>
            </a:rPr>
            <a:t> والتحكيم </a:t>
          </a:r>
          <a:endParaRPr lang="fr-FR" sz="4000" b="1" dirty="0">
            <a:solidFill>
              <a:schemeClr val="tx1"/>
            </a:solidFill>
          </a:endParaRPr>
        </a:p>
      </dgm:t>
    </dgm:pt>
    <dgm:pt modelId="{63B63EBC-9303-4304-9544-E9680F7CB80F}" type="parTrans" cxnId="{87189ABF-7274-47FD-A8D1-09571B5A6609}">
      <dgm:prSet/>
      <dgm:spPr/>
      <dgm:t>
        <a:bodyPr/>
        <a:lstStyle/>
        <a:p>
          <a:endParaRPr lang="fr-FR"/>
        </a:p>
      </dgm:t>
    </dgm:pt>
    <dgm:pt modelId="{E13E182D-48C0-478C-818F-38027FDCCE93}" type="sibTrans" cxnId="{87189ABF-7274-47FD-A8D1-09571B5A6609}">
      <dgm:prSet/>
      <dgm:spPr/>
      <dgm:t>
        <a:bodyPr/>
        <a:lstStyle/>
        <a:p>
          <a:endParaRPr lang="fr-FR"/>
        </a:p>
      </dgm:t>
    </dgm:pt>
    <dgm:pt modelId="{05FA74D2-83BA-4118-86BD-141C34AC3AD3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4000" b="1" dirty="0" smtClean="0">
              <a:solidFill>
                <a:schemeClr val="tx1"/>
              </a:solidFill>
            </a:rPr>
            <a:t>2- لجنة </a:t>
          </a:r>
          <a:r>
            <a:rPr lang="ar-DZ" sz="4000" b="1" dirty="0" err="1" smtClean="0">
              <a:solidFill>
                <a:schemeClr val="tx1"/>
              </a:solidFill>
            </a:rPr>
            <a:t>الإعتماد</a:t>
          </a:r>
          <a:endParaRPr lang="fr-FR" sz="4000" b="1" dirty="0">
            <a:solidFill>
              <a:schemeClr val="tx1"/>
            </a:solidFill>
          </a:endParaRPr>
        </a:p>
      </dgm:t>
    </dgm:pt>
    <dgm:pt modelId="{6C73C2B8-0F8B-4637-A26B-F5DF901BD0E6}" type="parTrans" cxnId="{EBC8BC24-1F50-4360-890C-9EC4C98BBCAE}">
      <dgm:prSet/>
      <dgm:spPr/>
      <dgm:t>
        <a:bodyPr/>
        <a:lstStyle/>
        <a:p>
          <a:endParaRPr lang="fr-FR"/>
        </a:p>
      </dgm:t>
    </dgm:pt>
    <dgm:pt modelId="{2632EE0A-B36F-490D-87C2-8DA51A5A4419}" type="sibTrans" cxnId="{EBC8BC24-1F50-4360-890C-9EC4C98BBCAE}">
      <dgm:prSet/>
      <dgm:spPr/>
      <dgm:t>
        <a:bodyPr/>
        <a:lstStyle/>
        <a:p>
          <a:endParaRPr lang="fr-FR"/>
        </a:p>
      </dgm:t>
    </dgm:pt>
    <dgm:pt modelId="{8826D598-9D19-482F-B441-CB4C0A09C8A4}">
      <dgm:prSet phldrT="[Texte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4000" b="1" dirty="0" smtClean="0">
              <a:solidFill>
                <a:schemeClr val="tx1"/>
              </a:solidFill>
            </a:rPr>
            <a:t>5- لجنة مراقبة النوعية</a:t>
          </a:r>
          <a:endParaRPr lang="fr-FR" sz="4000" b="1" dirty="0" smtClean="0">
            <a:solidFill>
              <a:schemeClr val="tx1"/>
            </a:solidFill>
          </a:endParaRPr>
        </a:p>
        <a:p>
          <a:pPr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800" dirty="0"/>
        </a:p>
      </dgm:t>
    </dgm:pt>
    <dgm:pt modelId="{F8D58E5C-5223-4E4D-9BEB-AE2A75ECA69A}" type="parTrans" cxnId="{E1BFC125-E4F0-4191-9FD1-E0EAA8407700}">
      <dgm:prSet/>
      <dgm:spPr/>
      <dgm:t>
        <a:bodyPr/>
        <a:lstStyle/>
        <a:p>
          <a:endParaRPr lang="fr-FR"/>
        </a:p>
      </dgm:t>
    </dgm:pt>
    <dgm:pt modelId="{AC691343-4566-4BF4-9012-C7EE394CE062}" type="sibTrans" cxnId="{E1BFC125-E4F0-4191-9FD1-E0EAA8407700}">
      <dgm:prSet/>
      <dgm:spPr/>
      <dgm:t>
        <a:bodyPr/>
        <a:lstStyle/>
        <a:p>
          <a:endParaRPr lang="fr-FR"/>
        </a:p>
      </dgm:t>
    </dgm:pt>
    <dgm:pt modelId="{134D0BFF-E53E-4616-BBDF-D024FDA60BE2}" type="pres">
      <dgm:prSet presAssocID="{F0157B63-AFE4-4E99-BCCE-4585C192B5F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2B4D0A89-9C6D-4CF2-8553-F50E3056AC25}" type="pres">
      <dgm:prSet presAssocID="{0DF18546-3365-435F-8162-E0D331B97CBB}" presName="vertOne" presStyleCnt="0"/>
      <dgm:spPr/>
    </dgm:pt>
    <dgm:pt modelId="{3733D602-FD77-4558-879B-238BB8BEE379}" type="pres">
      <dgm:prSet presAssocID="{0DF18546-3365-435F-8162-E0D331B97CBB}" presName="txOne" presStyleLbl="node0" presStyleIdx="0" presStyleCnt="1" custScaleY="665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0977142-90DB-4722-92A1-0DACEC24AC0C}" type="pres">
      <dgm:prSet presAssocID="{0DF18546-3365-435F-8162-E0D331B97CBB}" presName="parTransOne" presStyleCnt="0"/>
      <dgm:spPr/>
    </dgm:pt>
    <dgm:pt modelId="{A3FE832A-2302-4F78-A812-212608AE6E54}" type="pres">
      <dgm:prSet presAssocID="{0DF18546-3365-435F-8162-E0D331B97CBB}" presName="horzOne" presStyleCnt="0"/>
      <dgm:spPr/>
    </dgm:pt>
    <dgm:pt modelId="{8A568332-E8B2-4C8E-B8D3-E418C487DAB4}" type="pres">
      <dgm:prSet presAssocID="{153C49ED-DBAC-464D-B2E3-27DB64D8A20E}" presName="vertTwo" presStyleCnt="0"/>
      <dgm:spPr/>
    </dgm:pt>
    <dgm:pt modelId="{AEB29135-ED37-480A-96D0-D2E36D708E24}" type="pres">
      <dgm:prSet presAssocID="{153C49ED-DBAC-464D-B2E3-27DB64D8A20E}" presName="txTwo" presStyleLbl="node2" presStyleIdx="0" presStyleCnt="2" custLinFactNeighborX="519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FFE1E40-EC40-472B-AA1A-027DEB602665}" type="pres">
      <dgm:prSet presAssocID="{153C49ED-DBAC-464D-B2E3-27DB64D8A20E}" presName="parTransTwo" presStyleCnt="0"/>
      <dgm:spPr/>
    </dgm:pt>
    <dgm:pt modelId="{0E0899A1-1C17-400C-BCA8-75ABBD048470}" type="pres">
      <dgm:prSet presAssocID="{153C49ED-DBAC-464D-B2E3-27DB64D8A20E}" presName="horzTwo" presStyleCnt="0"/>
      <dgm:spPr/>
    </dgm:pt>
    <dgm:pt modelId="{97DC7FE0-C9DE-4464-A91E-0FD287A33ACC}" type="pres">
      <dgm:prSet presAssocID="{E84F02B6-7986-4D4A-90A4-D43DD15514C9}" presName="vertThree" presStyleCnt="0"/>
      <dgm:spPr/>
    </dgm:pt>
    <dgm:pt modelId="{A52356C1-25D9-470C-A3A9-80EFE304A002}" type="pres">
      <dgm:prSet presAssocID="{E84F02B6-7986-4D4A-90A4-D43DD15514C9}" presName="txThree" presStyleLbl="node3" presStyleIdx="0" presStyleCnt="3" custLinFactX="100000" custLinFactNeighborX="11019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0642B71-CF03-42BE-9B8A-25C77C8FC0E8}" type="pres">
      <dgm:prSet presAssocID="{E84F02B6-7986-4D4A-90A4-D43DD15514C9}" presName="horzThree" presStyleCnt="0"/>
      <dgm:spPr/>
    </dgm:pt>
    <dgm:pt modelId="{6C87BF79-EBE4-4333-8EAE-35E29545527F}" type="pres">
      <dgm:prSet presAssocID="{F958E594-1A5E-4AC1-A804-73D1629CFEB6}" presName="sibSpaceThree" presStyleCnt="0"/>
      <dgm:spPr/>
    </dgm:pt>
    <dgm:pt modelId="{3B0A9D8C-DCAF-4589-937D-49577FB2482F}" type="pres">
      <dgm:prSet presAssocID="{C3734B4F-1459-47EA-BDDE-200B69EA1F39}" presName="vertThree" presStyleCnt="0"/>
      <dgm:spPr/>
    </dgm:pt>
    <dgm:pt modelId="{EFC41F10-5EB4-40C5-9013-B6618510CC85}" type="pres">
      <dgm:prSet presAssocID="{C3734B4F-1459-47EA-BDDE-200B69EA1F39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6F28728-6765-47F4-BE3B-D85572432BBB}" type="pres">
      <dgm:prSet presAssocID="{C3734B4F-1459-47EA-BDDE-200B69EA1F39}" presName="horzThree" presStyleCnt="0"/>
      <dgm:spPr/>
    </dgm:pt>
    <dgm:pt modelId="{45C7F069-E9AF-471A-A13D-B6F878117FD6}" type="pres">
      <dgm:prSet presAssocID="{73CF5544-2026-4BBB-B6E6-B9BCEE5F2540}" presName="sibSpaceTwo" presStyleCnt="0"/>
      <dgm:spPr/>
    </dgm:pt>
    <dgm:pt modelId="{FB01D1F3-071C-475C-A6B0-21DCE49FD381}" type="pres">
      <dgm:prSet presAssocID="{05FA74D2-83BA-4118-86BD-141C34AC3AD3}" presName="vertTwo" presStyleCnt="0"/>
      <dgm:spPr/>
    </dgm:pt>
    <dgm:pt modelId="{C3B7A5B1-8CF7-4466-A810-3496C46C6715}" type="pres">
      <dgm:prSet presAssocID="{05FA74D2-83BA-4118-86BD-141C34AC3AD3}" presName="txTwo" presStyleLbl="node2" presStyleIdx="1" presStyleCnt="2" custLinFactX="-100000" custLinFactNeighborX="-11019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F027133-C06B-4805-BA11-3AB7C17028ED}" type="pres">
      <dgm:prSet presAssocID="{05FA74D2-83BA-4118-86BD-141C34AC3AD3}" presName="parTransTwo" presStyleCnt="0"/>
      <dgm:spPr/>
    </dgm:pt>
    <dgm:pt modelId="{75F58B22-68BE-46C2-85C9-16E6AF4B826A}" type="pres">
      <dgm:prSet presAssocID="{05FA74D2-83BA-4118-86BD-141C34AC3AD3}" presName="horzTwo" presStyleCnt="0"/>
      <dgm:spPr/>
    </dgm:pt>
    <dgm:pt modelId="{43A3F933-C587-4594-8565-8C2FC0843B0B}" type="pres">
      <dgm:prSet presAssocID="{8826D598-9D19-482F-B441-CB4C0A09C8A4}" presName="vertThree" presStyleCnt="0"/>
      <dgm:spPr/>
    </dgm:pt>
    <dgm:pt modelId="{07AADEAF-952D-4E2E-B28E-A3B7C43D6D7B}" type="pres">
      <dgm:prSet presAssocID="{8826D598-9D19-482F-B441-CB4C0A09C8A4}" presName="txThree" presStyleLbl="node3" presStyleIdx="2" presStyleCnt="3" custLinFactX="-100000" custLinFactNeighborX="-11126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C53E5B1-0919-4A9C-81E8-E6A356E6A119}" type="pres">
      <dgm:prSet presAssocID="{8826D598-9D19-482F-B441-CB4C0A09C8A4}" presName="horzThree" presStyleCnt="0"/>
      <dgm:spPr/>
    </dgm:pt>
  </dgm:ptLst>
  <dgm:cxnLst>
    <dgm:cxn modelId="{FEB259D4-88F4-4345-A2EF-6A87EC495CD8}" type="presOf" srcId="{C3734B4F-1459-47EA-BDDE-200B69EA1F39}" destId="{EFC41F10-5EB4-40C5-9013-B6618510CC85}" srcOrd="0" destOrd="0" presId="urn:microsoft.com/office/officeart/2005/8/layout/hierarchy4"/>
    <dgm:cxn modelId="{128FFCA9-24AE-4EBD-9996-4D8579B2ED8E}" type="presOf" srcId="{05FA74D2-83BA-4118-86BD-141C34AC3AD3}" destId="{C3B7A5B1-8CF7-4466-A810-3496C46C6715}" srcOrd="0" destOrd="0" presId="urn:microsoft.com/office/officeart/2005/8/layout/hierarchy4"/>
    <dgm:cxn modelId="{D8E1D816-2F39-4D7C-9E97-CAFCEC33DD67}" srcId="{0DF18546-3365-435F-8162-E0D331B97CBB}" destId="{153C49ED-DBAC-464D-B2E3-27DB64D8A20E}" srcOrd="0" destOrd="0" parTransId="{76003247-974F-4C59-8BA9-52CEF4367CB4}" sibTransId="{73CF5544-2026-4BBB-B6E6-B9BCEE5F2540}"/>
    <dgm:cxn modelId="{E5AFC06C-D77A-4491-9088-D65CDFDCEABB}" srcId="{153C49ED-DBAC-464D-B2E3-27DB64D8A20E}" destId="{E84F02B6-7986-4D4A-90A4-D43DD15514C9}" srcOrd="0" destOrd="0" parTransId="{FEB0FD85-D266-4363-B24D-01400271FFB0}" sibTransId="{F958E594-1A5E-4AC1-A804-73D1629CFEB6}"/>
    <dgm:cxn modelId="{74CB6E2E-FE64-407B-AFFA-4E572B5CFA0F}" type="presOf" srcId="{153C49ED-DBAC-464D-B2E3-27DB64D8A20E}" destId="{AEB29135-ED37-480A-96D0-D2E36D708E24}" srcOrd="0" destOrd="0" presId="urn:microsoft.com/office/officeart/2005/8/layout/hierarchy4"/>
    <dgm:cxn modelId="{87189ABF-7274-47FD-A8D1-09571B5A6609}" srcId="{153C49ED-DBAC-464D-B2E3-27DB64D8A20E}" destId="{C3734B4F-1459-47EA-BDDE-200B69EA1F39}" srcOrd="1" destOrd="0" parTransId="{63B63EBC-9303-4304-9544-E9680F7CB80F}" sibTransId="{E13E182D-48C0-478C-818F-38027FDCCE93}"/>
    <dgm:cxn modelId="{00935F0E-777C-4FFD-82A2-4B0960C3429E}" type="presOf" srcId="{E84F02B6-7986-4D4A-90A4-D43DD15514C9}" destId="{A52356C1-25D9-470C-A3A9-80EFE304A002}" srcOrd="0" destOrd="0" presId="urn:microsoft.com/office/officeart/2005/8/layout/hierarchy4"/>
    <dgm:cxn modelId="{B6125D8E-D369-438C-B47E-9D93E57B5B04}" srcId="{F0157B63-AFE4-4E99-BCCE-4585C192B5F9}" destId="{0DF18546-3365-435F-8162-E0D331B97CBB}" srcOrd="0" destOrd="0" parTransId="{7319FF8F-523B-4E6D-BD9C-20AE833BD6F6}" sibTransId="{A4DDE9E3-7B31-4E81-B827-24161D7AD28A}"/>
    <dgm:cxn modelId="{E1BFC125-E4F0-4191-9FD1-E0EAA8407700}" srcId="{05FA74D2-83BA-4118-86BD-141C34AC3AD3}" destId="{8826D598-9D19-482F-B441-CB4C0A09C8A4}" srcOrd="0" destOrd="0" parTransId="{F8D58E5C-5223-4E4D-9BEB-AE2A75ECA69A}" sibTransId="{AC691343-4566-4BF4-9012-C7EE394CE062}"/>
    <dgm:cxn modelId="{2085F06F-68C7-4447-B601-49B48F4F830B}" type="presOf" srcId="{8826D598-9D19-482F-B441-CB4C0A09C8A4}" destId="{07AADEAF-952D-4E2E-B28E-A3B7C43D6D7B}" srcOrd="0" destOrd="0" presId="urn:microsoft.com/office/officeart/2005/8/layout/hierarchy4"/>
    <dgm:cxn modelId="{4CD2F6D5-BF5F-4CCD-ACEE-6AC300649B45}" type="presOf" srcId="{F0157B63-AFE4-4E99-BCCE-4585C192B5F9}" destId="{134D0BFF-E53E-4616-BBDF-D024FDA60BE2}" srcOrd="0" destOrd="0" presId="urn:microsoft.com/office/officeart/2005/8/layout/hierarchy4"/>
    <dgm:cxn modelId="{97A2A7F5-5CB4-4CB7-B9F0-F4EF390367BC}" type="presOf" srcId="{0DF18546-3365-435F-8162-E0D331B97CBB}" destId="{3733D602-FD77-4558-879B-238BB8BEE379}" srcOrd="0" destOrd="0" presId="urn:microsoft.com/office/officeart/2005/8/layout/hierarchy4"/>
    <dgm:cxn modelId="{EBC8BC24-1F50-4360-890C-9EC4C98BBCAE}" srcId="{0DF18546-3365-435F-8162-E0D331B97CBB}" destId="{05FA74D2-83BA-4118-86BD-141C34AC3AD3}" srcOrd="1" destOrd="0" parTransId="{6C73C2B8-0F8B-4637-A26B-F5DF901BD0E6}" sibTransId="{2632EE0A-B36F-490D-87C2-8DA51A5A4419}"/>
    <dgm:cxn modelId="{BBE10857-614D-4009-BB14-E86B0B88F605}" type="presParOf" srcId="{134D0BFF-E53E-4616-BBDF-D024FDA60BE2}" destId="{2B4D0A89-9C6D-4CF2-8553-F50E3056AC25}" srcOrd="0" destOrd="0" presId="urn:microsoft.com/office/officeart/2005/8/layout/hierarchy4"/>
    <dgm:cxn modelId="{28C7432C-61F1-44C7-83D8-58E3F3B39C50}" type="presParOf" srcId="{2B4D0A89-9C6D-4CF2-8553-F50E3056AC25}" destId="{3733D602-FD77-4558-879B-238BB8BEE379}" srcOrd="0" destOrd="0" presId="urn:microsoft.com/office/officeart/2005/8/layout/hierarchy4"/>
    <dgm:cxn modelId="{3CB4E945-B9DE-4256-A4BA-5BE23F810318}" type="presParOf" srcId="{2B4D0A89-9C6D-4CF2-8553-F50E3056AC25}" destId="{00977142-90DB-4722-92A1-0DACEC24AC0C}" srcOrd="1" destOrd="0" presId="urn:microsoft.com/office/officeart/2005/8/layout/hierarchy4"/>
    <dgm:cxn modelId="{9C6806EE-31D9-43FE-BB8F-BC215A4CE756}" type="presParOf" srcId="{2B4D0A89-9C6D-4CF2-8553-F50E3056AC25}" destId="{A3FE832A-2302-4F78-A812-212608AE6E54}" srcOrd="2" destOrd="0" presId="urn:microsoft.com/office/officeart/2005/8/layout/hierarchy4"/>
    <dgm:cxn modelId="{58253760-5851-45F6-9330-6072AB46221D}" type="presParOf" srcId="{A3FE832A-2302-4F78-A812-212608AE6E54}" destId="{8A568332-E8B2-4C8E-B8D3-E418C487DAB4}" srcOrd="0" destOrd="0" presId="urn:microsoft.com/office/officeart/2005/8/layout/hierarchy4"/>
    <dgm:cxn modelId="{AF907343-C311-48C8-9E22-8C8305EAD032}" type="presParOf" srcId="{8A568332-E8B2-4C8E-B8D3-E418C487DAB4}" destId="{AEB29135-ED37-480A-96D0-D2E36D708E24}" srcOrd="0" destOrd="0" presId="urn:microsoft.com/office/officeart/2005/8/layout/hierarchy4"/>
    <dgm:cxn modelId="{4F094A15-2E89-49D4-9F62-D07376D6777A}" type="presParOf" srcId="{8A568332-E8B2-4C8E-B8D3-E418C487DAB4}" destId="{DFFE1E40-EC40-472B-AA1A-027DEB602665}" srcOrd="1" destOrd="0" presId="urn:microsoft.com/office/officeart/2005/8/layout/hierarchy4"/>
    <dgm:cxn modelId="{8CE69E12-081E-473A-86C6-ADB2A5C2AA4D}" type="presParOf" srcId="{8A568332-E8B2-4C8E-B8D3-E418C487DAB4}" destId="{0E0899A1-1C17-400C-BCA8-75ABBD048470}" srcOrd="2" destOrd="0" presId="urn:microsoft.com/office/officeart/2005/8/layout/hierarchy4"/>
    <dgm:cxn modelId="{33AFB3BA-7F6D-4614-8094-29FE698C33C2}" type="presParOf" srcId="{0E0899A1-1C17-400C-BCA8-75ABBD048470}" destId="{97DC7FE0-C9DE-4464-A91E-0FD287A33ACC}" srcOrd="0" destOrd="0" presId="urn:microsoft.com/office/officeart/2005/8/layout/hierarchy4"/>
    <dgm:cxn modelId="{95D7948F-A12E-43BD-A0D8-FA26BFC9AE57}" type="presParOf" srcId="{97DC7FE0-C9DE-4464-A91E-0FD287A33ACC}" destId="{A52356C1-25D9-470C-A3A9-80EFE304A002}" srcOrd="0" destOrd="0" presId="urn:microsoft.com/office/officeart/2005/8/layout/hierarchy4"/>
    <dgm:cxn modelId="{B39CEB00-BC34-4AA3-AB1A-10C06D07A10F}" type="presParOf" srcId="{97DC7FE0-C9DE-4464-A91E-0FD287A33ACC}" destId="{50642B71-CF03-42BE-9B8A-25C77C8FC0E8}" srcOrd="1" destOrd="0" presId="urn:microsoft.com/office/officeart/2005/8/layout/hierarchy4"/>
    <dgm:cxn modelId="{DDCB95C4-CAA1-41D4-9190-EAB00813909E}" type="presParOf" srcId="{0E0899A1-1C17-400C-BCA8-75ABBD048470}" destId="{6C87BF79-EBE4-4333-8EAE-35E29545527F}" srcOrd="1" destOrd="0" presId="urn:microsoft.com/office/officeart/2005/8/layout/hierarchy4"/>
    <dgm:cxn modelId="{08A7D81C-BBF4-42D4-9D8C-C25DCD5388A8}" type="presParOf" srcId="{0E0899A1-1C17-400C-BCA8-75ABBD048470}" destId="{3B0A9D8C-DCAF-4589-937D-49577FB2482F}" srcOrd="2" destOrd="0" presId="urn:microsoft.com/office/officeart/2005/8/layout/hierarchy4"/>
    <dgm:cxn modelId="{11D6E481-6A6E-48DB-BAC0-E106D1F923BB}" type="presParOf" srcId="{3B0A9D8C-DCAF-4589-937D-49577FB2482F}" destId="{EFC41F10-5EB4-40C5-9013-B6618510CC85}" srcOrd="0" destOrd="0" presId="urn:microsoft.com/office/officeart/2005/8/layout/hierarchy4"/>
    <dgm:cxn modelId="{4C58D5F3-3384-4A64-9DD2-B23CCFAA29D6}" type="presParOf" srcId="{3B0A9D8C-DCAF-4589-937D-49577FB2482F}" destId="{76F28728-6765-47F4-BE3B-D85572432BBB}" srcOrd="1" destOrd="0" presId="urn:microsoft.com/office/officeart/2005/8/layout/hierarchy4"/>
    <dgm:cxn modelId="{505545C0-833E-405F-8668-849E9593F8D7}" type="presParOf" srcId="{A3FE832A-2302-4F78-A812-212608AE6E54}" destId="{45C7F069-E9AF-471A-A13D-B6F878117FD6}" srcOrd="1" destOrd="0" presId="urn:microsoft.com/office/officeart/2005/8/layout/hierarchy4"/>
    <dgm:cxn modelId="{C836E980-68D9-4BDB-85F9-FA431C29307E}" type="presParOf" srcId="{A3FE832A-2302-4F78-A812-212608AE6E54}" destId="{FB01D1F3-071C-475C-A6B0-21DCE49FD381}" srcOrd="2" destOrd="0" presId="urn:microsoft.com/office/officeart/2005/8/layout/hierarchy4"/>
    <dgm:cxn modelId="{1472026A-EE3B-4992-A6E5-6500147A4A97}" type="presParOf" srcId="{FB01D1F3-071C-475C-A6B0-21DCE49FD381}" destId="{C3B7A5B1-8CF7-4466-A810-3496C46C6715}" srcOrd="0" destOrd="0" presId="urn:microsoft.com/office/officeart/2005/8/layout/hierarchy4"/>
    <dgm:cxn modelId="{6D03ABD5-9B1C-4953-9214-EE9367EB2E1D}" type="presParOf" srcId="{FB01D1F3-071C-475C-A6B0-21DCE49FD381}" destId="{FF027133-C06B-4805-BA11-3AB7C17028ED}" srcOrd="1" destOrd="0" presId="urn:microsoft.com/office/officeart/2005/8/layout/hierarchy4"/>
    <dgm:cxn modelId="{86854E76-84D8-4254-96F2-497B0FD2F96C}" type="presParOf" srcId="{FB01D1F3-071C-475C-A6B0-21DCE49FD381}" destId="{75F58B22-68BE-46C2-85C9-16E6AF4B826A}" srcOrd="2" destOrd="0" presId="urn:microsoft.com/office/officeart/2005/8/layout/hierarchy4"/>
    <dgm:cxn modelId="{2B580283-690B-417B-9CE2-322B1ECED0B9}" type="presParOf" srcId="{75F58B22-68BE-46C2-85C9-16E6AF4B826A}" destId="{43A3F933-C587-4594-8565-8C2FC0843B0B}" srcOrd="0" destOrd="0" presId="urn:microsoft.com/office/officeart/2005/8/layout/hierarchy4"/>
    <dgm:cxn modelId="{B4417881-D192-4607-8A39-FC7FCD307428}" type="presParOf" srcId="{43A3F933-C587-4594-8565-8C2FC0843B0B}" destId="{07AADEAF-952D-4E2E-B28E-A3B7C43D6D7B}" srcOrd="0" destOrd="0" presId="urn:microsoft.com/office/officeart/2005/8/layout/hierarchy4"/>
    <dgm:cxn modelId="{082F7561-21AD-4D5D-8E79-05E3DC1083A5}" type="presParOf" srcId="{43A3F933-C587-4594-8565-8C2FC0843B0B}" destId="{5C53E5B1-0919-4A9C-81E8-E6A356E6A11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2C10CA2E-FCBB-4D92-8E40-CDCEDF9A8B3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3CD4A4A-98E0-4DE8-AC93-EF2626CB6085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4000" b="1" dirty="0" smtClean="0">
              <a:solidFill>
                <a:schemeClr val="tx1"/>
              </a:solidFill>
            </a:rPr>
            <a:t>يسمح للخبير المحاسب ومحافظ الحسابات ممارسة مهام التعليم والبحث في مجال المحاسبة بصفة تعاقدية أو تكميلية </a:t>
          </a:r>
          <a:endParaRPr lang="fr-FR" sz="4000" b="1" dirty="0">
            <a:solidFill>
              <a:schemeClr val="tx1"/>
            </a:solidFill>
          </a:endParaRPr>
        </a:p>
      </dgm:t>
    </dgm:pt>
    <dgm:pt modelId="{6434F0C4-5CF0-4FE7-9465-3187E274E5A4}" type="parTrans" cxnId="{2FEBB142-79FD-4DC2-A386-5A9BB8637DF9}">
      <dgm:prSet/>
      <dgm:spPr/>
      <dgm:t>
        <a:bodyPr/>
        <a:lstStyle/>
        <a:p>
          <a:endParaRPr lang="fr-FR"/>
        </a:p>
      </dgm:t>
    </dgm:pt>
    <dgm:pt modelId="{61ED6B2D-5710-43CB-B69A-4C1CD475F2EB}" type="sibTrans" cxnId="{2FEBB142-79FD-4DC2-A386-5A9BB8637DF9}">
      <dgm:prSet/>
      <dgm:spPr/>
      <dgm:t>
        <a:bodyPr/>
        <a:lstStyle/>
        <a:p>
          <a:endParaRPr lang="fr-FR"/>
        </a:p>
      </dgm:t>
    </dgm:pt>
    <dgm:pt modelId="{F008EC9D-DC55-497D-A56D-D868AF1FCCF4}" type="pres">
      <dgm:prSet presAssocID="{2C10CA2E-FCBB-4D92-8E40-CDCEDF9A8B3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5E2DC2F-7E7C-4976-9A8D-0D730875EA38}" type="pres">
      <dgm:prSet presAssocID="{93CD4A4A-98E0-4DE8-AC93-EF2626CB6085}" presName="node" presStyleLbl="node1" presStyleIdx="0" presStyleCnt="1" custLinFactNeighborY="108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EC19A49-563A-4EF1-9DB9-C85BE057CD1A}" type="presOf" srcId="{93CD4A4A-98E0-4DE8-AC93-EF2626CB6085}" destId="{35E2DC2F-7E7C-4976-9A8D-0D730875EA38}" srcOrd="0" destOrd="0" presId="urn:microsoft.com/office/officeart/2005/8/layout/hList6"/>
    <dgm:cxn modelId="{2FEBB142-79FD-4DC2-A386-5A9BB8637DF9}" srcId="{2C10CA2E-FCBB-4D92-8E40-CDCEDF9A8B37}" destId="{93CD4A4A-98E0-4DE8-AC93-EF2626CB6085}" srcOrd="0" destOrd="0" parTransId="{6434F0C4-5CF0-4FE7-9465-3187E274E5A4}" sibTransId="{61ED6B2D-5710-43CB-B69A-4C1CD475F2EB}"/>
    <dgm:cxn modelId="{D66755A1-9131-44CC-81B0-A9269E04119C}" type="presOf" srcId="{2C10CA2E-FCBB-4D92-8E40-CDCEDF9A8B37}" destId="{F008EC9D-DC55-497D-A56D-D868AF1FCCF4}" srcOrd="0" destOrd="0" presId="urn:microsoft.com/office/officeart/2005/8/layout/hList6"/>
    <dgm:cxn modelId="{4539179D-D8F4-489A-8CD5-C1AB974588CA}" type="presParOf" srcId="{F008EC9D-DC55-497D-A56D-D868AF1FCCF4}" destId="{35E2DC2F-7E7C-4976-9A8D-0D730875EA38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8E96E9D8-5AEA-40E6-8DBC-0B5D6C2370B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484E69B-426C-4631-8B3C-566E4F13526F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r" rtl="1"/>
          <a:endParaRPr lang="ar-DZ" sz="2800" b="1" dirty="0" smtClean="0"/>
        </a:p>
        <a:p>
          <a:pPr algn="r" rtl="1"/>
          <a:r>
            <a:rPr lang="ar-DZ" sz="2800" b="1" dirty="0" smtClean="0"/>
            <a:t> </a:t>
          </a:r>
        </a:p>
        <a:p>
          <a:pPr algn="r" rtl="1"/>
          <a:r>
            <a:rPr lang="ar-DZ" sz="2800" b="1" dirty="0" smtClean="0"/>
            <a:t>- </a:t>
          </a:r>
          <a:r>
            <a:rPr lang="ar-SA" sz="2800" b="1" dirty="0" smtClean="0"/>
            <a:t>القيام مهنيا بمراقبة حسابات الشركة التي يمتلك فيها مساهمات بصفة مباشرة أو غير مباشرة</a:t>
          </a:r>
          <a:r>
            <a:rPr lang="ar-DZ" sz="2800" b="1" dirty="0" smtClean="0"/>
            <a:t> .</a:t>
          </a:r>
        </a:p>
        <a:p>
          <a:pPr algn="r" rtl="1"/>
          <a:r>
            <a:rPr lang="ar-DZ" sz="2800" b="1" dirty="0" smtClean="0"/>
            <a:t>-</a:t>
          </a:r>
          <a:r>
            <a:rPr lang="fr-FR" sz="2800" b="1" dirty="0" smtClean="0"/>
            <a:t> </a:t>
          </a:r>
          <a:r>
            <a:rPr lang="ar-SA" sz="2800" b="1" dirty="0" smtClean="0"/>
            <a:t>القيام بأعمال تسيير سواء بصفة مباشرة أو بالمساهمة أو بالإنابة عن المسيرين</a:t>
          </a:r>
          <a:r>
            <a:rPr lang="ar-DZ" sz="2800" b="1" dirty="0" smtClean="0"/>
            <a:t> . </a:t>
          </a:r>
        </a:p>
        <a:p>
          <a:pPr algn="r" rtl="1"/>
          <a:r>
            <a:rPr lang="fr-FR" sz="2800" b="1" dirty="0" smtClean="0"/>
            <a:t/>
          </a:r>
          <a:br>
            <a:rPr lang="fr-FR" sz="2800" b="1" dirty="0" smtClean="0"/>
          </a:br>
          <a:r>
            <a:rPr lang="ar-DZ" sz="2800" b="1" dirty="0" smtClean="0"/>
            <a:t>- </a:t>
          </a:r>
          <a:r>
            <a:rPr lang="ar-SA" sz="2800" b="1" dirty="0" smtClean="0"/>
            <a:t>ممارسة وظيفة مستشار </a:t>
          </a:r>
          <a:r>
            <a:rPr lang="ar-SA" sz="2800" b="1" dirty="0" err="1" smtClean="0"/>
            <a:t>جبائي</a:t>
          </a:r>
          <a:r>
            <a:rPr lang="ar-SA" sz="2800" b="1" dirty="0" smtClean="0"/>
            <a:t> أو خبير قضائي لدى شركة أو هيئة يراقب حساباتها</a:t>
          </a:r>
          <a:r>
            <a:rPr lang="ar-DZ" sz="2800" b="1" dirty="0" smtClean="0"/>
            <a:t> .</a:t>
          </a:r>
        </a:p>
        <a:p>
          <a:pPr algn="r" rtl="1"/>
          <a:r>
            <a:rPr lang="ar-DZ" sz="2800" b="1" dirty="0" smtClean="0"/>
            <a:t>- الجمع بيم ممارسة وظيفة خبير محاسب ومحافظ حسابات في نفس المؤسسة .</a:t>
          </a:r>
        </a:p>
        <a:p>
          <a:pPr algn="r" rtl="1"/>
          <a:endParaRPr lang="ar-DZ" sz="2800" b="1" dirty="0" smtClean="0"/>
        </a:p>
        <a:p>
          <a:pPr algn="r" rtl="1"/>
          <a:r>
            <a:rPr lang="ar-DZ" sz="2800" b="1" dirty="0" smtClean="0"/>
            <a:t>-</a:t>
          </a:r>
          <a:r>
            <a:rPr lang="fr-FR" sz="2800" b="1" dirty="0" smtClean="0"/>
            <a:t> </a:t>
          </a:r>
          <a:r>
            <a:rPr lang="ar-SA" sz="2800" b="1" dirty="0" smtClean="0"/>
            <a:t>شغل منصب مأجور في الشركة أو الهيئة التي راقبها بعد أقل من ثلاث (03) سنوات من انتهاء عهدته</a:t>
          </a:r>
          <a:r>
            <a:rPr lang="ar-DZ" sz="2800" b="1" dirty="0" smtClean="0"/>
            <a:t> .</a:t>
          </a:r>
        </a:p>
        <a:p>
          <a:pPr algn="r" rtl="1"/>
          <a:r>
            <a:rPr lang="ar-DZ" sz="2800" b="1" dirty="0" smtClean="0"/>
            <a:t>- </a:t>
          </a:r>
          <a:r>
            <a:rPr lang="ar-SA" sz="2800" b="1" dirty="0" smtClean="0"/>
            <a:t>الأقرباء </a:t>
          </a:r>
          <a:r>
            <a:rPr lang="ar-SA" sz="2800" b="1" dirty="0" err="1" smtClean="0"/>
            <a:t>و</a:t>
          </a:r>
          <a:r>
            <a:rPr lang="ar-SA" sz="2800" b="1" dirty="0" smtClean="0"/>
            <a:t> الأصهار لغاية الدرجة الرابعة</a:t>
          </a:r>
          <a:r>
            <a:rPr lang="ar-DZ" sz="2800" b="1" dirty="0" smtClean="0"/>
            <a:t> </a:t>
          </a:r>
          <a:r>
            <a:rPr lang="ar-SA" sz="2800" b="1" dirty="0" smtClean="0"/>
            <a:t>، بما في ذلك القائمين بالإدارة وأعضاء مجلس المديرين ومجلس مراقبة الشركة</a:t>
          </a:r>
          <a:r>
            <a:rPr lang="ar-DZ" sz="2800" b="1" dirty="0" smtClean="0"/>
            <a:t> .</a:t>
          </a:r>
        </a:p>
        <a:p>
          <a:pPr algn="r" rtl="1"/>
          <a:r>
            <a:rPr lang="fr-FR" sz="2800" b="1" dirty="0" smtClean="0"/>
            <a:t/>
          </a:r>
          <a:br>
            <a:rPr lang="fr-FR" sz="2800" b="1" dirty="0" smtClean="0"/>
          </a:br>
          <a:endParaRPr lang="fr-FR" sz="2800" b="1" dirty="0">
            <a:solidFill>
              <a:schemeClr val="tx1"/>
            </a:solidFill>
          </a:endParaRPr>
        </a:p>
      </dgm:t>
    </dgm:pt>
    <dgm:pt modelId="{4B5A9B39-1A00-4533-8167-BD62099BC791}" type="parTrans" cxnId="{2A919BF7-4983-40F9-A4FB-C20858216468}">
      <dgm:prSet/>
      <dgm:spPr/>
      <dgm:t>
        <a:bodyPr/>
        <a:lstStyle/>
        <a:p>
          <a:endParaRPr lang="fr-FR"/>
        </a:p>
      </dgm:t>
    </dgm:pt>
    <dgm:pt modelId="{3B22289C-5094-4B27-ADD8-1ABDBCF950B2}" type="sibTrans" cxnId="{2A919BF7-4983-40F9-A4FB-C20858216468}">
      <dgm:prSet/>
      <dgm:spPr/>
      <dgm:t>
        <a:bodyPr/>
        <a:lstStyle/>
        <a:p>
          <a:endParaRPr lang="fr-FR"/>
        </a:p>
      </dgm:t>
    </dgm:pt>
    <dgm:pt modelId="{CF0A1380-492C-4910-85D0-3843FF336169}" type="pres">
      <dgm:prSet presAssocID="{8E96E9D8-5AEA-40E6-8DBC-0B5D6C2370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1D5ECC3-4A41-4FC9-BCF3-50279A851A1A}" type="pres">
      <dgm:prSet presAssocID="{5484E69B-426C-4631-8B3C-566E4F13526F}" presName="linNode" presStyleCnt="0"/>
      <dgm:spPr/>
    </dgm:pt>
    <dgm:pt modelId="{51D21757-D478-41DC-B662-7D5C87C21765}" type="pres">
      <dgm:prSet presAssocID="{5484E69B-426C-4631-8B3C-566E4F13526F}" presName="parentText" presStyleLbl="node1" presStyleIdx="0" presStyleCnt="1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A919BF7-4983-40F9-A4FB-C20858216468}" srcId="{8E96E9D8-5AEA-40E6-8DBC-0B5D6C2370B0}" destId="{5484E69B-426C-4631-8B3C-566E4F13526F}" srcOrd="0" destOrd="0" parTransId="{4B5A9B39-1A00-4533-8167-BD62099BC791}" sibTransId="{3B22289C-5094-4B27-ADD8-1ABDBCF950B2}"/>
    <dgm:cxn modelId="{E99CDCE5-DEF6-47E6-98DA-E8EE6A3CA8FD}" type="presOf" srcId="{5484E69B-426C-4631-8B3C-566E4F13526F}" destId="{51D21757-D478-41DC-B662-7D5C87C21765}" srcOrd="0" destOrd="0" presId="urn:microsoft.com/office/officeart/2005/8/layout/vList5"/>
    <dgm:cxn modelId="{6521CB82-FEE9-47EA-9131-514421A71399}" type="presOf" srcId="{8E96E9D8-5AEA-40E6-8DBC-0B5D6C2370B0}" destId="{CF0A1380-492C-4910-85D0-3843FF336169}" srcOrd="0" destOrd="0" presId="urn:microsoft.com/office/officeart/2005/8/layout/vList5"/>
    <dgm:cxn modelId="{413FEE6E-D212-4D10-A75A-ACDD954F5D5F}" type="presParOf" srcId="{CF0A1380-492C-4910-85D0-3843FF336169}" destId="{61D5ECC3-4A41-4FC9-BCF3-50279A851A1A}" srcOrd="0" destOrd="0" presId="urn:microsoft.com/office/officeart/2005/8/layout/vList5"/>
    <dgm:cxn modelId="{1464DB6F-6F15-4349-9C76-C44832100F86}" type="presParOf" srcId="{61D5ECC3-4A41-4FC9-BCF3-50279A851A1A}" destId="{51D21757-D478-41DC-B662-7D5C87C2176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8BCE5D-766B-483D-AFDA-AB877414F497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F3A57EE-8B31-46AB-8754-E469AC7CC049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4000" b="1" dirty="0" smtClean="0">
              <a:solidFill>
                <a:schemeClr val="tx1"/>
              </a:solidFill>
            </a:rPr>
            <a:t>2- التنظيمات المهنية</a:t>
          </a:r>
        </a:p>
        <a:p>
          <a:pPr rtl="1"/>
          <a:r>
            <a:rPr lang="ar-DZ" sz="4000" b="1" dirty="0" smtClean="0">
              <a:solidFill>
                <a:schemeClr val="tx1"/>
              </a:solidFill>
            </a:rPr>
            <a:t>المادة 14 من القانون 10-01</a:t>
          </a:r>
          <a:endParaRPr lang="fr-FR" sz="4000" b="1" dirty="0">
            <a:solidFill>
              <a:schemeClr val="tx1"/>
            </a:solidFill>
          </a:endParaRPr>
        </a:p>
      </dgm:t>
    </dgm:pt>
    <dgm:pt modelId="{B81B4A8C-25A4-40C4-A7D7-BFB9C07D5EB0}" type="parTrans" cxnId="{E7C7CFC1-37D1-47EC-BE21-26619EDBD3D5}">
      <dgm:prSet/>
      <dgm:spPr/>
      <dgm:t>
        <a:bodyPr/>
        <a:lstStyle/>
        <a:p>
          <a:endParaRPr lang="fr-FR"/>
        </a:p>
      </dgm:t>
    </dgm:pt>
    <dgm:pt modelId="{E90C74A6-9E81-4EF1-8B5F-1AF0FC515DD4}" type="sibTrans" cxnId="{E7C7CFC1-37D1-47EC-BE21-26619EDBD3D5}">
      <dgm:prSet/>
      <dgm:spPr/>
      <dgm:t>
        <a:bodyPr/>
        <a:lstStyle/>
        <a:p>
          <a:endParaRPr lang="fr-FR"/>
        </a:p>
      </dgm:t>
    </dgm:pt>
    <dgm:pt modelId="{782BC279-A76E-47C6-8A96-052882968AA9}">
      <dgm:prSet phldrT="[Texte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3600" b="1" dirty="0" smtClean="0">
              <a:solidFill>
                <a:schemeClr val="tx1"/>
              </a:solidFill>
            </a:rPr>
            <a:t>1- </a:t>
          </a:r>
          <a:r>
            <a:rPr lang="ar-DZ" sz="3600" b="1" dirty="0" err="1" smtClean="0">
              <a:solidFill>
                <a:schemeClr val="tx1"/>
              </a:solidFill>
            </a:rPr>
            <a:t>المصف</a:t>
          </a:r>
          <a:r>
            <a:rPr lang="ar-DZ" sz="3600" b="1" dirty="0" smtClean="0">
              <a:solidFill>
                <a:schemeClr val="tx1"/>
              </a:solidFill>
            </a:rPr>
            <a:t> الوطني للخبراء المحاسبيين</a:t>
          </a:r>
          <a:endParaRPr lang="fr-FR" sz="3600" b="1" dirty="0">
            <a:solidFill>
              <a:schemeClr val="tx1"/>
            </a:solidFill>
          </a:endParaRPr>
        </a:p>
      </dgm:t>
    </dgm:pt>
    <dgm:pt modelId="{B5B595E6-9D3D-44E9-A923-3CFFE515FCDD}" type="parTrans" cxnId="{0D38C1FF-A05C-40F6-8CB2-73411F1AAAA8}">
      <dgm:prSet/>
      <dgm:spPr/>
      <dgm:t>
        <a:bodyPr/>
        <a:lstStyle/>
        <a:p>
          <a:endParaRPr lang="fr-FR"/>
        </a:p>
      </dgm:t>
    </dgm:pt>
    <dgm:pt modelId="{72C91B12-3D56-435D-8073-EAF41F32A8A7}" type="sibTrans" cxnId="{0D38C1FF-A05C-40F6-8CB2-73411F1AAAA8}">
      <dgm:prSet/>
      <dgm:spPr/>
      <dgm:t>
        <a:bodyPr/>
        <a:lstStyle/>
        <a:p>
          <a:endParaRPr lang="fr-FR"/>
        </a:p>
      </dgm:t>
    </dgm:pt>
    <dgm:pt modelId="{4D40AE68-F2F2-4BCF-A292-8F93D959239F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3600" b="1" dirty="0" smtClean="0">
              <a:solidFill>
                <a:schemeClr val="tx1"/>
              </a:solidFill>
            </a:rPr>
            <a:t>2- الغرفة الوطنية لمحافظي الحسابات</a:t>
          </a:r>
          <a:endParaRPr lang="fr-FR" sz="3600" b="1" dirty="0">
            <a:solidFill>
              <a:schemeClr val="tx1"/>
            </a:solidFill>
          </a:endParaRPr>
        </a:p>
      </dgm:t>
    </dgm:pt>
    <dgm:pt modelId="{15DC9E0F-BCBB-465F-AA47-9A5A2C2CE0A8}" type="parTrans" cxnId="{F7CA3F80-D7B8-459D-AC3A-DA8CD6F2C5D6}">
      <dgm:prSet/>
      <dgm:spPr/>
      <dgm:t>
        <a:bodyPr/>
        <a:lstStyle/>
        <a:p>
          <a:endParaRPr lang="fr-FR"/>
        </a:p>
      </dgm:t>
    </dgm:pt>
    <dgm:pt modelId="{05D3BF5F-159B-4C95-AC71-DA7BF4F9A8F8}" type="sibTrans" cxnId="{F7CA3F80-D7B8-459D-AC3A-DA8CD6F2C5D6}">
      <dgm:prSet/>
      <dgm:spPr/>
      <dgm:t>
        <a:bodyPr/>
        <a:lstStyle/>
        <a:p>
          <a:endParaRPr lang="fr-FR"/>
        </a:p>
      </dgm:t>
    </dgm:pt>
    <dgm:pt modelId="{18B139E2-1BAC-40AE-913C-4F3CCB766CE6}">
      <dgm:prSet phldrT="[Texte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3600" b="1" dirty="0" smtClean="0">
              <a:solidFill>
                <a:schemeClr val="tx1"/>
              </a:solidFill>
            </a:rPr>
            <a:t>3- المنظمة الوطنية للمحاسبين المعتمدين</a:t>
          </a:r>
          <a:endParaRPr lang="fr-FR" sz="3600" b="1" dirty="0">
            <a:solidFill>
              <a:schemeClr val="tx1"/>
            </a:solidFill>
          </a:endParaRPr>
        </a:p>
      </dgm:t>
    </dgm:pt>
    <dgm:pt modelId="{1CA4F86F-39C9-4708-AE5F-5D7EF8AFA091}" type="parTrans" cxnId="{41414200-7A88-485A-9D83-B757E05A57EE}">
      <dgm:prSet/>
      <dgm:spPr/>
      <dgm:t>
        <a:bodyPr/>
        <a:lstStyle/>
        <a:p>
          <a:endParaRPr lang="fr-FR"/>
        </a:p>
      </dgm:t>
    </dgm:pt>
    <dgm:pt modelId="{CF63D993-51C1-40AD-830E-1699E0B157B9}" type="sibTrans" cxnId="{41414200-7A88-485A-9D83-B757E05A57EE}">
      <dgm:prSet/>
      <dgm:spPr/>
      <dgm:t>
        <a:bodyPr/>
        <a:lstStyle/>
        <a:p>
          <a:endParaRPr lang="fr-FR"/>
        </a:p>
      </dgm:t>
    </dgm:pt>
    <dgm:pt modelId="{113413A7-F2FC-4496-AD49-B17FE2B01B41}" type="pres">
      <dgm:prSet presAssocID="{A08BCE5D-766B-483D-AFDA-AB877414F49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EC6B31-718D-4340-8FB4-1A33F6357E0B}" type="pres">
      <dgm:prSet presAssocID="{CF3A57EE-8B31-46AB-8754-E469AC7CC049}" presName="roof" presStyleLbl="dkBgShp" presStyleIdx="0" presStyleCnt="2"/>
      <dgm:spPr/>
      <dgm:t>
        <a:bodyPr/>
        <a:lstStyle/>
        <a:p>
          <a:endParaRPr lang="fr-FR"/>
        </a:p>
      </dgm:t>
    </dgm:pt>
    <dgm:pt modelId="{D5CD17A3-7CBB-4E09-8625-0E21B9CAFBAF}" type="pres">
      <dgm:prSet presAssocID="{CF3A57EE-8B31-46AB-8754-E469AC7CC049}" presName="pillars" presStyleCnt="0"/>
      <dgm:spPr/>
    </dgm:pt>
    <dgm:pt modelId="{A9372C67-8CCD-4F0A-BCF2-2DA6FB6EED23}" type="pres">
      <dgm:prSet presAssocID="{CF3A57EE-8B31-46AB-8754-E469AC7CC049}" presName="pillar1" presStyleLbl="node1" presStyleIdx="0" presStyleCnt="3" custLinFactX="97802" custLinFactNeighborX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16FD5F-C85B-40E0-B081-4C49EE5A4D6C}" type="pres">
      <dgm:prSet presAssocID="{4D40AE68-F2F2-4BCF-A292-8F93D959239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486402-CA1D-4392-8CE1-54371F8874A7}" type="pres">
      <dgm:prSet presAssocID="{18B139E2-1BAC-40AE-913C-4F3CCB766CE6}" presName="pillarX" presStyleLbl="node1" presStyleIdx="2" presStyleCnt="3" custLinFactX="-97802" custLinFactNeighborX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5E6ADD-290F-4F14-8677-E4367C263289}" type="pres">
      <dgm:prSet presAssocID="{CF3A57EE-8B31-46AB-8754-E469AC7CC049}" presName="base" presStyleLbl="dkBgShp" presStyleIdx="1" presStyleCnt="2"/>
      <dgm:spPr/>
    </dgm:pt>
  </dgm:ptLst>
  <dgm:cxnLst>
    <dgm:cxn modelId="{321DCA2C-C3A9-41A5-8FBE-3ABCE180E5DC}" type="presOf" srcId="{18B139E2-1BAC-40AE-913C-4F3CCB766CE6}" destId="{CC486402-CA1D-4392-8CE1-54371F8874A7}" srcOrd="0" destOrd="0" presId="urn:microsoft.com/office/officeart/2005/8/layout/hList3"/>
    <dgm:cxn modelId="{6A5005CE-5E0F-4326-A608-0CEE40D5B65A}" type="presOf" srcId="{782BC279-A76E-47C6-8A96-052882968AA9}" destId="{A9372C67-8CCD-4F0A-BCF2-2DA6FB6EED23}" srcOrd="0" destOrd="0" presId="urn:microsoft.com/office/officeart/2005/8/layout/hList3"/>
    <dgm:cxn modelId="{E7C7CFC1-37D1-47EC-BE21-26619EDBD3D5}" srcId="{A08BCE5D-766B-483D-AFDA-AB877414F497}" destId="{CF3A57EE-8B31-46AB-8754-E469AC7CC049}" srcOrd="0" destOrd="0" parTransId="{B81B4A8C-25A4-40C4-A7D7-BFB9C07D5EB0}" sibTransId="{E90C74A6-9E81-4EF1-8B5F-1AF0FC515DD4}"/>
    <dgm:cxn modelId="{0D38C1FF-A05C-40F6-8CB2-73411F1AAAA8}" srcId="{CF3A57EE-8B31-46AB-8754-E469AC7CC049}" destId="{782BC279-A76E-47C6-8A96-052882968AA9}" srcOrd="0" destOrd="0" parTransId="{B5B595E6-9D3D-44E9-A923-3CFFE515FCDD}" sibTransId="{72C91B12-3D56-435D-8073-EAF41F32A8A7}"/>
    <dgm:cxn modelId="{A82121C3-96F4-4D7A-AE7D-4466C1A0DFCE}" type="presOf" srcId="{A08BCE5D-766B-483D-AFDA-AB877414F497}" destId="{113413A7-F2FC-4496-AD49-B17FE2B01B41}" srcOrd="0" destOrd="0" presId="urn:microsoft.com/office/officeart/2005/8/layout/hList3"/>
    <dgm:cxn modelId="{F7CA3F80-D7B8-459D-AC3A-DA8CD6F2C5D6}" srcId="{CF3A57EE-8B31-46AB-8754-E469AC7CC049}" destId="{4D40AE68-F2F2-4BCF-A292-8F93D959239F}" srcOrd="1" destOrd="0" parTransId="{15DC9E0F-BCBB-465F-AA47-9A5A2C2CE0A8}" sibTransId="{05D3BF5F-159B-4C95-AC71-DA7BF4F9A8F8}"/>
    <dgm:cxn modelId="{A299BC42-7D24-4232-8C4E-01AE350F378F}" type="presOf" srcId="{CF3A57EE-8B31-46AB-8754-E469AC7CC049}" destId="{92EC6B31-718D-4340-8FB4-1A33F6357E0B}" srcOrd="0" destOrd="0" presId="urn:microsoft.com/office/officeart/2005/8/layout/hList3"/>
    <dgm:cxn modelId="{41414200-7A88-485A-9D83-B757E05A57EE}" srcId="{CF3A57EE-8B31-46AB-8754-E469AC7CC049}" destId="{18B139E2-1BAC-40AE-913C-4F3CCB766CE6}" srcOrd="2" destOrd="0" parTransId="{1CA4F86F-39C9-4708-AE5F-5D7EF8AFA091}" sibTransId="{CF63D993-51C1-40AD-830E-1699E0B157B9}"/>
    <dgm:cxn modelId="{C8F214EE-9A68-4ECA-A92E-4AB0C8626B6F}" type="presOf" srcId="{4D40AE68-F2F2-4BCF-A292-8F93D959239F}" destId="{E016FD5F-C85B-40E0-B081-4C49EE5A4D6C}" srcOrd="0" destOrd="0" presId="urn:microsoft.com/office/officeart/2005/8/layout/hList3"/>
    <dgm:cxn modelId="{C6483579-C83E-4EF2-AFD3-0BE20735EB0E}" type="presParOf" srcId="{113413A7-F2FC-4496-AD49-B17FE2B01B41}" destId="{92EC6B31-718D-4340-8FB4-1A33F6357E0B}" srcOrd="0" destOrd="0" presId="urn:microsoft.com/office/officeart/2005/8/layout/hList3"/>
    <dgm:cxn modelId="{2091F9ED-25F7-4321-A002-664D57F4DC41}" type="presParOf" srcId="{113413A7-F2FC-4496-AD49-B17FE2B01B41}" destId="{D5CD17A3-7CBB-4E09-8625-0E21B9CAFBAF}" srcOrd="1" destOrd="0" presId="urn:microsoft.com/office/officeart/2005/8/layout/hList3"/>
    <dgm:cxn modelId="{0927D2F2-555C-4FF2-B6A9-6B2E9885DE19}" type="presParOf" srcId="{D5CD17A3-7CBB-4E09-8625-0E21B9CAFBAF}" destId="{A9372C67-8CCD-4F0A-BCF2-2DA6FB6EED23}" srcOrd="0" destOrd="0" presId="urn:microsoft.com/office/officeart/2005/8/layout/hList3"/>
    <dgm:cxn modelId="{D9C3D03A-0D63-4CAC-80F1-64238166EB93}" type="presParOf" srcId="{D5CD17A3-7CBB-4E09-8625-0E21B9CAFBAF}" destId="{E016FD5F-C85B-40E0-B081-4C49EE5A4D6C}" srcOrd="1" destOrd="0" presId="urn:microsoft.com/office/officeart/2005/8/layout/hList3"/>
    <dgm:cxn modelId="{A5565DBA-EA9C-4879-A69C-661611510BBC}" type="presParOf" srcId="{D5CD17A3-7CBB-4E09-8625-0E21B9CAFBAF}" destId="{CC486402-CA1D-4392-8CE1-54371F8874A7}" srcOrd="2" destOrd="0" presId="urn:microsoft.com/office/officeart/2005/8/layout/hList3"/>
    <dgm:cxn modelId="{24CF8915-A64C-4EFC-A541-788FC9554F53}" type="presParOf" srcId="{113413A7-F2FC-4496-AD49-B17FE2B01B41}" destId="{8E5E6ADD-290F-4F14-8677-E4367C26328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3244C0-A48D-4C72-9936-5B89A240A24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E974642-2D9A-4DB0-9F5E-5724132A2B72}">
      <dgm:prSet phldrT="[Texte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ما </a:t>
          </a:r>
        </a:p>
        <a:p>
          <a:pPr rtl="1"/>
          <a:r>
            <a:rPr lang="ar-DZ" sz="2400" b="1" dirty="0" smtClean="0">
              <a:solidFill>
                <a:schemeClr val="tx1"/>
              </a:solidFill>
            </a:rPr>
            <a:t>مفهومه ؟</a:t>
          </a:r>
          <a:endParaRPr lang="fr-FR" sz="2400" b="1" dirty="0">
            <a:solidFill>
              <a:schemeClr val="tx1"/>
            </a:solidFill>
          </a:endParaRPr>
        </a:p>
      </dgm:t>
    </dgm:pt>
    <dgm:pt modelId="{D1D4F25A-6952-46A2-9821-2C35B984604D}" type="parTrans" cxnId="{1D1CF58D-64B2-47C2-A833-055014209C04}">
      <dgm:prSet/>
      <dgm:spPr/>
      <dgm:t>
        <a:bodyPr/>
        <a:lstStyle/>
        <a:p>
          <a:endParaRPr lang="fr-FR"/>
        </a:p>
      </dgm:t>
    </dgm:pt>
    <dgm:pt modelId="{F68505DE-ECB2-464A-806C-DE5A3F708D63}" type="sibTrans" cxnId="{1D1CF58D-64B2-47C2-A833-055014209C04}">
      <dgm:prSet/>
      <dgm:spPr/>
      <dgm:t>
        <a:bodyPr/>
        <a:lstStyle/>
        <a:p>
          <a:endParaRPr lang="fr-FR"/>
        </a:p>
      </dgm:t>
    </dgm:pt>
    <dgm:pt modelId="{2EA5A1D2-7B76-4094-8418-B3203E4962C5}">
      <dgm:prSet phldrT="[Texte]" custT="1"/>
      <dgm:spPr/>
      <dgm:t>
        <a:bodyPr/>
        <a:lstStyle/>
        <a:p>
          <a:pPr rtl="1"/>
          <a:r>
            <a:rPr lang="ar-DZ" sz="1900" dirty="0" smtClean="0"/>
            <a:t> </a:t>
          </a:r>
          <a:r>
            <a:rPr lang="ar-DZ" sz="2400" b="1" dirty="0" smtClean="0"/>
            <a:t>جهاز مهني</a:t>
          </a:r>
          <a:endParaRPr lang="fr-FR" sz="2400" b="1" dirty="0"/>
        </a:p>
      </dgm:t>
    </dgm:pt>
    <dgm:pt modelId="{3D62994A-62DB-456C-8D63-5489695EFD85}" type="parTrans" cxnId="{1F263BF0-3347-4A25-ABCA-0E4D658204F0}">
      <dgm:prSet/>
      <dgm:spPr/>
      <dgm:t>
        <a:bodyPr/>
        <a:lstStyle/>
        <a:p>
          <a:endParaRPr lang="fr-FR"/>
        </a:p>
      </dgm:t>
    </dgm:pt>
    <dgm:pt modelId="{DE731DE2-EC02-4E00-A564-F9305625E44E}" type="sibTrans" cxnId="{1F263BF0-3347-4A25-ABCA-0E4D658204F0}">
      <dgm:prSet/>
      <dgm:spPr/>
      <dgm:t>
        <a:bodyPr/>
        <a:lstStyle/>
        <a:p>
          <a:endParaRPr lang="fr-FR"/>
        </a:p>
      </dgm:t>
    </dgm:pt>
    <dgm:pt modelId="{A89414DC-8A0B-42CA-9CDE-1B81B5F60177}">
      <dgm:prSet phldrT="[Texte]" custT="1"/>
      <dgm:spPr/>
      <dgm:t>
        <a:bodyPr/>
        <a:lstStyle/>
        <a:p>
          <a:pPr rtl="1"/>
          <a:r>
            <a:rPr lang="ar-DZ" sz="2400" b="1" dirty="0" smtClean="0"/>
            <a:t>يسير من طرف مجلس وطني منتخب </a:t>
          </a:r>
          <a:endParaRPr lang="fr-FR" sz="2400" b="1" dirty="0"/>
        </a:p>
      </dgm:t>
    </dgm:pt>
    <dgm:pt modelId="{D4F5B0F2-92EE-4F32-84AB-3E6092857EA8}" type="parTrans" cxnId="{4DD6EE1A-905D-4CD9-86EB-04496B3E1AC6}">
      <dgm:prSet/>
      <dgm:spPr/>
      <dgm:t>
        <a:bodyPr/>
        <a:lstStyle/>
        <a:p>
          <a:endParaRPr lang="fr-FR"/>
        </a:p>
      </dgm:t>
    </dgm:pt>
    <dgm:pt modelId="{801C6441-9445-4EB6-B66A-BE165AB72A17}" type="sibTrans" cxnId="{4DD6EE1A-905D-4CD9-86EB-04496B3E1AC6}">
      <dgm:prSet/>
      <dgm:spPr/>
      <dgm:t>
        <a:bodyPr/>
        <a:lstStyle/>
        <a:p>
          <a:endParaRPr lang="fr-FR"/>
        </a:p>
      </dgm:t>
    </dgm:pt>
    <dgm:pt modelId="{EBAC0A9A-BA2F-4A8B-9AF9-65ACDD895DAA}">
      <dgm:prSet phldrT="[Texte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sz="2400" b="1" dirty="0" smtClean="0">
              <a:solidFill>
                <a:schemeClr val="tx1"/>
              </a:solidFill>
            </a:rPr>
            <a:t>ما </a:t>
          </a:r>
        </a:p>
        <a:p>
          <a:r>
            <a:rPr lang="ar-DZ" sz="2400" b="1" dirty="0" smtClean="0">
              <a:solidFill>
                <a:schemeClr val="tx1"/>
              </a:solidFill>
            </a:rPr>
            <a:t>مهامه ؟</a:t>
          </a:r>
          <a:endParaRPr lang="fr-FR" sz="2400" b="1" dirty="0">
            <a:solidFill>
              <a:schemeClr val="tx1"/>
            </a:solidFill>
          </a:endParaRPr>
        </a:p>
      </dgm:t>
    </dgm:pt>
    <dgm:pt modelId="{AE988AC1-93D7-4B92-85A9-26537DA02633}" type="parTrans" cxnId="{512A798D-CB08-46B7-A3BD-6DDE31F7A79E}">
      <dgm:prSet/>
      <dgm:spPr/>
      <dgm:t>
        <a:bodyPr/>
        <a:lstStyle/>
        <a:p>
          <a:endParaRPr lang="fr-FR"/>
        </a:p>
      </dgm:t>
    </dgm:pt>
    <dgm:pt modelId="{4AA31CC5-2F16-4E3F-84C1-76A8723BCA5D}" type="sibTrans" cxnId="{512A798D-CB08-46B7-A3BD-6DDE31F7A79E}">
      <dgm:prSet/>
      <dgm:spPr/>
      <dgm:t>
        <a:bodyPr/>
        <a:lstStyle/>
        <a:p>
          <a:endParaRPr lang="fr-FR"/>
        </a:p>
      </dgm:t>
    </dgm:pt>
    <dgm:pt modelId="{993DF3C0-415C-48C2-BDF6-D6E5D320E8E8}">
      <dgm:prSet phldrT="[Texte]" custT="1"/>
      <dgm:spPr/>
      <dgm:t>
        <a:bodyPr/>
        <a:lstStyle/>
        <a:p>
          <a:pPr rtl="1"/>
          <a:r>
            <a:rPr lang="ar-DZ" sz="2000" b="1" dirty="0" smtClean="0"/>
            <a:t>يسهر على تنظيم مهنة الخبير المحاسب وحسن ممارستها</a:t>
          </a:r>
          <a:endParaRPr lang="fr-FR" sz="2000" b="1" dirty="0"/>
        </a:p>
      </dgm:t>
    </dgm:pt>
    <dgm:pt modelId="{D85D6BC5-852C-44E8-8EE1-4D150891B335}" type="parTrans" cxnId="{623A0CE0-3CF1-46B0-99A3-04A8B1ACA0AB}">
      <dgm:prSet/>
      <dgm:spPr/>
      <dgm:t>
        <a:bodyPr/>
        <a:lstStyle/>
        <a:p>
          <a:endParaRPr lang="fr-FR"/>
        </a:p>
      </dgm:t>
    </dgm:pt>
    <dgm:pt modelId="{BA86D665-6E7D-4DE2-9F94-AE1C85B3BAFD}" type="sibTrans" cxnId="{623A0CE0-3CF1-46B0-99A3-04A8B1ACA0AB}">
      <dgm:prSet/>
      <dgm:spPr/>
      <dgm:t>
        <a:bodyPr/>
        <a:lstStyle/>
        <a:p>
          <a:endParaRPr lang="fr-FR"/>
        </a:p>
      </dgm:t>
    </dgm:pt>
    <dgm:pt modelId="{77289728-6215-420C-8E10-22ED0D0DDD90}">
      <dgm:prSet phldrT="[Texte]" custT="1"/>
      <dgm:spPr/>
      <dgm:t>
        <a:bodyPr/>
        <a:lstStyle/>
        <a:p>
          <a:pPr rtl="1"/>
          <a:r>
            <a:rPr lang="ar-DZ" sz="2000" b="1" dirty="0" smtClean="0"/>
            <a:t>حفظ وصون كرامة أعضائه وضمان </a:t>
          </a:r>
          <a:r>
            <a:rPr lang="ar-DZ" sz="2000" b="1" dirty="0" err="1" smtClean="0"/>
            <a:t>إستقلاليتهم</a:t>
          </a:r>
          <a:endParaRPr lang="fr-FR" sz="2000" b="1" dirty="0"/>
        </a:p>
      </dgm:t>
    </dgm:pt>
    <dgm:pt modelId="{0A0E0930-7A1E-411F-B5AA-D7980283B3B0}" type="parTrans" cxnId="{1509B620-0409-406A-9244-E91E1258810D}">
      <dgm:prSet/>
      <dgm:spPr/>
      <dgm:t>
        <a:bodyPr/>
        <a:lstStyle/>
        <a:p>
          <a:endParaRPr lang="fr-FR"/>
        </a:p>
      </dgm:t>
    </dgm:pt>
    <dgm:pt modelId="{D342E027-547E-42E6-A0F6-3151B3A4CFCC}" type="sibTrans" cxnId="{1509B620-0409-406A-9244-E91E1258810D}">
      <dgm:prSet/>
      <dgm:spPr/>
      <dgm:t>
        <a:bodyPr/>
        <a:lstStyle/>
        <a:p>
          <a:endParaRPr lang="fr-FR"/>
        </a:p>
      </dgm:t>
    </dgm:pt>
    <dgm:pt modelId="{D260C9A7-2A9B-4CC3-BD6A-F4B5917C4FDE}">
      <dgm:prSet phldrT="[Texte]" custT="1"/>
      <dgm:spPr/>
      <dgm:t>
        <a:bodyPr/>
        <a:lstStyle/>
        <a:p>
          <a:pPr rtl="1"/>
          <a:r>
            <a:rPr lang="ar-DZ" sz="2400" b="1" dirty="0" smtClean="0"/>
            <a:t>يتميز بالشخصية المعنوية</a:t>
          </a:r>
          <a:endParaRPr lang="fr-FR" sz="2400" b="1" dirty="0"/>
        </a:p>
      </dgm:t>
    </dgm:pt>
    <dgm:pt modelId="{A3384857-205A-4F16-B99A-D3911308F942}" type="parTrans" cxnId="{021E7DC6-E779-4135-8427-6558F005ACC0}">
      <dgm:prSet/>
      <dgm:spPr/>
      <dgm:t>
        <a:bodyPr/>
        <a:lstStyle/>
        <a:p>
          <a:endParaRPr lang="fr-FR"/>
        </a:p>
      </dgm:t>
    </dgm:pt>
    <dgm:pt modelId="{CF3FEF4F-7FC5-4F71-8464-F8DC0FC32125}" type="sibTrans" cxnId="{021E7DC6-E779-4135-8427-6558F005ACC0}">
      <dgm:prSet/>
      <dgm:spPr/>
      <dgm:t>
        <a:bodyPr/>
        <a:lstStyle/>
        <a:p>
          <a:endParaRPr lang="fr-FR"/>
        </a:p>
      </dgm:t>
    </dgm:pt>
    <dgm:pt modelId="{B8F657A8-EDAF-415E-8DD0-B592B2661436}">
      <dgm:prSet phldrT="[Texte]" custT="1"/>
      <dgm:spPr/>
      <dgm:t>
        <a:bodyPr/>
        <a:lstStyle/>
        <a:p>
          <a:pPr rtl="1"/>
          <a:r>
            <a:rPr lang="ar-DZ" sz="2400" b="1" dirty="0" smtClean="0"/>
            <a:t>يضم أشخاص طبيعيين ومعنويين مؤهلين لممارسة مهنة الخبير المحاسب </a:t>
          </a:r>
          <a:endParaRPr lang="fr-FR" sz="2400" b="1" dirty="0"/>
        </a:p>
      </dgm:t>
    </dgm:pt>
    <dgm:pt modelId="{6C0DBCC5-82B1-4763-A39C-B13910400DB5}" type="parTrans" cxnId="{9BF623FC-B530-4725-A48A-489ABD26CD05}">
      <dgm:prSet/>
      <dgm:spPr/>
      <dgm:t>
        <a:bodyPr/>
        <a:lstStyle/>
        <a:p>
          <a:endParaRPr lang="fr-FR"/>
        </a:p>
      </dgm:t>
    </dgm:pt>
    <dgm:pt modelId="{FCEE0FCC-ECA5-4606-88A4-388D2757D39A}" type="sibTrans" cxnId="{9BF623FC-B530-4725-A48A-489ABD26CD05}">
      <dgm:prSet/>
      <dgm:spPr/>
      <dgm:t>
        <a:bodyPr/>
        <a:lstStyle/>
        <a:p>
          <a:endParaRPr lang="fr-FR"/>
        </a:p>
      </dgm:t>
    </dgm:pt>
    <dgm:pt modelId="{9468C843-60B1-4676-B67F-313433276FED}">
      <dgm:prSet phldrT="[Texte]" custT="1"/>
      <dgm:spPr/>
      <dgm:t>
        <a:bodyPr/>
        <a:lstStyle/>
        <a:p>
          <a:pPr rtl="1"/>
          <a:r>
            <a:rPr lang="ar-DZ" sz="2000" b="1" dirty="0" smtClean="0"/>
            <a:t>يسهر على </a:t>
          </a:r>
          <a:r>
            <a:rPr lang="ar-DZ" sz="2000" b="1" dirty="0" err="1" smtClean="0"/>
            <a:t>إحترام</a:t>
          </a:r>
          <a:r>
            <a:rPr lang="ar-DZ" sz="2000" b="1" dirty="0" smtClean="0"/>
            <a:t> قواعد المهنة وأعرافها</a:t>
          </a:r>
          <a:endParaRPr lang="fr-FR" sz="2000" b="1" dirty="0"/>
        </a:p>
      </dgm:t>
    </dgm:pt>
    <dgm:pt modelId="{0EC5BFE9-3DF2-47FA-8A82-6AECEFE36FA3}" type="parTrans" cxnId="{CEA55F68-BF55-4682-B0FC-EACBE685A072}">
      <dgm:prSet/>
      <dgm:spPr/>
      <dgm:t>
        <a:bodyPr/>
        <a:lstStyle/>
        <a:p>
          <a:endParaRPr lang="fr-FR"/>
        </a:p>
      </dgm:t>
    </dgm:pt>
    <dgm:pt modelId="{B40EEE26-D65E-473E-83E0-1C348E31CF80}" type="sibTrans" cxnId="{CEA55F68-BF55-4682-B0FC-EACBE685A072}">
      <dgm:prSet/>
      <dgm:spPr/>
      <dgm:t>
        <a:bodyPr/>
        <a:lstStyle/>
        <a:p>
          <a:endParaRPr lang="fr-FR"/>
        </a:p>
      </dgm:t>
    </dgm:pt>
    <dgm:pt modelId="{FAFCA2A0-5B69-4387-B730-B59224ABE601}">
      <dgm:prSet phldrT="[Texte]" custT="1"/>
      <dgm:spPr/>
      <dgm:t>
        <a:bodyPr/>
        <a:lstStyle/>
        <a:p>
          <a:pPr rtl="1"/>
          <a:r>
            <a:rPr lang="ar-DZ" sz="2000" b="1" dirty="0" smtClean="0"/>
            <a:t>يقوم بإعداد النظام الداخلي </a:t>
          </a:r>
          <a:r>
            <a:rPr lang="ar-DZ" sz="2000" b="1" dirty="0" err="1" smtClean="0"/>
            <a:t>للمصف</a:t>
          </a:r>
          <a:r>
            <a:rPr lang="ar-DZ" sz="2000" b="1" dirty="0" smtClean="0"/>
            <a:t> </a:t>
          </a:r>
          <a:endParaRPr lang="fr-FR" sz="2000" b="1" dirty="0"/>
        </a:p>
      </dgm:t>
    </dgm:pt>
    <dgm:pt modelId="{3ED65B5B-2E9A-498F-B855-B84AE5C0FE16}" type="parTrans" cxnId="{66D45EC3-4CBD-4D0A-A120-2B9FB534DB16}">
      <dgm:prSet/>
      <dgm:spPr/>
      <dgm:t>
        <a:bodyPr/>
        <a:lstStyle/>
        <a:p>
          <a:endParaRPr lang="fr-FR"/>
        </a:p>
      </dgm:t>
    </dgm:pt>
    <dgm:pt modelId="{FA99FB42-8006-4677-91D7-7DD972E91C40}" type="sibTrans" cxnId="{66D45EC3-4CBD-4D0A-A120-2B9FB534DB16}">
      <dgm:prSet/>
      <dgm:spPr/>
      <dgm:t>
        <a:bodyPr/>
        <a:lstStyle/>
        <a:p>
          <a:endParaRPr lang="fr-FR"/>
        </a:p>
      </dgm:t>
    </dgm:pt>
    <dgm:pt modelId="{57E39F40-54CE-457D-BA73-A862DD290BAB}">
      <dgm:prSet phldrT="[Texte]" custT="1"/>
      <dgm:spPr/>
      <dgm:t>
        <a:bodyPr/>
        <a:lstStyle/>
        <a:p>
          <a:pPr rtl="1"/>
          <a:r>
            <a:rPr lang="ar-DZ" sz="2000" b="1" dirty="0" smtClean="0"/>
            <a:t>يقوم بإعداد مدونة أخلاقيات المهنة </a:t>
          </a:r>
          <a:endParaRPr lang="fr-FR" sz="2000" b="1" dirty="0"/>
        </a:p>
      </dgm:t>
    </dgm:pt>
    <dgm:pt modelId="{E1D49CC8-F404-4DE3-B997-C3B9FCEDFD9B}" type="parTrans" cxnId="{E72179AD-E8D1-4FDC-91CE-4BBCDC683851}">
      <dgm:prSet/>
      <dgm:spPr/>
      <dgm:t>
        <a:bodyPr/>
        <a:lstStyle/>
        <a:p>
          <a:endParaRPr lang="fr-FR"/>
        </a:p>
      </dgm:t>
    </dgm:pt>
    <dgm:pt modelId="{B770AF37-DA19-439E-9196-26652CCA71CC}" type="sibTrans" cxnId="{E72179AD-E8D1-4FDC-91CE-4BBCDC683851}">
      <dgm:prSet/>
      <dgm:spPr/>
      <dgm:t>
        <a:bodyPr/>
        <a:lstStyle/>
        <a:p>
          <a:endParaRPr lang="fr-FR"/>
        </a:p>
      </dgm:t>
    </dgm:pt>
    <dgm:pt modelId="{7179F15B-96D2-404E-9970-71999D3ED5E4}">
      <dgm:prSet phldrT="[Texte]" custT="1"/>
      <dgm:spPr/>
      <dgm:t>
        <a:bodyPr/>
        <a:lstStyle/>
        <a:p>
          <a:pPr rtl="1"/>
          <a:r>
            <a:rPr lang="ar-DZ" sz="2000" b="1" dirty="0" smtClean="0"/>
            <a:t>يبدي رأيه في المسائل المتعلقة بمهنة الخبير المحاسب وحسن سيرها</a:t>
          </a:r>
          <a:endParaRPr lang="fr-FR" sz="2000" b="1" dirty="0"/>
        </a:p>
      </dgm:t>
    </dgm:pt>
    <dgm:pt modelId="{B2131C5A-3C3C-4F68-BB90-AFAFC633F833}" type="parTrans" cxnId="{FA19BF7C-5B0F-4257-8B86-339A1C76E1AE}">
      <dgm:prSet/>
      <dgm:spPr/>
      <dgm:t>
        <a:bodyPr/>
        <a:lstStyle/>
        <a:p>
          <a:endParaRPr lang="fr-FR"/>
        </a:p>
      </dgm:t>
    </dgm:pt>
    <dgm:pt modelId="{37488040-0946-4748-9DCC-E9DEBCA46B3A}" type="sibTrans" cxnId="{FA19BF7C-5B0F-4257-8B86-339A1C76E1AE}">
      <dgm:prSet/>
      <dgm:spPr/>
      <dgm:t>
        <a:bodyPr/>
        <a:lstStyle/>
        <a:p>
          <a:endParaRPr lang="fr-FR"/>
        </a:p>
      </dgm:t>
    </dgm:pt>
    <dgm:pt modelId="{3988058F-DFA9-4AB9-A8C4-AAD5B4269BAB}" type="pres">
      <dgm:prSet presAssocID="{C33244C0-A48D-4C72-9936-5B89A240A24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762AA40F-F104-49C1-932D-A6CE99444FA8}" type="pres">
      <dgm:prSet presAssocID="{5E974642-2D9A-4DB0-9F5E-5724132A2B72}" presName="linNode" presStyleCnt="0"/>
      <dgm:spPr/>
    </dgm:pt>
    <dgm:pt modelId="{BD1B6EA9-DB3D-4532-A71F-C87979EC5E39}" type="pres">
      <dgm:prSet presAssocID="{5E974642-2D9A-4DB0-9F5E-5724132A2B72}" presName="parentShp" presStyleLbl="node1" presStyleIdx="0" presStyleCnt="2" custScaleX="53736" custScaleY="82362" custLinFactNeighborX="-37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CB960A-84D7-440E-BE52-CD50283C495E}" type="pres">
      <dgm:prSet presAssocID="{5E974642-2D9A-4DB0-9F5E-5724132A2B72}" presName="childShp" presStyleLbl="bgAccFollowNode1" presStyleIdx="0" presStyleCnt="2" custScaleX="127011" custLinFactNeighborX="20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634A9B-82A0-4C5D-A53A-078148E1BEC8}" type="pres">
      <dgm:prSet presAssocID="{F68505DE-ECB2-464A-806C-DE5A3F708D63}" presName="spacing" presStyleCnt="0"/>
      <dgm:spPr/>
    </dgm:pt>
    <dgm:pt modelId="{48D28B2E-DECD-40F9-A589-05CD2A757F36}" type="pres">
      <dgm:prSet presAssocID="{EBAC0A9A-BA2F-4A8B-9AF9-65ACDD895DAA}" presName="linNode" presStyleCnt="0"/>
      <dgm:spPr/>
    </dgm:pt>
    <dgm:pt modelId="{7F86F310-98E5-488C-8F9F-F0F6CA2CBFC2}" type="pres">
      <dgm:prSet presAssocID="{EBAC0A9A-BA2F-4A8B-9AF9-65ACDD895DAA}" presName="parentShp" presStyleLbl="node1" presStyleIdx="1" presStyleCnt="2" custScaleX="46551" custScaleY="87889" custLinFactNeighborX="-28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E3F528-C768-4F66-956F-EC8BC0337251}" type="pres">
      <dgm:prSet presAssocID="{EBAC0A9A-BA2F-4A8B-9AF9-65ACDD895DAA}" presName="childShp" presStyleLbl="bgAccFollowNode1" presStyleIdx="1" presStyleCnt="2" custScaleX="129789" custScaleY="112530" custLinFactNeighborX="9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26E40FB-332C-44D4-BE07-05E30C577C4F}" type="presOf" srcId="{B8F657A8-EDAF-415E-8DD0-B592B2661436}" destId="{2FCB960A-84D7-440E-BE52-CD50283C495E}" srcOrd="0" destOrd="2" presId="urn:microsoft.com/office/officeart/2005/8/layout/vList6"/>
    <dgm:cxn modelId="{CEA55F68-BF55-4682-B0FC-EACBE685A072}" srcId="{EBAC0A9A-BA2F-4A8B-9AF9-65ACDD895DAA}" destId="{9468C843-60B1-4676-B67F-313433276FED}" srcOrd="2" destOrd="0" parTransId="{0EC5BFE9-3DF2-47FA-8A82-6AECEFE36FA3}" sibTransId="{B40EEE26-D65E-473E-83E0-1C348E31CF80}"/>
    <dgm:cxn modelId="{1D1CF58D-64B2-47C2-A833-055014209C04}" srcId="{C33244C0-A48D-4C72-9936-5B89A240A245}" destId="{5E974642-2D9A-4DB0-9F5E-5724132A2B72}" srcOrd="0" destOrd="0" parTransId="{D1D4F25A-6952-46A2-9821-2C35B984604D}" sibTransId="{F68505DE-ECB2-464A-806C-DE5A3F708D63}"/>
    <dgm:cxn modelId="{4DD6EE1A-905D-4CD9-86EB-04496B3E1AC6}" srcId="{5E974642-2D9A-4DB0-9F5E-5724132A2B72}" destId="{A89414DC-8A0B-42CA-9CDE-1B81B5F60177}" srcOrd="3" destOrd="0" parTransId="{D4F5B0F2-92EE-4F32-84AB-3E6092857EA8}" sibTransId="{801C6441-9445-4EB6-B66A-BE165AB72A17}"/>
    <dgm:cxn modelId="{EF41F179-351E-40AE-BF8F-9C1FFE3D50B6}" type="presOf" srcId="{D260C9A7-2A9B-4CC3-BD6A-F4B5917C4FDE}" destId="{2FCB960A-84D7-440E-BE52-CD50283C495E}" srcOrd="0" destOrd="1" presId="urn:microsoft.com/office/officeart/2005/8/layout/vList6"/>
    <dgm:cxn modelId="{021E7DC6-E779-4135-8427-6558F005ACC0}" srcId="{5E974642-2D9A-4DB0-9F5E-5724132A2B72}" destId="{D260C9A7-2A9B-4CC3-BD6A-F4B5917C4FDE}" srcOrd="1" destOrd="0" parTransId="{A3384857-205A-4F16-B99A-D3911308F942}" sibTransId="{CF3FEF4F-7FC5-4F71-8464-F8DC0FC32125}"/>
    <dgm:cxn modelId="{1509B620-0409-406A-9244-E91E1258810D}" srcId="{EBAC0A9A-BA2F-4A8B-9AF9-65ACDD895DAA}" destId="{77289728-6215-420C-8E10-22ED0D0DDD90}" srcOrd="1" destOrd="0" parTransId="{0A0E0930-7A1E-411F-B5AA-D7980283B3B0}" sibTransId="{D342E027-547E-42E6-A0F6-3151B3A4CFCC}"/>
    <dgm:cxn modelId="{60195E5B-A6C5-418D-9C24-BCC254D9570D}" type="presOf" srcId="{C33244C0-A48D-4C72-9936-5B89A240A245}" destId="{3988058F-DFA9-4AB9-A8C4-AAD5B4269BAB}" srcOrd="0" destOrd="0" presId="urn:microsoft.com/office/officeart/2005/8/layout/vList6"/>
    <dgm:cxn modelId="{F5221E2E-9A69-4051-9C7B-C75F95825916}" type="presOf" srcId="{7179F15B-96D2-404E-9970-71999D3ED5E4}" destId="{F4E3F528-C768-4F66-956F-EC8BC0337251}" srcOrd="0" destOrd="5" presId="urn:microsoft.com/office/officeart/2005/8/layout/vList6"/>
    <dgm:cxn modelId="{9BF623FC-B530-4725-A48A-489ABD26CD05}" srcId="{5E974642-2D9A-4DB0-9F5E-5724132A2B72}" destId="{B8F657A8-EDAF-415E-8DD0-B592B2661436}" srcOrd="2" destOrd="0" parTransId="{6C0DBCC5-82B1-4763-A39C-B13910400DB5}" sibTransId="{FCEE0FCC-ECA5-4606-88A4-388D2757D39A}"/>
    <dgm:cxn modelId="{811027F3-3BFC-4494-95E0-EE516EDC6A17}" type="presOf" srcId="{9468C843-60B1-4676-B67F-313433276FED}" destId="{F4E3F528-C768-4F66-956F-EC8BC0337251}" srcOrd="0" destOrd="2" presId="urn:microsoft.com/office/officeart/2005/8/layout/vList6"/>
    <dgm:cxn modelId="{2AF5A5B2-233E-412E-8164-1F074EA72040}" type="presOf" srcId="{2EA5A1D2-7B76-4094-8418-B3203E4962C5}" destId="{2FCB960A-84D7-440E-BE52-CD50283C495E}" srcOrd="0" destOrd="0" presId="urn:microsoft.com/office/officeart/2005/8/layout/vList6"/>
    <dgm:cxn modelId="{512A798D-CB08-46B7-A3BD-6DDE31F7A79E}" srcId="{C33244C0-A48D-4C72-9936-5B89A240A245}" destId="{EBAC0A9A-BA2F-4A8B-9AF9-65ACDD895DAA}" srcOrd="1" destOrd="0" parTransId="{AE988AC1-93D7-4B92-85A9-26537DA02633}" sibTransId="{4AA31CC5-2F16-4E3F-84C1-76A8723BCA5D}"/>
    <dgm:cxn modelId="{E72179AD-E8D1-4FDC-91CE-4BBCDC683851}" srcId="{EBAC0A9A-BA2F-4A8B-9AF9-65ACDD895DAA}" destId="{57E39F40-54CE-457D-BA73-A862DD290BAB}" srcOrd="4" destOrd="0" parTransId="{E1D49CC8-F404-4DE3-B997-C3B9FCEDFD9B}" sibTransId="{B770AF37-DA19-439E-9196-26652CCA71CC}"/>
    <dgm:cxn modelId="{1F263BF0-3347-4A25-ABCA-0E4D658204F0}" srcId="{5E974642-2D9A-4DB0-9F5E-5724132A2B72}" destId="{2EA5A1D2-7B76-4094-8418-B3203E4962C5}" srcOrd="0" destOrd="0" parTransId="{3D62994A-62DB-456C-8D63-5489695EFD85}" sibTransId="{DE731DE2-EC02-4E00-A564-F9305625E44E}"/>
    <dgm:cxn modelId="{101E192C-0FCC-435B-9494-2895C9886A6D}" type="presOf" srcId="{FAFCA2A0-5B69-4387-B730-B59224ABE601}" destId="{F4E3F528-C768-4F66-956F-EC8BC0337251}" srcOrd="0" destOrd="3" presId="urn:microsoft.com/office/officeart/2005/8/layout/vList6"/>
    <dgm:cxn modelId="{A41FAFEB-83B0-48D0-97C5-E1F53C893F1D}" type="presOf" srcId="{A89414DC-8A0B-42CA-9CDE-1B81B5F60177}" destId="{2FCB960A-84D7-440E-BE52-CD50283C495E}" srcOrd="0" destOrd="3" presId="urn:microsoft.com/office/officeart/2005/8/layout/vList6"/>
    <dgm:cxn modelId="{80D29904-AC23-45E6-A544-864057082100}" type="presOf" srcId="{77289728-6215-420C-8E10-22ED0D0DDD90}" destId="{F4E3F528-C768-4F66-956F-EC8BC0337251}" srcOrd="0" destOrd="1" presId="urn:microsoft.com/office/officeart/2005/8/layout/vList6"/>
    <dgm:cxn modelId="{C4309C81-B01A-4788-B7DB-B0E22D8DEF2F}" type="presOf" srcId="{57E39F40-54CE-457D-BA73-A862DD290BAB}" destId="{F4E3F528-C768-4F66-956F-EC8BC0337251}" srcOrd="0" destOrd="4" presId="urn:microsoft.com/office/officeart/2005/8/layout/vList6"/>
    <dgm:cxn modelId="{F74E841B-8A2F-4AF0-A1ED-A1CA6F10B24F}" type="presOf" srcId="{EBAC0A9A-BA2F-4A8B-9AF9-65ACDD895DAA}" destId="{7F86F310-98E5-488C-8F9F-F0F6CA2CBFC2}" srcOrd="0" destOrd="0" presId="urn:microsoft.com/office/officeart/2005/8/layout/vList6"/>
    <dgm:cxn modelId="{623A0CE0-3CF1-46B0-99A3-04A8B1ACA0AB}" srcId="{EBAC0A9A-BA2F-4A8B-9AF9-65ACDD895DAA}" destId="{993DF3C0-415C-48C2-BDF6-D6E5D320E8E8}" srcOrd="0" destOrd="0" parTransId="{D85D6BC5-852C-44E8-8EE1-4D150891B335}" sibTransId="{BA86D665-6E7D-4DE2-9F94-AE1C85B3BAFD}"/>
    <dgm:cxn modelId="{FA19BF7C-5B0F-4257-8B86-339A1C76E1AE}" srcId="{EBAC0A9A-BA2F-4A8B-9AF9-65ACDD895DAA}" destId="{7179F15B-96D2-404E-9970-71999D3ED5E4}" srcOrd="5" destOrd="0" parTransId="{B2131C5A-3C3C-4F68-BB90-AFAFC633F833}" sibTransId="{37488040-0946-4748-9DCC-E9DEBCA46B3A}"/>
    <dgm:cxn modelId="{66D45EC3-4CBD-4D0A-A120-2B9FB534DB16}" srcId="{EBAC0A9A-BA2F-4A8B-9AF9-65ACDD895DAA}" destId="{FAFCA2A0-5B69-4387-B730-B59224ABE601}" srcOrd="3" destOrd="0" parTransId="{3ED65B5B-2E9A-498F-B855-B84AE5C0FE16}" sibTransId="{FA99FB42-8006-4677-91D7-7DD972E91C40}"/>
    <dgm:cxn modelId="{47BB2BCC-17D2-4245-9060-C7A219F0BBF6}" type="presOf" srcId="{993DF3C0-415C-48C2-BDF6-D6E5D320E8E8}" destId="{F4E3F528-C768-4F66-956F-EC8BC0337251}" srcOrd="0" destOrd="0" presId="urn:microsoft.com/office/officeart/2005/8/layout/vList6"/>
    <dgm:cxn modelId="{24EDCD5B-479C-43B7-B87D-B6A04C83C545}" type="presOf" srcId="{5E974642-2D9A-4DB0-9F5E-5724132A2B72}" destId="{BD1B6EA9-DB3D-4532-A71F-C87979EC5E39}" srcOrd="0" destOrd="0" presId="urn:microsoft.com/office/officeart/2005/8/layout/vList6"/>
    <dgm:cxn modelId="{5BA265B4-54A9-4506-979F-750DDE18C28A}" type="presParOf" srcId="{3988058F-DFA9-4AB9-A8C4-AAD5B4269BAB}" destId="{762AA40F-F104-49C1-932D-A6CE99444FA8}" srcOrd="0" destOrd="0" presId="urn:microsoft.com/office/officeart/2005/8/layout/vList6"/>
    <dgm:cxn modelId="{7A35A717-ACCF-49D2-B593-ACD93C74DAFE}" type="presParOf" srcId="{762AA40F-F104-49C1-932D-A6CE99444FA8}" destId="{BD1B6EA9-DB3D-4532-A71F-C87979EC5E39}" srcOrd="0" destOrd="0" presId="urn:microsoft.com/office/officeart/2005/8/layout/vList6"/>
    <dgm:cxn modelId="{E114597F-D093-4620-BA17-0FB569A5D22C}" type="presParOf" srcId="{762AA40F-F104-49C1-932D-A6CE99444FA8}" destId="{2FCB960A-84D7-440E-BE52-CD50283C495E}" srcOrd="1" destOrd="0" presId="urn:microsoft.com/office/officeart/2005/8/layout/vList6"/>
    <dgm:cxn modelId="{69063822-EE68-4AD8-A3E4-3A0F591E760F}" type="presParOf" srcId="{3988058F-DFA9-4AB9-A8C4-AAD5B4269BAB}" destId="{97634A9B-82A0-4C5D-A53A-078148E1BEC8}" srcOrd="1" destOrd="0" presId="urn:microsoft.com/office/officeart/2005/8/layout/vList6"/>
    <dgm:cxn modelId="{54AA8F74-CBAB-4D5B-8B57-DE464CD24C95}" type="presParOf" srcId="{3988058F-DFA9-4AB9-A8C4-AAD5B4269BAB}" destId="{48D28B2E-DECD-40F9-A589-05CD2A757F36}" srcOrd="2" destOrd="0" presId="urn:microsoft.com/office/officeart/2005/8/layout/vList6"/>
    <dgm:cxn modelId="{53029F6D-11D8-41A8-8324-FE1B8FACA82D}" type="presParOf" srcId="{48D28B2E-DECD-40F9-A589-05CD2A757F36}" destId="{7F86F310-98E5-488C-8F9F-F0F6CA2CBFC2}" srcOrd="0" destOrd="0" presId="urn:microsoft.com/office/officeart/2005/8/layout/vList6"/>
    <dgm:cxn modelId="{B269A578-0644-487A-AB60-E4C4AE65324F}" type="presParOf" srcId="{48D28B2E-DECD-40F9-A589-05CD2A757F36}" destId="{F4E3F528-C768-4F66-956F-EC8BC033725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33244C0-A48D-4C72-9936-5B89A240A24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E974642-2D9A-4DB0-9F5E-5724132A2B72}">
      <dgm:prSet phldrT="[Texte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ما </a:t>
          </a:r>
        </a:p>
        <a:p>
          <a:pPr rtl="1"/>
          <a:r>
            <a:rPr lang="ar-DZ" sz="2400" b="1" dirty="0" smtClean="0">
              <a:solidFill>
                <a:schemeClr val="tx1"/>
              </a:solidFill>
            </a:rPr>
            <a:t>مفهومه ؟</a:t>
          </a:r>
          <a:endParaRPr lang="fr-FR" sz="2400" b="1" dirty="0">
            <a:solidFill>
              <a:schemeClr val="tx1"/>
            </a:solidFill>
          </a:endParaRPr>
        </a:p>
      </dgm:t>
    </dgm:pt>
    <dgm:pt modelId="{D1D4F25A-6952-46A2-9821-2C35B984604D}" type="parTrans" cxnId="{1D1CF58D-64B2-47C2-A833-055014209C04}">
      <dgm:prSet/>
      <dgm:spPr/>
      <dgm:t>
        <a:bodyPr/>
        <a:lstStyle/>
        <a:p>
          <a:endParaRPr lang="fr-FR"/>
        </a:p>
      </dgm:t>
    </dgm:pt>
    <dgm:pt modelId="{F68505DE-ECB2-464A-806C-DE5A3F708D63}" type="sibTrans" cxnId="{1D1CF58D-64B2-47C2-A833-055014209C04}">
      <dgm:prSet/>
      <dgm:spPr/>
      <dgm:t>
        <a:bodyPr/>
        <a:lstStyle/>
        <a:p>
          <a:endParaRPr lang="fr-FR"/>
        </a:p>
      </dgm:t>
    </dgm:pt>
    <dgm:pt modelId="{2EA5A1D2-7B76-4094-8418-B3203E4962C5}">
      <dgm:prSet phldrT="[Texte]" custT="1"/>
      <dgm:spPr/>
      <dgm:t>
        <a:bodyPr/>
        <a:lstStyle/>
        <a:p>
          <a:pPr rtl="1"/>
          <a:r>
            <a:rPr lang="ar-DZ" sz="1900" dirty="0" smtClean="0"/>
            <a:t> </a:t>
          </a:r>
          <a:r>
            <a:rPr lang="ar-DZ" sz="2400" b="1" dirty="0" smtClean="0"/>
            <a:t>جهاز مهني</a:t>
          </a:r>
          <a:endParaRPr lang="fr-FR" sz="2400" b="1" dirty="0"/>
        </a:p>
      </dgm:t>
    </dgm:pt>
    <dgm:pt modelId="{3D62994A-62DB-456C-8D63-5489695EFD85}" type="parTrans" cxnId="{1F263BF0-3347-4A25-ABCA-0E4D658204F0}">
      <dgm:prSet/>
      <dgm:spPr/>
      <dgm:t>
        <a:bodyPr/>
        <a:lstStyle/>
        <a:p>
          <a:endParaRPr lang="fr-FR"/>
        </a:p>
      </dgm:t>
    </dgm:pt>
    <dgm:pt modelId="{DE731DE2-EC02-4E00-A564-F9305625E44E}" type="sibTrans" cxnId="{1F263BF0-3347-4A25-ABCA-0E4D658204F0}">
      <dgm:prSet/>
      <dgm:spPr/>
      <dgm:t>
        <a:bodyPr/>
        <a:lstStyle/>
        <a:p>
          <a:endParaRPr lang="fr-FR"/>
        </a:p>
      </dgm:t>
    </dgm:pt>
    <dgm:pt modelId="{A89414DC-8A0B-42CA-9CDE-1B81B5F60177}">
      <dgm:prSet phldrT="[Texte]" custT="1"/>
      <dgm:spPr/>
      <dgm:t>
        <a:bodyPr/>
        <a:lstStyle/>
        <a:p>
          <a:pPr rtl="1"/>
          <a:r>
            <a:rPr lang="ar-DZ" sz="2400" b="1" dirty="0" smtClean="0"/>
            <a:t>تسير من طرف مجلس وطني منتخب </a:t>
          </a:r>
          <a:endParaRPr lang="fr-FR" sz="2400" b="1" dirty="0"/>
        </a:p>
      </dgm:t>
    </dgm:pt>
    <dgm:pt modelId="{D4F5B0F2-92EE-4F32-84AB-3E6092857EA8}" type="parTrans" cxnId="{4DD6EE1A-905D-4CD9-86EB-04496B3E1AC6}">
      <dgm:prSet/>
      <dgm:spPr/>
      <dgm:t>
        <a:bodyPr/>
        <a:lstStyle/>
        <a:p>
          <a:endParaRPr lang="fr-FR"/>
        </a:p>
      </dgm:t>
    </dgm:pt>
    <dgm:pt modelId="{801C6441-9445-4EB6-B66A-BE165AB72A17}" type="sibTrans" cxnId="{4DD6EE1A-905D-4CD9-86EB-04496B3E1AC6}">
      <dgm:prSet/>
      <dgm:spPr/>
      <dgm:t>
        <a:bodyPr/>
        <a:lstStyle/>
        <a:p>
          <a:endParaRPr lang="fr-FR"/>
        </a:p>
      </dgm:t>
    </dgm:pt>
    <dgm:pt modelId="{EBAC0A9A-BA2F-4A8B-9AF9-65ACDD895DAA}">
      <dgm:prSet phldrT="[Texte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sz="2400" b="1" dirty="0" smtClean="0">
              <a:solidFill>
                <a:schemeClr val="tx1"/>
              </a:solidFill>
            </a:rPr>
            <a:t>ما مهامه ؟</a:t>
          </a:r>
          <a:endParaRPr lang="fr-FR" sz="2400" b="1" dirty="0">
            <a:solidFill>
              <a:schemeClr val="tx1"/>
            </a:solidFill>
          </a:endParaRPr>
        </a:p>
      </dgm:t>
    </dgm:pt>
    <dgm:pt modelId="{AE988AC1-93D7-4B92-85A9-26537DA02633}" type="parTrans" cxnId="{512A798D-CB08-46B7-A3BD-6DDE31F7A79E}">
      <dgm:prSet/>
      <dgm:spPr/>
      <dgm:t>
        <a:bodyPr/>
        <a:lstStyle/>
        <a:p>
          <a:endParaRPr lang="fr-FR"/>
        </a:p>
      </dgm:t>
    </dgm:pt>
    <dgm:pt modelId="{4AA31CC5-2F16-4E3F-84C1-76A8723BCA5D}" type="sibTrans" cxnId="{512A798D-CB08-46B7-A3BD-6DDE31F7A79E}">
      <dgm:prSet/>
      <dgm:spPr/>
      <dgm:t>
        <a:bodyPr/>
        <a:lstStyle/>
        <a:p>
          <a:endParaRPr lang="fr-FR"/>
        </a:p>
      </dgm:t>
    </dgm:pt>
    <dgm:pt modelId="{993DF3C0-415C-48C2-BDF6-D6E5D320E8E8}">
      <dgm:prSet phldrT="[Texte]" custT="1"/>
      <dgm:spPr/>
      <dgm:t>
        <a:bodyPr/>
        <a:lstStyle/>
        <a:p>
          <a:pPr rtl="1"/>
          <a:r>
            <a:rPr lang="ar-DZ" sz="2000" b="1" dirty="0" smtClean="0"/>
            <a:t>تسهر على تنظيم مهنة محافظ الحسابات وحسن ممارستها</a:t>
          </a:r>
          <a:endParaRPr lang="fr-FR" sz="2000" b="1" dirty="0"/>
        </a:p>
      </dgm:t>
    </dgm:pt>
    <dgm:pt modelId="{D85D6BC5-852C-44E8-8EE1-4D150891B335}" type="parTrans" cxnId="{623A0CE0-3CF1-46B0-99A3-04A8B1ACA0AB}">
      <dgm:prSet/>
      <dgm:spPr/>
      <dgm:t>
        <a:bodyPr/>
        <a:lstStyle/>
        <a:p>
          <a:endParaRPr lang="fr-FR"/>
        </a:p>
      </dgm:t>
    </dgm:pt>
    <dgm:pt modelId="{BA86D665-6E7D-4DE2-9F94-AE1C85B3BAFD}" type="sibTrans" cxnId="{623A0CE0-3CF1-46B0-99A3-04A8B1ACA0AB}">
      <dgm:prSet/>
      <dgm:spPr/>
      <dgm:t>
        <a:bodyPr/>
        <a:lstStyle/>
        <a:p>
          <a:endParaRPr lang="fr-FR"/>
        </a:p>
      </dgm:t>
    </dgm:pt>
    <dgm:pt modelId="{77289728-6215-420C-8E10-22ED0D0DDD90}">
      <dgm:prSet phldrT="[Texte]" custT="1"/>
      <dgm:spPr/>
      <dgm:t>
        <a:bodyPr/>
        <a:lstStyle/>
        <a:p>
          <a:pPr rtl="1"/>
          <a:r>
            <a:rPr lang="ar-DZ" sz="2000" b="1" dirty="0" smtClean="0"/>
            <a:t>حفظ وصون كرامة أعضائه وضمان </a:t>
          </a:r>
          <a:r>
            <a:rPr lang="ar-DZ" sz="2000" b="1" dirty="0" err="1" smtClean="0"/>
            <a:t>إستقلاليتهم</a:t>
          </a:r>
          <a:endParaRPr lang="fr-FR" sz="2000" b="1" dirty="0"/>
        </a:p>
      </dgm:t>
    </dgm:pt>
    <dgm:pt modelId="{0A0E0930-7A1E-411F-B5AA-D7980283B3B0}" type="parTrans" cxnId="{1509B620-0409-406A-9244-E91E1258810D}">
      <dgm:prSet/>
      <dgm:spPr/>
      <dgm:t>
        <a:bodyPr/>
        <a:lstStyle/>
        <a:p>
          <a:endParaRPr lang="fr-FR"/>
        </a:p>
      </dgm:t>
    </dgm:pt>
    <dgm:pt modelId="{D342E027-547E-42E6-A0F6-3151B3A4CFCC}" type="sibTrans" cxnId="{1509B620-0409-406A-9244-E91E1258810D}">
      <dgm:prSet/>
      <dgm:spPr/>
      <dgm:t>
        <a:bodyPr/>
        <a:lstStyle/>
        <a:p>
          <a:endParaRPr lang="fr-FR"/>
        </a:p>
      </dgm:t>
    </dgm:pt>
    <dgm:pt modelId="{D260C9A7-2A9B-4CC3-BD6A-F4B5917C4FDE}">
      <dgm:prSet phldrT="[Texte]" custT="1"/>
      <dgm:spPr/>
      <dgm:t>
        <a:bodyPr/>
        <a:lstStyle/>
        <a:p>
          <a:pPr rtl="1"/>
          <a:r>
            <a:rPr lang="ar-DZ" sz="2400" b="1" dirty="0" smtClean="0"/>
            <a:t>تتميز بالشخصية المعنوية</a:t>
          </a:r>
          <a:endParaRPr lang="fr-FR" sz="2400" b="1" dirty="0"/>
        </a:p>
      </dgm:t>
    </dgm:pt>
    <dgm:pt modelId="{A3384857-205A-4F16-B99A-D3911308F942}" type="parTrans" cxnId="{021E7DC6-E779-4135-8427-6558F005ACC0}">
      <dgm:prSet/>
      <dgm:spPr/>
      <dgm:t>
        <a:bodyPr/>
        <a:lstStyle/>
        <a:p>
          <a:endParaRPr lang="fr-FR"/>
        </a:p>
      </dgm:t>
    </dgm:pt>
    <dgm:pt modelId="{CF3FEF4F-7FC5-4F71-8464-F8DC0FC32125}" type="sibTrans" cxnId="{021E7DC6-E779-4135-8427-6558F005ACC0}">
      <dgm:prSet/>
      <dgm:spPr/>
      <dgm:t>
        <a:bodyPr/>
        <a:lstStyle/>
        <a:p>
          <a:endParaRPr lang="fr-FR"/>
        </a:p>
      </dgm:t>
    </dgm:pt>
    <dgm:pt modelId="{B8F657A8-EDAF-415E-8DD0-B592B2661436}">
      <dgm:prSet phldrT="[Texte]" custT="1"/>
      <dgm:spPr/>
      <dgm:t>
        <a:bodyPr/>
        <a:lstStyle/>
        <a:p>
          <a:pPr rtl="1"/>
          <a:r>
            <a:rPr lang="ar-DZ" sz="2400" b="1" dirty="0" smtClean="0"/>
            <a:t>تضم أشخاص طبيعيين ومعنويين مؤهلين لممارسة مهنة محافظي الحسابات </a:t>
          </a:r>
          <a:endParaRPr lang="fr-FR" sz="2400" b="1" dirty="0"/>
        </a:p>
      </dgm:t>
    </dgm:pt>
    <dgm:pt modelId="{6C0DBCC5-82B1-4763-A39C-B13910400DB5}" type="parTrans" cxnId="{9BF623FC-B530-4725-A48A-489ABD26CD05}">
      <dgm:prSet/>
      <dgm:spPr/>
      <dgm:t>
        <a:bodyPr/>
        <a:lstStyle/>
        <a:p>
          <a:endParaRPr lang="fr-FR"/>
        </a:p>
      </dgm:t>
    </dgm:pt>
    <dgm:pt modelId="{FCEE0FCC-ECA5-4606-88A4-388D2757D39A}" type="sibTrans" cxnId="{9BF623FC-B530-4725-A48A-489ABD26CD05}">
      <dgm:prSet/>
      <dgm:spPr/>
      <dgm:t>
        <a:bodyPr/>
        <a:lstStyle/>
        <a:p>
          <a:endParaRPr lang="fr-FR"/>
        </a:p>
      </dgm:t>
    </dgm:pt>
    <dgm:pt modelId="{9468C843-60B1-4676-B67F-313433276FED}">
      <dgm:prSet phldrT="[Texte]" custT="1"/>
      <dgm:spPr/>
      <dgm:t>
        <a:bodyPr/>
        <a:lstStyle/>
        <a:p>
          <a:pPr rtl="1"/>
          <a:r>
            <a:rPr lang="ar-DZ" sz="2000" b="1" dirty="0" smtClean="0"/>
            <a:t>تسهر على </a:t>
          </a:r>
          <a:r>
            <a:rPr lang="ar-DZ" sz="2000" b="1" dirty="0" err="1" smtClean="0"/>
            <a:t>إحترام</a:t>
          </a:r>
          <a:r>
            <a:rPr lang="ar-DZ" sz="2000" b="1" dirty="0" smtClean="0"/>
            <a:t> قواعد المهنة وأعرافها</a:t>
          </a:r>
          <a:endParaRPr lang="fr-FR" sz="2000" b="1" dirty="0"/>
        </a:p>
      </dgm:t>
    </dgm:pt>
    <dgm:pt modelId="{0EC5BFE9-3DF2-47FA-8A82-6AECEFE36FA3}" type="parTrans" cxnId="{CEA55F68-BF55-4682-B0FC-EACBE685A072}">
      <dgm:prSet/>
      <dgm:spPr/>
      <dgm:t>
        <a:bodyPr/>
        <a:lstStyle/>
        <a:p>
          <a:endParaRPr lang="fr-FR"/>
        </a:p>
      </dgm:t>
    </dgm:pt>
    <dgm:pt modelId="{B40EEE26-D65E-473E-83E0-1C348E31CF80}" type="sibTrans" cxnId="{CEA55F68-BF55-4682-B0FC-EACBE685A072}">
      <dgm:prSet/>
      <dgm:spPr/>
      <dgm:t>
        <a:bodyPr/>
        <a:lstStyle/>
        <a:p>
          <a:endParaRPr lang="fr-FR"/>
        </a:p>
      </dgm:t>
    </dgm:pt>
    <dgm:pt modelId="{FAFCA2A0-5B69-4387-B730-B59224ABE601}">
      <dgm:prSet phldrT="[Texte]" custT="1"/>
      <dgm:spPr/>
      <dgm:t>
        <a:bodyPr/>
        <a:lstStyle/>
        <a:p>
          <a:pPr rtl="1"/>
          <a:r>
            <a:rPr lang="ar-DZ" sz="2000" b="1" dirty="0" smtClean="0"/>
            <a:t>تقوم بإعداد النظام الداخلي للغرفة </a:t>
          </a:r>
          <a:endParaRPr lang="fr-FR" sz="2000" b="1" dirty="0"/>
        </a:p>
      </dgm:t>
    </dgm:pt>
    <dgm:pt modelId="{3ED65B5B-2E9A-498F-B855-B84AE5C0FE16}" type="parTrans" cxnId="{66D45EC3-4CBD-4D0A-A120-2B9FB534DB16}">
      <dgm:prSet/>
      <dgm:spPr/>
      <dgm:t>
        <a:bodyPr/>
        <a:lstStyle/>
        <a:p>
          <a:endParaRPr lang="fr-FR"/>
        </a:p>
      </dgm:t>
    </dgm:pt>
    <dgm:pt modelId="{FA99FB42-8006-4677-91D7-7DD972E91C40}" type="sibTrans" cxnId="{66D45EC3-4CBD-4D0A-A120-2B9FB534DB16}">
      <dgm:prSet/>
      <dgm:spPr/>
      <dgm:t>
        <a:bodyPr/>
        <a:lstStyle/>
        <a:p>
          <a:endParaRPr lang="fr-FR"/>
        </a:p>
      </dgm:t>
    </dgm:pt>
    <dgm:pt modelId="{57E39F40-54CE-457D-BA73-A862DD290BAB}">
      <dgm:prSet phldrT="[Texte]" custT="1"/>
      <dgm:spPr/>
      <dgm:t>
        <a:bodyPr/>
        <a:lstStyle/>
        <a:p>
          <a:pPr rtl="1"/>
          <a:r>
            <a:rPr lang="ar-DZ" sz="2000" b="1" dirty="0" smtClean="0"/>
            <a:t>تقوم بإعداد مدونة أخلاقيات المهنة </a:t>
          </a:r>
          <a:endParaRPr lang="fr-FR" sz="2000" b="1" dirty="0"/>
        </a:p>
      </dgm:t>
    </dgm:pt>
    <dgm:pt modelId="{E1D49CC8-F404-4DE3-B997-C3B9FCEDFD9B}" type="parTrans" cxnId="{E72179AD-E8D1-4FDC-91CE-4BBCDC683851}">
      <dgm:prSet/>
      <dgm:spPr/>
      <dgm:t>
        <a:bodyPr/>
        <a:lstStyle/>
        <a:p>
          <a:endParaRPr lang="fr-FR"/>
        </a:p>
      </dgm:t>
    </dgm:pt>
    <dgm:pt modelId="{B770AF37-DA19-439E-9196-26652CCA71CC}" type="sibTrans" cxnId="{E72179AD-E8D1-4FDC-91CE-4BBCDC683851}">
      <dgm:prSet/>
      <dgm:spPr/>
      <dgm:t>
        <a:bodyPr/>
        <a:lstStyle/>
        <a:p>
          <a:endParaRPr lang="fr-FR"/>
        </a:p>
      </dgm:t>
    </dgm:pt>
    <dgm:pt modelId="{7179F15B-96D2-404E-9970-71999D3ED5E4}">
      <dgm:prSet phldrT="[Texte]" custT="1"/>
      <dgm:spPr/>
      <dgm:t>
        <a:bodyPr/>
        <a:lstStyle/>
        <a:p>
          <a:pPr rtl="1"/>
          <a:r>
            <a:rPr lang="ar-DZ" sz="2000" b="1" dirty="0" smtClean="0"/>
            <a:t>تبدي رأيها في المسائل المتعلقة بمهنة محافظ الحسابات وحسن سيرها</a:t>
          </a:r>
          <a:endParaRPr lang="fr-FR" sz="2000" b="1" dirty="0"/>
        </a:p>
      </dgm:t>
    </dgm:pt>
    <dgm:pt modelId="{B2131C5A-3C3C-4F68-BB90-AFAFC633F833}" type="parTrans" cxnId="{FA19BF7C-5B0F-4257-8B86-339A1C76E1AE}">
      <dgm:prSet/>
      <dgm:spPr/>
      <dgm:t>
        <a:bodyPr/>
        <a:lstStyle/>
        <a:p>
          <a:endParaRPr lang="fr-FR"/>
        </a:p>
      </dgm:t>
    </dgm:pt>
    <dgm:pt modelId="{37488040-0946-4748-9DCC-E9DEBCA46B3A}" type="sibTrans" cxnId="{FA19BF7C-5B0F-4257-8B86-339A1C76E1AE}">
      <dgm:prSet/>
      <dgm:spPr/>
      <dgm:t>
        <a:bodyPr/>
        <a:lstStyle/>
        <a:p>
          <a:endParaRPr lang="fr-FR"/>
        </a:p>
      </dgm:t>
    </dgm:pt>
    <dgm:pt modelId="{3988058F-DFA9-4AB9-A8C4-AAD5B4269BAB}" type="pres">
      <dgm:prSet presAssocID="{C33244C0-A48D-4C72-9936-5B89A240A24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762AA40F-F104-49C1-932D-A6CE99444FA8}" type="pres">
      <dgm:prSet presAssocID="{5E974642-2D9A-4DB0-9F5E-5724132A2B72}" presName="linNode" presStyleCnt="0"/>
      <dgm:spPr/>
    </dgm:pt>
    <dgm:pt modelId="{BD1B6EA9-DB3D-4532-A71F-C87979EC5E39}" type="pres">
      <dgm:prSet presAssocID="{5E974642-2D9A-4DB0-9F5E-5724132A2B72}" presName="parentShp" presStyleLbl="node1" presStyleIdx="0" presStyleCnt="2" custScaleX="53736" custScaleY="82362" custLinFactNeighborX="-37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CB960A-84D7-440E-BE52-CD50283C495E}" type="pres">
      <dgm:prSet presAssocID="{5E974642-2D9A-4DB0-9F5E-5724132A2B72}" presName="childShp" presStyleLbl="bgAccFollowNode1" presStyleIdx="0" presStyleCnt="2" custScaleX="127011" custLinFactNeighborX="20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634A9B-82A0-4C5D-A53A-078148E1BEC8}" type="pres">
      <dgm:prSet presAssocID="{F68505DE-ECB2-464A-806C-DE5A3F708D63}" presName="spacing" presStyleCnt="0"/>
      <dgm:spPr/>
    </dgm:pt>
    <dgm:pt modelId="{48D28B2E-DECD-40F9-A589-05CD2A757F36}" type="pres">
      <dgm:prSet presAssocID="{EBAC0A9A-BA2F-4A8B-9AF9-65ACDD895DAA}" presName="linNode" presStyleCnt="0"/>
      <dgm:spPr/>
    </dgm:pt>
    <dgm:pt modelId="{7F86F310-98E5-488C-8F9F-F0F6CA2CBFC2}" type="pres">
      <dgm:prSet presAssocID="{EBAC0A9A-BA2F-4A8B-9AF9-65ACDD895DAA}" presName="parentShp" presStyleLbl="node1" presStyleIdx="1" presStyleCnt="2" custScaleX="46551" custScaleY="87889" custLinFactNeighborX="-28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E3F528-C768-4F66-956F-EC8BC0337251}" type="pres">
      <dgm:prSet presAssocID="{EBAC0A9A-BA2F-4A8B-9AF9-65ACDD895DAA}" presName="childShp" presStyleLbl="bgAccFollowNode1" presStyleIdx="1" presStyleCnt="2" custScaleX="129789" custScaleY="112530" custLinFactNeighborX="9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EA55F68-BF55-4682-B0FC-EACBE685A072}" srcId="{EBAC0A9A-BA2F-4A8B-9AF9-65ACDD895DAA}" destId="{9468C843-60B1-4676-B67F-313433276FED}" srcOrd="2" destOrd="0" parTransId="{0EC5BFE9-3DF2-47FA-8A82-6AECEFE36FA3}" sibTransId="{B40EEE26-D65E-473E-83E0-1C348E31CF80}"/>
    <dgm:cxn modelId="{A24F5BAF-E947-44E7-9A51-4EC74BBAA493}" type="presOf" srcId="{2EA5A1D2-7B76-4094-8418-B3203E4962C5}" destId="{2FCB960A-84D7-440E-BE52-CD50283C495E}" srcOrd="0" destOrd="0" presId="urn:microsoft.com/office/officeart/2005/8/layout/vList6"/>
    <dgm:cxn modelId="{6AFC47C8-F0BC-4B91-A942-D875DD718224}" type="presOf" srcId="{FAFCA2A0-5B69-4387-B730-B59224ABE601}" destId="{F4E3F528-C768-4F66-956F-EC8BC0337251}" srcOrd="0" destOrd="3" presId="urn:microsoft.com/office/officeart/2005/8/layout/vList6"/>
    <dgm:cxn modelId="{DA03E52B-A903-4B89-8856-27AA710D16D8}" type="presOf" srcId="{B8F657A8-EDAF-415E-8DD0-B592B2661436}" destId="{2FCB960A-84D7-440E-BE52-CD50283C495E}" srcOrd="0" destOrd="2" presId="urn:microsoft.com/office/officeart/2005/8/layout/vList6"/>
    <dgm:cxn modelId="{1D1CF58D-64B2-47C2-A833-055014209C04}" srcId="{C33244C0-A48D-4C72-9936-5B89A240A245}" destId="{5E974642-2D9A-4DB0-9F5E-5724132A2B72}" srcOrd="0" destOrd="0" parTransId="{D1D4F25A-6952-46A2-9821-2C35B984604D}" sibTransId="{F68505DE-ECB2-464A-806C-DE5A3F708D63}"/>
    <dgm:cxn modelId="{4DD6EE1A-905D-4CD9-86EB-04496B3E1AC6}" srcId="{5E974642-2D9A-4DB0-9F5E-5724132A2B72}" destId="{A89414DC-8A0B-42CA-9CDE-1B81B5F60177}" srcOrd="3" destOrd="0" parTransId="{D4F5B0F2-92EE-4F32-84AB-3E6092857EA8}" sibTransId="{801C6441-9445-4EB6-B66A-BE165AB72A17}"/>
    <dgm:cxn modelId="{021E7DC6-E779-4135-8427-6558F005ACC0}" srcId="{5E974642-2D9A-4DB0-9F5E-5724132A2B72}" destId="{D260C9A7-2A9B-4CC3-BD6A-F4B5917C4FDE}" srcOrd="1" destOrd="0" parTransId="{A3384857-205A-4F16-B99A-D3911308F942}" sibTransId="{CF3FEF4F-7FC5-4F71-8464-F8DC0FC32125}"/>
    <dgm:cxn modelId="{1509B620-0409-406A-9244-E91E1258810D}" srcId="{EBAC0A9A-BA2F-4A8B-9AF9-65ACDD895DAA}" destId="{77289728-6215-420C-8E10-22ED0D0DDD90}" srcOrd="1" destOrd="0" parTransId="{0A0E0930-7A1E-411F-B5AA-D7980283B3B0}" sibTransId="{D342E027-547E-42E6-A0F6-3151B3A4CFCC}"/>
    <dgm:cxn modelId="{D83B9ADA-FD11-4316-A5B1-C2AFD1787881}" type="presOf" srcId="{57E39F40-54CE-457D-BA73-A862DD290BAB}" destId="{F4E3F528-C768-4F66-956F-EC8BC0337251}" srcOrd="0" destOrd="4" presId="urn:microsoft.com/office/officeart/2005/8/layout/vList6"/>
    <dgm:cxn modelId="{9BF623FC-B530-4725-A48A-489ABD26CD05}" srcId="{5E974642-2D9A-4DB0-9F5E-5724132A2B72}" destId="{B8F657A8-EDAF-415E-8DD0-B592B2661436}" srcOrd="2" destOrd="0" parTransId="{6C0DBCC5-82B1-4763-A39C-B13910400DB5}" sibTransId="{FCEE0FCC-ECA5-4606-88A4-388D2757D39A}"/>
    <dgm:cxn modelId="{D50758E8-DDB0-43E8-9FDE-FAD356EB2B36}" type="presOf" srcId="{D260C9A7-2A9B-4CC3-BD6A-F4B5917C4FDE}" destId="{2FCB960A-84D7-440E-BE52-CD50283C495E}" srcOrd="0" destOrd="1" presId="urn:microsoft.com/office/officeart/2005/8/layout/vList6"/>
    <dgm:cxn modelId="{8AC1AF09-8C6D-42B3-9E34-5A244569296A}" type="presOf" srcId="{9468C843-60B1-4676-B67F-313433276FED}" destId="{F4E3F528-C768-4F66-956F-EC8BC0337251}" srcOrd="0" destOrd="2" presId="urn:microsoft.com/office/officeart/2005/8/layout/vList6"/>
    <dgm:cxn modelId="{9F00F135-5E0D-49AC-BB0D-0C5262EF06C4}" type="presOf" srcId="{993DF3C0-415C-48C2-BDF6-D6E5D320E8E8}" destId="{F4E3F528-C768-4F66-956F-EC8BC0337251}" srcOrd="0" destOrd="0" presId="urn:microsoft.com/office/officeart/2005/8/layout/vList6"/>
    <dgm:cxn modelId="{BD2F5738-07DC-4FB7-BB6B-77FC13521D01}" type="presOf" srcId="{77289728-6215-420C-8E10-22ED0D0DDD90}" destId="{F4E3F528-C768-4F66-956F-EC8BC0337251}" srcOrd="0" destOrd="1" presId="urn:microsoft.com/office/officeart/2005/8/layout/vList6"/>
    <dgm:cxn modelId="{512A798D-CB08-46B7-A3BD-6DDE31F7A79E}" srcId="{C33244C0-A48D-4C72-9936-5B89A240A245}" destId="{EBAC0A9A-BA2F-4A8B-9AF9-65ACDD895DAA}" srcOrd="1" destOrd="0" parTransId="{AE988AC1-93D7-4B92-85A9-26537DA02633}" sibTransId="{4AA31CC5-2F16-4E3F-84C1-76A8723BCA5D}"/>
    <dgm:cxn modelId="{E72179AD-E8D1-4FDC-91CE-4BBCDC683851}" srcId="{EBAC0A9A-BA2F-4A8B-9AF9-65ACDD895DAA}" destId="{57E39F40-54CE-457D-BA73-A862DD290BAB}" srcOrd="4" destOrd="0" parTransId="{E1D49CC8-F404-4DE3-B997-C3B9FCEDFD9B}" sibTransId="{B770AF37-DA19-439E-9196-26652CCA71CC}"/>
    <dgm:cxn modelId="{1D875C73-5176-41AC-992E-F5E53D9B3FEE}" type="presOf" srcId="{5E974642-2D9A-4DB0-9F5E-5724132A2B72}" destId="{BD1B6EA9-DB3D-4532-A71F-C87979EC5E39}" srcOrd="0" destOrd="0" presId="urn:microsoft.com/office/officeart/2005/8/layout/vList6"/>
    <dgm:cxn modelId="{74EFA111-5060-4BEC-8C1B-6344B1B47B79}" type="presOf" srcId="{EBAC0A9A-BA2F-4A8B-9AF9-65ACDD895DAA}" destId="{7F86F310-98E5-488C-8F9F-F0F6CA2CBFC2}" srcOrd="0" destOrd="0" presId="urn:microsoft.com/office/officeart/2005/8/layout/vList6"/>
    <dgm:cxn modelId="{1F263BF0-3347-4A25-ABCA-0E4D658204F0}" srcId="{5E974642-2D9A-4DB0-9F5E-5724132A2B72}" destId="{2EA5A1D2-7B76-4094-8418-B3203E4962C5}" srcOrd="0" destOrd="0" parTransId="{3D62994A-62DB-456C-8D63-5489695EFD85}" sibTransId="{DE731DE2-EC02-4E00-A564-F9305625E44E}"/>
    <dgm:cxn modelId="{A2FD0413-640F-4696-88DF-6A0C0FCF6AD4}" type="presOf" srcId="{7179F15B-96D2-404E-9970-71999D3ED5E4}" destId="{F4E3F528-C768-4F66-956F-EC8BC0337251}" srcOrd="0" destOrd="5" presId="urn:microsoft.com/office/officeart/2005/8/layout/vList6"/>
    <dgm:cxn modelId="{623A0CE0-3CF1-46B0-99A3-04A8B1ACA0AB}" srcId="{EBAC0A9A-BA2F-4A8B-9AF9-65ACDD895DAA}" destId="{993DF3C0-415C-48C2-BDF6-D6E5D320E8E8}" srcOrd="0" destOrd="0" parTransId="{D85D6BC5-852C-44E8-8EE1-4D150891B335}" sibTransId="{BA86D665-6E7D-4DE2-9F94-AE1C85B3BAFD}"/>
    <dgm:cxn modelId="{FA19BF7C-5B0F-4257-8B86-339A1C76E1AE}" srcId="{EBAC0A9A-BA2F-4A8B-9AF9-65ACDD895DAA}" destId="{7179F15B-96D2-404E-9970-71999D3ED5E4}" srcOrd="5" destOrd="0" parTransId="{B2131C5A-3C3C-4F68-BB90-AFAFC633F833}" sibTransId="{37488040-0946-4748-9DCC-E9DEBCA46B3A}"/>
    <dgm:cxn modelId="{F6984218-5B47-4758-849C-5C192D81A768}" type="presOf" srcId="{C33244C0-A48D-4C72-9936-5B89A240A245}" destId="{3988058F-DFA9-4AB9-A8C4-AAD5B4269BAB}" srcOrd="0" destOrd="0" presId="urn:microsoft.com/office/officeart/2005/8/layout/vList6"/>
    <dgm:cxn modelId="{66D45EC3-4CBD-4D0A-A120-2B9FB534DB16}" srcId="{EBAC0A9A-BA2F-4A8B-9AF9-65ACDD895DAA}" destId="{FAFCA2A0-5B69-4387-B730-B59224ABE601}" srcOrd="3" destOrd="0" parTransId="{3ED65B5B-2E9A-498F-B855-B84AE5C0FE16}" sibTransId="{FA99FB42-8006-4677-91D7-7DD972E91C40}"/>
    <dgm:cxn modelId="{BB745C35-9795-47CA-81D2-33F618CAAC41}" type="presOf" srcId="{A89414DC-8A0B-42CA-9CDE-1B81B5F60177}" destId="{2FCB960A-84D7-440E-BE52-CD50283C495E}" srcOrd="0" destOrd="3" presId="urn:microsoft.com/office/officeart/2005/8/layout/vList6"/>
    <dgm:cxn modelId="{C662E4D7-7810-4098-A594-58AC9BFB7646}" type="presParOf" srcId="{3988058F-DFA9-4AB9-A8C4-AAD5B4269BAB}" destId="{762AA40F-F104-49C1-932D-A6CE99444FA8}" srcOrd="0" destOrd="0" presId="urn:microsoft.com/office/officeart/2005/8/layout/vList6"/>
    <dgm:cxn modelId="{C2F68272-6CFF-4ACC-9395-DC076C21CCC2}" type="presParOf" srcId="{762AA40F-F104-49C1-932D-A6CE99444FA8}" destId="{BD1B6EA9-DB3D-4532-A71F-C87979EC5E39}" srcOrd="0" destOrd="0" presId="urn:microsoft.com/office/officeart/2005/8/layout/vList6"/>
    <dgm:cxn modelId="{442D0EDD-0CB1-4761-B0B8-157A02CB0756}" type="presParOf" srcId="{762AA40F-F104-49C1-932D-A6CE99444FA8}" destId="{2FCB960A-84D7-440E-BE52-CD50283C495E}" srcOrd="1" destOrd="0" presId="urn:microsoft.com/office/officeart/2005/8/layout/vList6"/>
    <dgm:cxn modelId="{1DBBC75F-EFB6-4789-A47E-EDB2434028FD}" type="presParOf" srcId="{3988058F-DFA9-4AB9-A8C4-AAD5B4269BAB}" destId="{97634A9B-82A0-4C5D-A53A-078148E1BEC8}" srcOrd="1" destOrd="0" presId="urn:microsoft.com/office/officeart/2005/8/layout/vList6"/>
    <dgm:cxn modelId="{61DA3C0A-571A-48C7-94E4-46CAEDD710C4}" type="presParOf" srcId="{3988058F-DFA9-4AB9-A8C4-AAD5B4269BAB}" destId="{48D28B2E-DECD-40F9-A589-05CD2A757F36}" srcOrd="2" destOrd="0" presId="urn:microsoft.com/office/officeart/2005/8/layout/vList6"/>
    <dgm:cxn modelId="{9E542658-330A-46EB-BCE6-4B51E0D2706E}" type="presParOf" srcId="{48D28B2E-DECD-40F9-A589-05CD2A757F36}" destId="{7F86F310-98E5-488C-8F9F-F0F6CA2CBFC2}" srcOrd="0" destOrd="0" presId="urn:microsoft.com/office/officeart/2005/8/layout/vList6"/>
    <dgm:cxn modelId="{450323A0-A51F-493D-BC37-30B2189AFDCB}" type="presParOf" srcId="{48D28B2E-DECD-40F9-A589-05CD2A757F36}" destId="{F4E3F528-C768-4F66-956F-EC8BC033725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4B30E21-CA08-406A-9F65-F87A0FD67094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7CA2396-2997-400F-AA30-C2745278E92E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r" rtl="1"/>
          <a:r>
            <a:rPr lang="ar-DZ" sz="3200" b="1" dirty="0" smtClean="0">
              <a:solidFill>
                <a:schemeClr val="tx1"/>
              </a:solidFill>
            </a:rPr>
            <a:t>يعمل كل من التنظيمين بالتنسيق مع الوزير المكلف بالمالية الذي يعين بهذا الخصوص  ممثلا عن كل تنظيم </a:t>
          </a:r>
          <a:endParaRPr lang="fr-FR" sz="3200" b="1" dirty="0">
            <a:solidFill>
              <a:schemeClr val="tx1"/>
            </a:solidFill>
          </a:endParaRPr>
        </a:p>
      </dgm:t>
    </dgm:pt>
    <dgm:pt modelId="{3D733B60-E3E6-4569-92E1-C739D1908962}" type="parTrans" cxnId="{584EB3F6-18A3-4104-BBA4-CA496130FCE4}">
      <dgm:prSet/>
      <dgm:spPr/>
      <dgm:t>
        <a:bodyPr/>
        <a:lstStyle/>
        <a:p>
          <a:endParaRPr lang="fr-FR"/>
        </a:p>
      </dgm:t>
    </dgm:pt>
    <dgm:pt modelId="{F1CED8C4-6BA4-45C1-8B1E-CCF8837A10FE}" type="sibTrans" cxnId="{584EB3F6-18A3-4104-BBA4-CA496130FCE4}">
      <dgm:prSet/>
      <dgm:spPr/>
      <dgm:t>
        <a:bodyPr/>
        <a:lstStyle/>
        <a:p>
          <a:endParaRPr lang="fr-FR"/>
        </a:p>
      </dgm:t>
    </dgm:pt>
    <dgm:pt modelId="{174F584F-91B8-45D0-B957-DBEFB21E292F}">
      <dgm:prSet phldrT="[Texte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r" rtl="1"/>
          <a:r>
            <a:rPr lang="ar-DZ" sz="2800" b="1" dirty="0" smtClean="0">
              <a:solidFill>
                <a:schemeClr val="tx1"/>
              </a:solidFill>
            </a:rPr>
            <a:t>- يساهم التنظيمين في الأعمال التي تبادر </a:t>
          </a:r>
          <a:r>
            <a:rPr lang="ar-DZ" sz="2800" b="1" dirty="0" err="1" smtClean="0">
              <a:solidFill>
                <a:schemeClr val="tx1"/>
              </a:solidFill>
            </a:rPr>
            <a:t>بها</a:t>
          </a:r>
          <a:r>
            <a:rPr lang="ar-DZ" sz="2800" b="1" dirty="0" smtClean="0">
              <a:solidFill>
                <a:schemeClr val="tx1"/>
              </a:solidFill>
            </a:rPr>
            <a:t> السلطات العمومية المختصة في مجال </a:t>
          </a:r>
          <a:r>
            <a:rPr lang="ar-DZ" sz="2800" b="1" dirty="0" err="1" smtClean="0">
              <a:solidFill>
                <a:schemeClr val="tx1"/>
              </a:solidFill>
            </a:rPr>
            <a:t>التقييس</a:t>
          </a:r>
          <a:r>
            <a:rPr lang="ar-DZ" sz="2800" b="1" dirty="0" smtClean="0">
              <a:solidFill>
                <a:schemeClr val="tx1"/>
              </a:solidFill>
            </a:rPr>
            <a:t> المحاسبي والواجبات المهنية وتسعيرة الخدمات .</a:t>
          </a:r>
        </a:p>
        <a:p>
          <a:pPr algn="r" rtl="1"/>
          <a:r>
            <a:rPr lang="ar-DZ" sz="2800" b="1" dirty="0" smtClean="0">
              <a:solidFill>
                <a:schemeClr val="tx1"/>
              </a:solidFill>
            </a:rPr>
            <a:t>- يساهم التنظيمين في إعداد النصوص المتعلقة بمهنتي الخبير المحاسب ومحافظ الحسابات .  </a:t>
          </a:r>
          <a:endParaRPr lang="fr-FR" sz="2800" b="1" dirty="0">
            <a:solidFill>
              <a:schemeClr val="tx1"/>
            </a:solidFill>
          </a:endParaRPr>
        </a:p>
      </dgm:t>
    </dgm:pt>
    <dgm:pt modelId="{EDBE1101-6F9B-46BA-A5C5-7F082075879E}" type="parTrans" cxnId="{591C3AB0-A26A-4A19-AEEC-D82790D3E930}">
      <dgm:prSet/>
      <dgm:spPr/>
      <dgm:t>
        <a:bodyPr/>
        <a:lstStyle/>
        <a:p>
          <a:endParaRPr lang="fr-FR"/>
        </a:p>
      </dgm:t>
    </dgm:pt>
    <dgm:pt modelId="{C6E589DF-365C-4895-ABC2-4C2336B89316}" type="sibTrans" cxnId="{591C3AB0-A26A-4A19-AEEC-D82790D3E930}">
      <dgm:prSet/>
      <dgm:spPr/>
      <dgm:t>
        <a:bodyPr/>
        <a:lstStyle/>
        <a:p>
          <a:endParaRPr lang="fr-FR"/>
        </a:p>
      </dgm:t>
    </dgm:pt>
    <dgm:pt modelId="{6C10C160-611A-4145-9D4A-276056A7029A}" type="pres">
      <dgm:prSet presAssocID="{74B30E21-CA08-406A-9F65-F87A0FD670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455BC32-2C1B-42C4-AD47-0F0D45EB8E34}" type="pres">
      <dgm:prSet presAssocID="{A7CA2396-2997-400F-AA30-C2745278E92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451BA1-8532-444A-AD25-88F3B837441D}" type="pres">
      <dgm:prSet presAssocID="{F1CED8C4-6BA4-45C1-8B1E-CCF8837A10FE}" presName="sibTrans" presStyleCnt="0"/>
      <dgm:spPr/>
    </dgm:pt>
    <dgm:pt modelId="{EDBA0F43-215F-4375-A626-E59E13B995CD}" type="pres">
      <dgm:prSet presAssocID="{174F584F-91B8-45D0-B957-DBEFB21E292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91C3AB0-A26A-4A19-AEEC-D82790D3E930}" srcId="{74B30E21-CA08-406A-9F65-F87A0FD67094}" destId="{174F584F-91B8-45D0-B957-DBEFB21E292F}" srcOrd="1" destOrd="0" parTransId="{EDBE1101-6F9B-46BA-A5C5-7F082075879E}" sibTransId="{C6E589DF-365C-4895-ABC2-4C2336B89316}"/>
    <dgm:cxn modelId="{584EB3F6-18A3-4104-BBA4-CA496130FCE4}" srcId="{74B30E21-CA08-406A-9F65-F87A0FD67094}" destId="{A7CA2396-2997-400F-AA30-C2745278E92E}" srcOrd="0" destOrd="0" parTransId="{3D733B60-E3E6-4569-92E1-C739D1908962}" sibTransId="{F1CED8C4-6BA4-45C1-8B1E-CCF8837A10FE}"/>
    <dgm:cxn modelId="{824FC376-2AB5-4DB5-87DB-4FC757097C77}" type="presOf" srcId="{174F584F-91B8-45D0-B957-DBEFB21E292F}" destId="{EDBA0F43-215F-4375-A626-E59E13B995CD}" srcOrd="0" destOrd="0" presId="urn:microsoft.com/office/officeart/2005/8/layout/hList6"/>
    <dgm:cxn modelId="{43B47A98-97C7-4AB0-842E-356C7500F244}" type="presOf" srcId="{A7CA2396-2997-400F-AA30-C2745278E92E}" destId="{0455BC32-2C1B-42C4-AD47-0F0D45EB8E34}" srcOrd="0" destOrd="0" presId="urn:microsoft.com/office/officeart/2005/8/layout/hList6"/>
    <dgm:cxn modelId="{09E6DBC2-AD5C-4FB7-8873-4281F4E39ABD}" type="presOf" srcId="{74B30E21-CA08-406A-9F65-F87A0FD67094}" destId="{6C10C160-611A-4145-9D4A-276056A7029A}" srcOrd="0" destOrd="0" presId="urn:microsoft.com/office/officeart/2005/8/layout/hList6"/>
    <dgm:cxn modelId="{D1DFB6FF-4E7F-4FFA-AD56-0EB8989EE35B}" type="presParOf" srcId="{6C10C160-611A-4145-9D4A-276056A7029A}" destId="{0455BC32-2C1B-42C4-AD47-0F0D45EB8E34}" srcOrd="0" destOrd="0" presId="urn:microsoft.com/office/officeart/2005/8/layout/hList6"/>
    <dgm:cxn modelId="{81DB991F-5735-46A2-AB95-E6356DF21E8D}" type="presParOf" srcId="{6C10C160-611A-4145-9D4A-276056A7029A}" destId="{AB451BA1-8532-444A-AD25-88F3B837441D}" srcOrd="1" destOrd="0" presId="urn:microsoft.com/office/officeart/2005/8/layout/hList6"/>
    <dgm:cxn modelId="{D37DA510-D358-4C1B-B4E5-08E29E6B4DAE}" type="presParOf" srcId="{6C10C160-611A-4145-9D4A-276056A7029A}" destId="{EDBA0F43-215F-4375-A626-E59E13B995CD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F49CF43-6B9C-4D5D-939F-05308D39FCFF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B732253-BB6D-46C1-8CB5-F20B85B8FB23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3600" b="1" dirty="0" smtClean="0">
              <a:solidFill>
                <a:schemeClr val="tx1"/>
              </a:solidFill>
            </a:rPr>
            <a:t> ماهية الخبير المحاسب ومحافظ الحسابات</a:t>
          </a:r>
          <a:endParaRPr lang="fr-FR" sz="3600" b="1" dirty="0">
            <a:solidFill>
              <a:schemeClr val="tx1"/>
            </a:solidFill>
          </a:endParaRPr>
        </a:p>
      </dgm:t>
    </dgm:pt>
    <dgm:pt modelId="{E6CD29AF-8AA1-4A3A-BF13-5F90AD793374}" type="parTrans" cxnId="{45D55215-AF13-4400-BD6D-DF5650D12F94}">
      <dgm:prSet/>
      <dgm:spPr/>
      <dgm:t>
        <a:bodyPr/>
        <a:lstStyle/>
        <a:p>
          <a:endParaRPr lang="fr-FR"/>
        </a:p>
      </dgm:t>
    </dgm:pt>
    <dgm:pt modelId="{4C47FAA4-4D6C-4237-BB01-5F97149FE73C}" type="sibTrans" cxnId="{45D55215-AF13-4400-BD6D-DF5650D12F94}">
      <dgm:prSet/>
      <dgm:spPr/>
      <dgm:t>
        <a:bodyPr/>
        <a:lstStyle/>
        <a:p>
          <a:endParaRPr lang="fr-FR"/>
        </a:p>
      </dgm:t>
    </dgm:pt>
    <dgm:pt modelId="{3A834BD3-01EC-49A6-9F41-ACAF8E7F775B}">
      <dgm:prSet phldrT="[Texte]" custT="1"/>
      <dgm:spPr/>
      <dgm:t>
        <a:bodyPr/>
        <a:lstStyle/>
        <a:p>
          <a:pPr rtl="1"/>
          <a:r>
            <a:rPr lang="ar-DZ" sz="3600" b="1" dirty="0" smtClean="0"/>
            <a:t>أ) ما مفهومهما ؟</a:t>
          </a:r>
          <a:endParaRPr lang="fr-FR" sz="3600" b="1" dirty="0"/>
        </a:p>
      </dgm:t>
    </dgm:pt>
    <dgm:pt modelId="{8C5E6F5C-9964-4E1C-905D-C9CA9B7A65C9}" type="parTrans" cxnId="{D88C4A73-3A5E-4C7A-8ED8-C52FA85DC5C4}">
      <dgm:prSet/>
      <dgm:spPr/>
      <dgm:t>
        <a:bodyPr/>
        <a:lstStyle/>
        <a:p>
          <a:endParaRPr lang="fr-FR"/>
        </a:p>
      </dgm:t>
    </dgm:pt>
    <dgm:pt modelId="{1A559231-1B27-4E45-A788-A7240CC58F82}" type="sibTrans" cxnId="{D88C4A73-3A5E-4C7A-8ED8-C52FA85DC5C4}">
      <dgm:prSet/>
      <dgm:spPr/>
      <dgm:t>
        <a:bodyPr/>
        <a:lstStyle/>
        <a:p>
          <a:endParaRPr lang="fr-FR"/>
        </a:p>
      </dgm:t>
    </dgm:pt>
    <dgm:pt modelId="{077F65D7-5C5C-4582-91F2-61F0BDC021EF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3600" b="1" dirty="0" smtClean="0"/>
            <a:t>ب) ما مهامهما ؟</a:t>
          </a:r>
          <a:endParaRPr lang="fr-FR" sz="3600" b="1" dirty="0">
            <a:solidFill>
              <a:schemeClr val="tx1"/>
            </a:solidFill>
          </a:endParaRPr>
        </a:p>
      </dgm:t>
    </dgm:pt>
    <dgm:pt modelId="{35598679-75BE-49BA-AD95-BE0A337336AD}" type="parTrans" cxnId="{9D7985A3-1564-44E6-9693-64DC350A05D2}">
      <dgm:prSet/>
      <dgm:spPr/>
      <dgm:t>
        <a:bodyPr/>
        <a:lstStyle/>
        <a:p>
          <a:endParaRPr lang="fr-FR"/>
        </a:p>
      </dgm:t>
    </dgm:pt>
    <dgm:pt modelId="{2802B64D-E960-42F3-B507-1FF914113B5B}" type="sibTrans" cxnId="{9D7985A3-1564-44E6-9693-64DC350A05D2}">
      <dgm:prSet/>
      <dgm:spPr/>
      <dgm:t>
        <a:bodyPr/>
        <a:lstStyle/>
        <a:p>
          <a:endParaRPr lang="fr-FR"/>
        </a:p>
      </dgm:t>
    </dgm:pt>
    <dgm:pt modelId="{C72B3B5A-6E28-4954-B374-DA7836F3DEB4}">
      <dgm:prSet phldrT="[Texte]" custT="1"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ar-DZ" sz="3600" b="1" dirty="0" smtClean="0">
            <a:solidFill>
              <a:schemeClr val="tx1"/>
            </a:solidFill>
          </a:endParaRPr>
        </a:p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3600" b="1" dirty="0" smtClean="0">
              <a:solidFill>
                <a:schemeClr val="tx1"/>
              </a:solidFill>
            </a:rPr>
            <a:t>ج) ما هي شروط تعيينهما ؟</a:t>
          </a:r>
          <a:endParaRPr lang="fr-FR" sz="3600" b="1" dirty="0" smtClean="0">
            <a:solidFill>
              <a:schemeClr val="tx1"/>
            </a:solidFill>
          </a:endParaRPr>
        </a:p>
        <a:p>
          <a:pPr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600" b="1" dirty="0"/>
        </a:p>
      </dgm:t>
    </dgm:pt>
    <dgm:pt modelId="{A1E84FD4-0689-4912-A4C4-61464864E670}" type="parTrans" cxnId="{284B8BC0-CFB6-4441-AC9D-CA3BC64A6276}">
      <dgm:prSet/>
      <dgm:spPr/>
      <dgm:t>
        <a:bodyPr/>
        <a:lstStyle/>
        <a:p>
          <a:endParaRPr lang="fr-FR"/>
        </a:p>
      </dgm:t>
    </dgm:pt>
    <dgm:pt modelId="{9521C2A8-2931-486D-8F0B-E14514539F86}" type="sibTrans" cxnId="{284B8BC0-CFB6-4441-AC9D-CA3BC64A6276}">
      <dgm:prSet/>
      <dgm:spPr/>
      <dgm:t>
        <a:bodyPr/>
        <a:lstStyle/>
        <a:p>
          <a:endParaRPr lang="fr-FR"/>
        </a:p>
      </dgm:t>
    </dgm:pt>
    <dgm:pt modelId="{DF5370E8-4A05-43C8-97AD-262701CCB2C5}">
      <dgm:prSet phldrT="[Texte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3600" b="1" dirty="0" smtClean="0">
              <a:solidFill>
                <a:schemeClr val="tx1"/>
              </a:solidFill>
            </a:rPr>
            <a:t>د) ما هي مسؤولياتهما ؟ </a:t>
          </a:r>
          <a:endParaRPr lang="fr-FR" sz="3600" b="1" dirty="0">
            <a:solidFill>
              <a:schemeClr val="tx1"/>
            </a:solidFill>
          </a:endParaRPr>
        </a:p>
      </dgm:t>
    </dgm:pt>
    <dgm:pt modelId="{525753CD-AB52-44D6-BC6C-1AA1F6538E60}" type="parTrans" cxnId="{41042F76-EA3F-47D9-80A7-7F1A7776EC25}">
      <dgm:prSet/>
      <dgm:spPr/>
      <dgm:t>
        <a:bodyPr/>
        <a:lstStyle/>
        <a:p>
          <a:endParaRPr lang="fr-FR"/>
        </a:p>
      </dgm:t>
    </dgm:pt>
    <dgm:pt modelId="{7E147C2F-1919-4CF1-992D-4708C282C5C0}" type="sibTrans" cxnId="{41042F76-EA3F-47D9-80A7-7F1A7776EC25}">
      <dgm:prSet/>
      <dgm:spPr/>
      <dgm:t>
        <a:bodyPr/>
        <a:lstStyle/>
        <a:p>
          <a:endParaRPr lang="fr-FR"/>
        </a:p>
      </dgm:t>
    </dgm:pt>
    <dgm:pt modelId="{75BE9E52-2A53-4E06-BD40-FF5394FF7031}">
      <dgm:prSet phldrT="[Texte]"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ه) ما هي حالات التنافي والموانع ؟</a:t>
          </a:r>
          <a:endParaRPr lang="fr-FR" sz="3200" b="1" dirty="0">
            <a:solidFill>
              <a:schemeClr val="tx1"/>
            </a:solidFill>
          </a:endParaRPr>
        </a:p>
      </dgm:t>
    </dgm:pt>
    <dgm:pt modelId="{66D37163-8A2A-4762-B585-DB759DACE8BF}" type="parTrans" cxnId="{C3FFD4EF-FD77-40D6-B197-C46E8C4E344B}">
      <dgm:prSet/>
      <dgm:spPr/>
      <dgm:t>
        <a:bodyPr/>
        <a:lstStyle/>
        <a:p>
          <a:endParaRPr lang="fr-FR"/>
        </a:p>
      </dgm:t>
    </dgm:pt>
    <dgm:pt modelId="{1C60A587-35EA-4536-A45B-1001FBF4DC64}" type="sibTrans" cxnId="{C3FFD4EF-FD77-40D6-B197-C46E8C4E344B}">
      <dgm:prSet/>
      <dgm:spPr/>
      <dgm:t>
        <a:bodyPr/>
        <a:lstStyle/>
        <a:p>
          <a:endParaRPr lang="fr-FR"/>
        </a:p>
      </dgm:t>
    </dgm:pt>
    <dgm:pt modelId="{E9968306-788D-482B-9517-25E611B63103}" type="pres">
      <dgm:prSet presAssocID="{BF49CF43-6B9C-4D5D-939F-05308D39FC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3C35CDF-4657-4EBC-95D3-C7D272DC0A99}" type="pres">
      <dgm:prSet presAssocID="{DF5370E8-4A05-43C8-97AD-262701CCB2C5}" presName="boxAndChildren" presStyleCnt="0"/>
      <dgm:spPr/>
    </dgm:pt>
    <dgm:pt modelId="{0AA26DD0-6033-4CEB-B5B0-0241F96EAF2A}" type="pres">
      <dgm:prSet presAssocID="{DF5370E8-4A05-43C8-97AD-262701CCB2C5}" presName="parentTextBox" presStyleLbl="node1" presStyleIdx="0" presStyleCnt="3"/>
      <dgm:spPr/>
      <dgm:t>
        <a:bodyPr/>
        <a:lstStyle/>
        <a:p>
          <a:endParaRPr lang="fr-FR"/>
        </a:p>
      </dgm:t>
    </dgm:pt>
    <dgm:pt modelId="{69780BED-F29E-4968-8892-51C52B6E938B}" type="pres">
      <dgm:prSet presAssocID="{DF5370E8-4A05-43C8-97AD-262701CCB2C5}" presName="entireBox" presStyleLbl="node1" presStyleIdx="0" presStyleCnt="3"/>
      <dgm:spPr/>
      <dgm:t>
        <a:bodyPr/>
        <a:lstStyle/>
        <a:p>
          <a:endParaRPr lang="fr-FR"/>
        </a:p>
      </dgm:t>
    </dgm:pt>
    <dgm:pt modelId="{0985ECEB-414A-4A96-8440-128B4A3202CB}" type="pres">
      <dgm:prSet presAssocID="{DF5370E8-4A05-43C8-97AD-262701CCB2C5}" presName="descendantBox" presStyleCnt="0"/>
      <dgm:spPr/>
    </dgm:pt>
    <dgm:pt modelId="{34B9BD48-78BA-45A0-B524-5072A0B47E1F}" type="pres">
      <dgm:prSet presAssocID="{75BE9E52-2A53-4E06-BD40-FF5394FF7031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834684-90A3-4FDF-BCFE-5D395529EF36}" type="pres">
      <dgm:prSet presAssocID="{2802B64D-E960-42F3-B507-1FF914113B5B}" presName="sp" presStyleCnt="0"/>
      <dgm:spPr/>
    </dgm:pt>
    <dgm:pt modelId="{F6E3F518-088A-4506-B511-C43E46237274}" type="pres">
      <dgm:prSet presAssocID="{077F65D7-5C5C-4582-91F2-61F0BDC021EF}" presName="arrowAndChildren" presStyleCnt="0"/>
      <dgm:spPr/>
    </dgm:pt>
    <dgm:pt modelId="{9E6E36A8-1678-4B59-AAD7-92A0BA1D5622}" type="pres">
      <dgm:prSet presAssocID="{077F65D7-5C5C-4582-91F2-61F0BDC021EF}" presName="parentTextArrow" presStyleLbl="node1" presStyleIdx="0" presStyleCnt="3"/>
      <dgm:spPr/>
      <dgm:t>
        <a:bodyPr/>
        <a:lstStyle/>
        <a:p>
          <a:endParaRPr lang="fr-FR"/>
        </a:p>
      </dgm:t>
    </dgm:pt>
    <dgm:pt modelId="{D5F67A77-7CC1-4541-B948-87BFACF413F7}" type="pres">
      <dgm:prSet presAssocID="{077F65D7-5C5C-4582-91F2-61F0BDC021EF}" presName="arrow" presStyleLbl="node1" presStyleIdx="1" presStyleCnt="3" custLinFactNeighborX="432" custLinFactNeighborY="749"/>
      <dgm:spPr/>
      <dgm:t>
        <a:bodyPr/>
        <a:lstStyle/>
        <a:p>
          <a:endParaRPr lang="fr-FR"/>
        </a:p>
      </dgm:t>
    </dgm:pt>
    <dgm:pt modelId="{5286DE98-EAF0-41B4-98D1-760E88B4D2D8}" type="pres">
      <dgm:prSet presAssocID="{077F65D7-5C5C-4582-91F2-61F0BDC021EF}" presName="descendantArrow" presStyleCnt="0"/>
      <dgm:spPr/>
    </dgm:pt>
    <dgm:pt modelId="{FF0B7242-5D56-41EF-AC37-E2F6144BEB74}" type="pres">
      <dgm:prSet presAssocID="{C72B3B5A-6E28-4954-B374-DA7836F3DEB4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EC2D65-FF8C-4162-A6EB-EB61E333D151}" type="pres">
      <dgm:prSet presAssocID="{4C47FAA4-4D6C-4237-BB01-5F97149FE73C}" presName="sp" presStyleCnt="0"/>
      <dgm:spPr/>
    </dgm:pt>
    <dgm:pt modelId="{3E86939C-B58D-4298-9B00-F627D0D4F861}" type="pres">
      <dgm:prSet presAssocID="{AB732253-BB6D-46C1-8CB5-F20B85B8FB23}" presName="arrowAndChildren" presStyleCnt="0"/>
      <dgm:spPr/>
    </dgm:pt>
    <dgm:pt modelId="{F9726328-EED1-468B-8720-8AF7226A7359}" type="pres">
      <dgm:prSet presAssocID="{AB732253-BB6D-46C1-8CB5-F20B85B8FB23}" presName="parentTextArrow" presStyleLbl="node1" presStyleIdx="1" presStyleCnt="3"/>
      <dgm:spPr/>
      <dgm:t>
        <a:bodyPr/>
        <a:lstStyle/>
        <a:p>
          <a:endParaRPr lang="fr-FR"/>
        </a:p>
      </dgm:t>
    </dgm:pt>
    <dgm:pt modelId="{7C8BB7D1-EB35-4000-AFC9-7C028C3DC97F}" type="pres">
      <dgm:prSet presAssocID="{AB732253-BB6D-46C1-8CB5-F20B85B8FB23}" presName="arrow" presStyleLbl="node1" presStyleIdx="2" presStyleCnt="3"/>
      <dgm:spPr/>
      <dgm:t>
        <a:bodyPr/>
        <a:lstStyle/>
        <a:p>
          <a:endParaRPr lang="fr-FR"/>
        </a:p>
      </dgm:t>
    </dgm:pt>
    <dgm:pt modelId="{ABEE35A3-48B2-4F3A-B01E-0AE679297BE1}" type="pres">
      <dgm:prSet presAssocID="{AB732253-BB6D-46C1-8CB5-F20B85B8FB23}" presName="descendantArrow" presStyleCnt="0"/>
      <dgm:spPr/>
    </dgm:pt>
    <dgm:pt modelId="{C6C189E1-A5A2-442C-B8F6-B8966A233204}" type="pres">
      <dgm:prSet presAssocID="{3A834BD3-01EC-49A6-9F41-ACAF8E7F775B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786523A-43D8-425F-8483-708A0BCF61D0}" type="presOf" srcId="{DF5370E8-4A05-43C8-97AD-262701CCB2C5}" destId="{69780BED-F29E-4968-8892-51C52B6E938B}" srcOrd="1" destOrd="0" presId="urn:microsoft.com/office/officeart/2005/8/layout/process4"/>
    <dgm:cxn modelId="{699AED37-DCF3-447E-A00D-F9D3CF07B5B3}" type="presOf" srcId="{75BE9E52-2A53-4E06-BD40-FF5394FF7031}" destId="{34B9BD48-78BA-45A0-B524-5072A0B47E1F}" srcOrd="0" destOrd="0" presId="urn:microsoft.com/office/officeart/2005/8/layout/process4"/>
    <dgm:cxn modelId="{D88C4A73-3A5E-4C7A-8ED8-C52FA85DC5C4}" srcId="{AB732253-BB6D-46C1-8CB5-F20B85B8FB23}" destId="{3A834BD3-01EC-49A6-9F41-ACAF8E7F775B}" srcOrd="0" destOrd="0" parTransId="{8C5E6F5C-9964-4E1C-905D-C9CA9B7A65C9}" sibTransId="{1A559231-1B27-4E45-A788-A7240CC58F82}"/>
    <dgm:cxn modelId="{C3FFD4EF-FD77-40D6-B197-C46E8C4E344B}" srcId="{DF5370E8-4A05-43C8-97AD-262701CCB2C5}" destId="{75BE9E52-2A53-4E06-BD40-FF5394FF7031}" srcOrd="0" destOrd="0" parTransId="{66D37163-8A2A-4762-B585-DB759DACE8BF}" sibTransId="{1C60A587-35EA-4536-A45B-1001FBF4DC64}"/>
    <dgm:cxn modelId="{3402BD70-2052-4191-858F-F40475EF69FA}" type="presOf" srcId="{DF5370E8-4A05-43C8-97AD-262701CCB2C5}" destId="{0AA26DD0-6033-4CEB-B5B0-0241F96EAF2A}" srcOrd="0" destOrd="0" presId="urn:microsoft.com/office/officeart/2005/8/layout/process4"/>
    <dgm:cxn modelId="{0362CD65-2AD3-4F3C-B625-D1976A567F5C}" type="presOf" srcId="{3A834BD3-01EC-49A6-9F41-ACAF8E7F775B}" destId="{C6C189E1-A5A2-442C-B8F6-B8966A233204}" srcOrd="0" destOrd="0" presId="urn:microsoft.com/office/officeart/2005/8/layout/process4"/>
    <dgm:cxn modelId="{178DE5BB-1F36-4415-97A5-4445015193BD}" type="presOf" srcId="{AB732253-BB6D-46C1-8CB5-F20B85B8FB23}" destId="{F9726328-EED1-468B-8720-8AF7226A7359}" srcOrd="0" destOrd="0" presId="urn:microsoft.com/office/officeart/2005/8/layout/process4"/>
    <dgm:cxn modelId="{284B8BC0-CFB6-4441-AC9D-CA3BC64A6276}" srcId="{077F65D7-5C5C-4582-91F2-61F0BDC021EF}" destId="{C72B3B5A-6E28-4954-B374-DA7836F3DEB4}" srcOrd="0" destOrd="0" parTransId="{A1E84FD4-0689-4912-A4C4-61464864E670}" sibTransId="{9521C2A8-2931-486D-8F0B-E14514539F86}"/>
    <dgm:cxn modelId="{A73B190F-40DD-431F-9A38-6C4D1E4BF903}" type="presOf" srcId="{C72B3B5A-6E28-4954-B374-DA7836F3DEB4}" destId="{FF0B7242-5D56-41EF-AC37-E2F6144BEB74}" srcOrd="0" destOrd="0" presId="urn:microsoft.com/office/officeart/2005/8/layout/process4"/>
    <dgm:cxn modelId="{4931447A-E3CE-40E5-8D85-8F723A6E2EB3}" type="presOf" srcId="{AB732253-BB6D-46C1-8CB5-F20B85B8FB23}" destId="{7C8BB7D1-EB35-4000-AFC9-7C028C3DC97F}" srcOrd="1" destOrd="0" presId="urn:microsoft.com/office/officeart/2005/8/layout/process4"/>
    <dgm:cxn modelId="{45D55215-AF13-4400-BD6D-DF5650D12F94}" srcId="{BF49CF43-6B9C-4D5D-939F-05308D39FCFF}" destId="{AB732253-BB6D-46C1-8CB5-F20B85B8FB23}" srcOrd="0" destOrd="0" parTransId="{E6CD29AF-8AA1-4A3A-BF13-5F90AD793374}" sibTransId="{4C47FAA4-4D6C-4237-BB01-5F97149FE73C}"/>
    <dgm:cxn modelId="{9D7985A3-1564-44E6-9693-64DC350A05D2}" srcId="{BF49CF43-6B9C-4D5D-939F-05308D39FCFF}" destId="{077F65D7-5C5C-4582-91F2-61F0BDC021EF}" srcOrd="1" destOrd="0" parTransId="{35598679-75BE-49BA-AD95-BE0A337336AD}" sibTransId="{2802B64D-E960-42F3-B507-1FF914113B5B}"/>
    <dgm:cxn modelId="{46480994-76B3-48EE-9C8B-7068FDB43E4A}" type="presOf" srcId="{BF49CF43-6B9C-4D5D-939F-05308D39FCFF}" destId="{E9968306-788D-482B-9517-25E611B63103}" srcOrd="0" destOrd="0" presId="urn:microsoft.com/office/officeart/2005/8/layout/process4"/>
    <dgm:cxn modelId="{41042F76-EA3F-47D9-80A7-7F1A7776EC25}" srcId="{BF49CF43-6B9C-4D5D-939F-05308D39FCFF}" destId="{DF5370E8-4A05-43C8-97AD-262701CCB2C5}" srcOrd="2" destOrd="0" parTransId="{525753CD-AB52-44D6-BC6C-1AA1F6538E60}" sibTransId="{7E147C2F-1919-4CF1-992D-4708C282C5C0}"/>
    <dgm:cxn modelId="{F26D16F7-5589-4CCA-9F3B-635D795729F3}" type="presOf" srcId="{077F65D7-5C5C-4582-91F2-61F0BDC021EF}" destId="{D5F67A77-7CC1-4541-B948-87BFACF413F7}" srcOrd="1" destOrd="0" presId="urn:microsoft.com/office/officeart/2005/8/layout/process4"/>
    <dgm:cxn modelId="{D9B37936-8C3A-43CB-B08F-F25B4BA339FE}" type="presOf" srcId="{077F65D7-5C5C-4582-91F2-61F0BDC021EF}" destId="{9E6E36A8-1678-4B59-AAD7-92A0BA1D5622}" srcOrd="0" destOrd="0" presId="urn:microsoft.com/office/officeart/2005/8/layout/process4"/>
    <dgm:cxn modelId="{83852EE8-B717-4A31-9E76-B2DA17922DE9}" type="presParOf" srcId="{E9968306-788D-482B-9517-25E611B63103}" destId="{F3C35CDF-4657-4EBC-95D3-C7D272DC0A99}" srcOrd="0" destOrd="0" presId="urn:microsoft.com/office/officeart/2005/8/layout/process4"/>
    <dgm:cxn modelId="{3E80332F-E47E-4BA7-B5C2-280AD6912C44}" type="presParOf" srcId="{F3C35CDF-4657-4EBC-95D3-C7D272DC0A99}" destId="{0AA26DD0-6033-4CEB-B5B0-0241F96EAF2A}" srcOrd="0" destOrd="0" presId="urn:microsoft.com/office/officeart/2005/8/layout/process4"/>
    <dgm:cxn modelId="{4FFA0498-26DB-4B15-9539-92A0F7418A37}" type="presParOf" srcId="{F3C35CDF-4657-4EBC-95D3-C7D272DC0A99}" destId="{69780BED-F29E-4968-8892-51C52B6E938B}" srcOrd="1" destOrd="0" presId="urn:microsoft.com/office/officeart/2005/8/layout/process4"/>
    <dgm:cxn modelId="{727EC514-94C9-4048-A6A8-6FAE1A708882}" type="presParOf" srcId="{F3C35CDF-4657-4EBC-95D3-C7D272DC0A99}" destId="{0985ECEB-414A-4A96-8440-128B4A3202CB}" srcOrd="2" destOrd="0" presId="urn:microsoft.com/office/officeart/2005/8/layout/process4"/>
    <dgm:cxn modelId="{4B598E52-A4BA-483F-8B43-2641991C4FE2}" type="presParOf" srcId="{0985ECEB-414A-4A96-8440-128B4A3202CB}" destId="{34B9BD48-78BA-45A0-B524-5072A0B47E1F}" srcOrd="0" destOrd="0" presId="urn:microsoft.com/office/officeart/2005/8/layout/process4"/>
    <dgm:cxn modelId="{B465BA30-5700-4BB4-8974-CD22FE3467CE}" type="presParOf" srcId="{E9968306-788D-482B-9517-25E611B63103}" destId="{FB834684-90A3-4FDF-BCFE-5D395529EF36}" srcOrd="1" destOrd="0" presId="urn:microsoft.com/office/officeart/2005/8/layout/process4"/>
    <dgm:cxn modelId="{7174F3FA-F7F1-4813-88EF-FC07F8CE88A7}" type="presParOf" srcId="{E9968306-788D-482B-9517-25E611B63103}" destId="{F6E3F518-088A-4506-B511-C43E46237274}" srcOrd="2" destOrd="0" presId="urn:microsoft.com/office/officeart/2005/8/layout/process4"/>
    <dgm:cxn modelId="{8F3D1E54-A5D4-4E77-A906-9695CC2EEE89}" type="presParOf" srcId="{F6E3F518-088A-4506-B511-C43E46237274}" destId="{9E6E36A8-1678-4B59-AAD7-92A0BA1D5622}" srcOrd="0" destOrd="0" presId="urn:microsoft.com/office/officeart/2005/8/layout/process4"/>
    <dgm:cxn modelId="{2127D46C-C8D7-471F-A48E-222277F0B0B8}" type="presParOf" srcId="{F6E3F518-088A-4506-B511-C43E46237274}" destId="{D5F67A77-7CC1-4541-B948-87BFACF413F7}" srcOrd="1" destOrd="0" presId="urn:microsoft.com/office/officeart/2005/8/layout/process4"/>
    <dgm:cxn modelId="{A6FA6223-8773-4E7E-97D8-C7DDE231C7D2}" type="presParOf" srcId="{F6E3F518-088A-4506-B511-C43E46237274}" destId="{5286DE98-EAF0-41B4-98D1-760E88B4D2D8}" srcOrd="2" destOrd="0" presId="urn:microsoft.com/office/officeart/2005/8/layout/process4"/>
    <dgm:cxn modelId="{85FFEB65-1087-4D7A-B09B-BE5B95E559C3}" type="presParOf" srcId="{5286DE98-EAF0-41B4-98D1-760E88B4D2D8}" destId="{FF0B7242-5D56-41EF-AC37-E2F6144BEB74}" srcOrd="0" destOrd="0" presId="urn:microsoft.com/office/officeart/2005/8/layout/process4"/>
    <dgm:cxn modelId="{D255CBB8-B62F-4F10-86B4-D2D2E7C33173}" type="presParOf" srcId="{E9968306-788D-482B-9517-25E611B63103}" destId="{45EC2D65-FF8C-4162-A6EB-EB61E333D151}" srcOrd="3" destOrd="0" presId="urn:microsoft.com/office/officeart/2005/8/layout/process4"/>
    <dgm:cxn modelId="{BC8F20C8-E8DE-445A-8365-03BDF5DCCAC4}" type="presParOf" srcId="{E9968306-788D-482B-9517-25E611B63103}" destId="{3E86939C-B58D-4298-9B00-F627D0D4F861}" srcOrd="4" destOrd="0" presId="urn:microsoft.com/office/officeart/2005/8/layout/process4"/>
    <dgm:cxn modelId="{57C5A30E-238D-4AD1-BE66-23CA49B73D55}" type="presParOf" srcId="{3E86939C-B58D-4298-9B00-F627D0D4F861}" destId="{F9726328-EED1-468B-8720-8AF7226A7359}" srcOrd="0" destOrd="0" presId="urn:microsoft.com/office/officeart/2005/8/layout/process4"/>
    <dgm:cxn modelId="{0818D370-FA85-441F-9596-34271638BD74}" type="presParOf" srcId="{3E86939C-B58D-4298-9B00-F627D0D4F861}" destId="{7C8BB7D1-EB35-4000-AFC9-7C028C3DC97F}" srcOrd="1" destOrd="0" presId="urn:microsoft.com/office/officeart/2005/8/layout/process4"/>
    <dgm:cxn modelId="{E446B3BF-57E1-47F7-894D-287B9505E0BA}" type="presParOf" srcId="{3E86939C-B58D-4298-9B00-F627D0D4F861}" destId="{ABEE35A3-48B2-4F3A-B01E-0AE679297BE1}" srcOrd="2" destOrd="0" presId="urn:microsoft.com/office/officeart/2005/8/layout/process4"/>
    <dgm:cxn modelId="{43BD1C2C-3188-4EC9-BFAE-06CC71EB4816}" type="presParOf" srcId="{ABEE35A3-48B2-4F3A-B01E-0AE679297BE1}" destId="{C6C189E1-A5A2-442C-B8F6-B8966A23320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33312D7-A7B8-49BB-BDF2-9EFD6735E2F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1BC94C6-C7A8-4415-BF79-C205F4CFC674}">
      <dgm:prSet phldrT="[Texte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4000" b="1" dirty="0" smtClean="0">
              <a:solidFill>
                <a:schemeClr val="tx1"/>
              </a:solidFill>
            </a:rPr>
            <a:t>مفهوم الخبير المحاسب</a:t>
          </a:r>
          <a:endParaRPr lang="fr-FR" sz="4000" b="1" dirty="0">
            <a:solidFill>
              <a:schemeClr val="tx1"/>
            </a:solidFill>
          </a:endParaRPr>
        </a:p>
      </dgm:t>
    </dgm:pt>
    <dgm:pt modelId="{68C73B61-F2F8-484D-99A6-786D980CF0E3}" type="parTrans" cxnId="{0413B431-6791-4505-AD49-19C6506D34B2}">
      <dgm:prSet/>
      <dgm:spPr/>
      <dgm:t>
        <a:bodyPr/>
        <a:lstStyle/>
        <a:p>
          <a:endParaRPr lang="fr-FR"/>
        </a:p>
      </dgm:t>
    </dgm:pt>
    <dgm:pt modelId="{837A0493-F8B7-4AC9-8B38-34C5AD2F9CE7}" type="sibTrans" cxnId="{0413B431-6791-4505-AD49-19C6506D34B2}">
      <dgm:prSet/>
      <dgm:spPr/>
      <dgm:t>
        <a:bodyPr/>
        <a:lstStyle/>
        <a:p>
          <a:endParaRPr lang="fr-FR"/>
        </a:p>
      </dgm:t>
    </dgm:pt>
    <dgm:pt modelId="{68190326-6208-48F8-A6ED-D4B86BD417B1}">
      <dgm:prSet phldrT="[Texte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كل شخص يمارس بصفة عادية وباسمه الخاص وتحت مسؤوليته مهمة تنظيم وفحص وتقويم وتحليل محاسبة مختلف المؤسسات والهيئات</a:t>
          </a:r>
        </a:p>
        <a:p>
          <a:pPr rtl="1"/>
          <a:r>
            <a:rPr lang="ar-DZ" sz="3200" b="1" dirty="0" smtClean="0">
              <a:solidFill>
                <a:schemeClr val="tx1"/>
              </a:solidFill>
            </a:rPr>
            <a:t>المادة 18 من </a:t>
          </a:r>
          <a:r>
            <a:rPr lang="ar-DZ" sz="3200" b="1" dirty="0" err="1" smtClean="0">
              <a:solidFill>
                <a:schemeClr val="tx1"/>
              </a:solidFill>
            </a:rPr>
            <a:t>ق</a:t>
          </a:r>
          <a:r>
            <a:rPr lang="ar-DZ" sz="3200" b="1" dirty="0" smtClean="0">
              <a:solidFill>
                <a:schemeClr val="tx1"/>
              </a:solidFill>
            </a:rPr>
            <a:t> 10-01</a:t>
          </a:r>
          <a:endParaRPr lang="fr-FR" sz="3200" b="1" dirty="0">
            <a:solidFill>
              <a:schemeClr val="tx1"/>
            </a:solidFill>
          </a:endParaRPr>
        </a:p>
      </dgm:t>
    </dgm:pt>
    <dgm:pt modelId="{2A281E00-4B98-441F-A339-6ED322CA2203}" type="parTrans" cxnId="{403A5B32-5356-41B0-9131-8CB7A91E802C}">
      <dgm:prSet/>
      <dgm:spPr/>
      <dgm:t>
        <a:bodyPr/>
        <a:lstStyle/>
        <a:p>
          <a:endParaRPr lang="fr-FR"/>
        </a:p>
      </dgm:t>
    </dgm:pt>
    <dgm:pt modelId="{314A210F-815E-4959-A036-A9630F222DDC}" type="sibTrans" cxnId="{403A5B32-5356-41B0-9131-8CB7A91E802C}">
      <dgm:prSet/>
      <dgm:spPr/>
      <dgm:t>
        <a:bodyPr/>
        <a:lstStyle/>
        <a:p>
          <a:endParaRPr lang="fr-FR"/>
        </a:p>
      </dgm:t>
    </dgm:pt>
    <dgm:pt modelId="{13B90BDC-423F-43F9-96D8-14983C1885F9}" type="pres">
      <dgm:prSet presAssocID="{D33312D7-A7B8-49BB-BDF2-9EFD6735E2F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9D99688-63D0-4AF1-A7C1-3D61ADCEFA31}" type="pres">
      <dgm:prSet presAssocID="{F1BC94C6-C7A8-4415-BF79-C205F4CFC674}" presName="root" presStyleCnt="0"/>
      <dgm:spPr/>
    </dgm:pt>
    <dgm:pt modelId="{21C30D44-E4B6-4682-968A-510C5BB95EEC}" type="pres">
      <dgm:prSet presAssocID="{F1BC94C6-C7A8-4415-BF79-C205F4CFC674}" presName="rootComposite" presStyleCnt="0"/>
      <dgm:spPr/>
    </dgm:pt>
    <dgm:pt modelId="{89B0359A-C9AB-4C8A-8830-CECEF543A2D0}" type="pres">
      <dgm:prSet presAssocID="{F1BC94C6-C7A8-4415-BF79-C205F4CFC674}" presName="rootText" presStyleLbl="node1" presStyleIdx="0" presStyleCnt="1" custScaleY="34936" custLinFactNeighborY="-48787"/>
      <dgm:spPr/>
      <dgm:t>
        <a:bodyPr/>
        <a:lstStyle/>
        <a:p>
          <a:endParaRPr lang="fr-FR"/>
        </a:p>
      </dgm:t>
    </dgm:pt>
    <dgm:pt modelId="{016CE603-B962-4EE9-AE39-703646688FC8}" type="pres">
      <dgm:prSet presAssocID="{F1BC94C6-C7A8-4415-BF79-C205F4CFC674}" presName="rootConnector" presStyleLbl="node1" presStyleIdx="0" presStyleCnt="1"/>
      <dgm:spPr/>
      <dgm:t>
        <a:bodyPr/>
        <a:lstStyle/>
        <a:p>
          <a:endParaRPr lang="fr-FR"/>
        </a:p>
      </dgm:t>
    </dgm:pt>
    <dgm:pt modelId="{CB8A02AE-955F-4EE7-8EEA-DE3F8D0C06B4}" type="pres">
      <dgm:prSet presAssocID="{F1BC94C6-C7A8-4415-BF79-C205F4CFC674}" presName="childShape" presStyleCnt="0"/>
      <dgm:spPr/>
    </dgm:pt>
    <dgm:pt modelId="{D6CB8BB8-86A5-4C4C-B2F2-8B785DC029FD}" type="pres">
      <dgm:prSet presAssocID="{2A281E00-4B98-441F-A339-6ED322CA2203}" presName="Name13" presStyleLbl="parChTrans1D2" presStyleIdx="0" presStyleCnt="1"/>
      <dgm:spPr/>
      <dgm:t>
        <a:bodyPr/>
        <a:lstStyle/>
        <a:p>
          <a:endParaRPr lang="fr-FR"/>
        </a:p>
      </dgm:t>
    </dgm:pt>
    <dgm:pt modelId="{8BCC60C6-F639-4906-A0A1-B1006C7551E0}" type="pres">
      <dgm:prSet presAssocID="{68190326-6208-48F8-A6ED-D4B86BD417B1}" presName="childText" presStyleLbl="bgAcc1" presStyleIdx="0" presStyleCnt="1" custScaleY="102851" custLinFactNeighborX="-582" custLinFactNeighborY="1078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BDBED09-942B-4021-819A-CA9F908FCB37}" type="presOf" srcId="{2A281E00-4B98-441F-A339-6ED322CA2203}" destId="{D6CB8BB8-86A5-4C4C-B2F2-8B785DC029FD}" srcOrd="0" destOrd="0" presId="urn:microsoft.com/office/officeart/2005/8/layout/hierarchy3"/>
    <dgm:cxn modelId="{92C09E96-3DE0-483A-B31C-E56B3969676F}" type="presOf" srcId="{68190326-6208-48F8-A6ED-D4B86BD417B1}" destId="{8BCC60C6-F639-4906-A0A1-B1006C7551E0}" srcOrd="0" destOrd="0" presId="urn:microsoft.com/office/officeart/2005/8/layout/hierarchy3"/>
    <dgm:cxn modelId="{4D10BD19-9648-49EC-B285-8DCE41F5AA5B}" type="presOf" srcId="{F1BC94C6-C7A8-4415-BF79-C205F4CFC674}" destId="{016CE603-B962-4EE9-AE39-703646688FC8}" srcOrd="1" destOrd="0" presId="urn:microsoft.com/office/officeart/2005/8/layout/hierarchy3"/>
    <dgm:cxn modelId="{403A5B32-5356-41B0-9131-8CB7A91E802C}" srcId="{F1BC94C6-C7A8-4415-BF79-C205F4CFC674}" destId="{68190326-6208-48F8-A6ED-D4B86BD417B1}" srcOrd="0" destOrd="0" parTransId="{2A281E00-4B98-441F-A339-6ED322CA2203}" sibTransId="{314A210F-815E-4959-A036-A9630F222DDC}"/>
    <dgm:cxn modelId="{5D291D14-667A-4CF7-A640-6FF62B8A7568}" type="presOf" srcId="{F1BC94C6-C7A8-4415-BF79-C205F4CFC674}" destId="{89B0359A-C9AB-4C8A-8830-CECEF543A2D0}" srcOrd="0" destOrd="0" presId="urn:microsoft.com/office/officeart/2005/8/layout/hierarchy3"/>
    <dgm:cxn modelId="{9FBB729A-F532-46B6-AD0A-36293AE88475}" type="presOf" srcId="{D33312D7-A7B8-49BB-BDF2-9EFD6735E2F9}" destId="{13B90BDC-423F-43F9-96D8-14983C1885F9}" srcOrd="0" destOrd="0" presId="urn:microsoft.com/office/officeart/2005/8/layout/hierarchy3"/>
    <dgm:cxn modelId="{0413B431-6791-4505-AD49-19C6506D34B2}" srcId="{D33312D7-A7B8-49BB-BDF2-9EFD6735E2F9}" destId="{F1BC94C6-C7A8-4415-BF79-C205F4CFC674}" srcOrd="0" destOrd="0" parTransId="{68C73B61-F2F8-484D-99A6-786D980CF0E3}" sibTransId="{837A0493-F8B7-4AC9-8B38-34C5AD2F9CE7}"/>
    <dgm:cxn modelId="{B5941D86-56C6-4564-A86A-88C235F923EE}" type="presParOf" srcId="{13B90BDC-423F-43F9-96D8-14983C1885F9}" destId="{89D99688-63D0-4AF1-A7C1-3D61ADCEFA31}" srcOrd="0" destOrd="0" presId="urn:microsoft.com/office/officeart/2005/8/layout/hierarchy3"/>
    <dgm:cxn modelId="{51D0C4ED-E6E7-4335-8F07-D5710B07D405}" type="presParOf" srcId="{89D99688-63D0-4AF1-A7C1-3D61ADCEFA31}" destId="{21C30D44-E4B6-4682-968A-510C5BB95EEC}" srcOrd="0" destOrd="0" presId="urn:microsoft.com/office/officeart/2005/8/layout/hierarchy3"/>
    <dgm:cxn modelId="{9AA7AAA5-D788-47AB-8392-7A846F250425}" type="presParOf" srcId="{21C30D44-E4B6-4682-968A-510C5BB95EEC}" destId="{89B0359A-C9AB-4C8A-8830-CECEF543A2D0}" srcOrd="0" destOrd="0" presId="urn:microsoft.com/office/officeart/2005/8/layout/hierarchy3"/>
    <dgm:cxn modelId="{E33EC096-5D67-4FFA-A122-51779B9E64D3}" type="presParOf" srcId="{21C30D44-E4B6-4682-968A-510C5BB95EEC}" destId="{016CE603-B962-4EE9-AE39-703646688FC8}" srcOrd="1" destOrd="0" presId="urn:microsoft.com/office/officeart/2005/8/layout/hierarchy3"/>
    <dgm:cxn modelId="{4B972E46-27A3-412D-A3A2-F63BCC7EEEFA}" type="presParOf" srcId="{89D99688-63D0-4AF1-A7C1-3D61ADCEFA31}" destId="{CB8A02AE-955F-4EE7-8EEA-DE3F8D0C06B4}" srcOrd="1" destOrd="0" presId="urn:microsoft.com/office/officeart/2005/8/layout/hierarchy3"/>
    <dgm:cxn modelId="{ADB60418-E63D-44FF-9DD3-F031878E5AA3}" type="presParOf" srcId="{CB8A02AE-955F-4EE7-8EEA-DE3F8D0C06B4}" destId="{D6CB8BB8-86A5-4C4C-B2F2-8B785DC029FD}" srcOrd="0" destOrd="0" presId="urn:microsoft.com/office/officeart/2005/8/layout/hierarchy3"/>
    <dgm:cxn modelId="{2960D835-FD80-4A49-BE96-9DB1069D2050}" type="presParOf" srcId="{CB8A02AE-955F-4EE7-8EEA-DE3F8D0C06B4}" destId="{8BCC60C6-F639-4906-A0A1-B1006C7551E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2840574"/>
            <a:ext cx="6427074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5181600"/>
            <a:ext cx="5292884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1916" y="366192"/>
            <a:ext cx="1701284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067" y="366192"/>
            <a:ext cx="4977831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5875867"/>
            <a:ext cx="6427074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3875625"/>
            <a:ext cx="6427074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063" y="2133608"/>
            <a:ext cx="3339558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3642" y="2133608"/>
            <a:ext cx="3339558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05/12/2020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6" y="2046817"/>
            <a:ext cx="334087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6" y="2899833"/>
            <a:ext cx="334087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21" y="2046817"/>
            <a:ext cx="3342183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21" y="2899833"/>
            <a:ext cx="3342183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05/12/2020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05/12/2020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05/12/2020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364067"/>
            <a:ext cx="2487604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8" y="364074"/>
            <a:ext cx="4226957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1913474"/>
            <a:ext cx="2487604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05/12/2020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6400801"/>
            <a:ext cx="4536758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817033"/>
            <a:ext cx="4536758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7156452"/>
            <a:ext cx="4536758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05/12/2020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5" y="366184"/>
            <a:ext cx="6805137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2133608"/>
            <a:ext cx="6805137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5" y="8475141"/>
            <a:ext cx="176429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05/12/2020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8475141"/>
            <a:ext cx="2394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7" y="8475141"/>
            <a:ext cx="176429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267795" y="571483"/>
            <a:ext cx="6805137" cy="1445684"/>
          </a:xfr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ar-EG" sz="5600" b="1" dirty="0" smtClean="0">
                <a:solidFill>
                  <a:schemeClr val="tx1"/>
                </a:solidFill>
              </a:rPr>
              <a:t>بسم الله الرحمن الرحيم</a:t>
            </a:r>
            <a:endParaRPr lang="en-US" sz="5600" b="1" dirty="0" smtClean="0">
              <a:solidFill>
                <a:schemeClr val="tx1"/>
              </a:solidFill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886069" y="2857391"/>
            <a:ext cx="5789133" cy="22860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3" tIns="45711" rIns="91423" bIns="45711" rtlCol="0" anchor="ctr"/>
          <a:lstStyle/>
          <a:p>
            <a:pPr algn="ctr" rtl="1"/>
            <a:r>
              <a:rPr lang="ar-DZ" sz="3200" b="1" dirty="0" smtClean="0"/>
              <a:t>ملخص حـــــــول مقياس </a:t>
            </a:r>
            <a:r>
              <a:rPr lang="ar-DZ" sz="3200" b="1" dirty="0" smtClean="0"/>
              <a:t>محافظ الحسابات في التشريع الجزائري.</a:t>
            </a:r>
          </a:p>
          <a:p>
            <a:pPr algn="ctr" rtl="1"/>
            <a:r>
              <a:rPr lang="ar-DZ" sz="3200" b="1" dirty="0" smtClean="0"/>
              <a:t>مع التطرق لباقي المهن المحاسبية.</a:t>
            </a:r>
          </a:p>
        </p:txBody>
      </p:sp>
      <p:pic>
        <p:nvPicPr>
          <p:cNvPr id="4" name="Picture 5" descr="267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/>
          <a:stretch>
            <a:fillRect/>
          </a:stretch>
        </p:blipFill>
        <p:spPr bwMode="auto">
          <a:xfrm>
            <a:off x="1772160" y="5643389"/>
            <a:ext cx="4194167" cy="19284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ZoneTexte 4"/>
          <p:cNvSpPr txBox="1"/>
          <p:nvPr/>
        </p:nvSpPr>
        <p:spPr>
          <a:xfrm>
            <a:off x="797409" y="7571880"/>
            <a:ext cx="6143668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DZ" sz="2000" b="1" dirty="0" smtClean="0"/>
              <a:t>من إشراف </a:t>
            </a:r>
            <a:endParaRPr lang="fr-FR" sz="2000" b="1" dirty="0" smtClean="0"/>
          </a:p>
          <a:p>
            <a:pPr algn="ctr" rtl="1"/>
            <a:r>
              <a:rPr lang="ar-DZ" sz="2000" b="1" dirty="0" smtClean="0"/>
              <a:t>الدكتور سبتي إسماعيل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/>
      <p:bldP spid="3" grpId="0" animBg="1"/>
      <p:bldP spid="5" grpId="0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413487" y="1238228"/>
          <a:ext cx="6852443" cy="7905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708847" y="190469"/>
            <a:ext cx="5907278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2) الغرفة الوطنية لمحافظي الحسابات</a:t>
            </a:r>
            <a:endParaRPr lang="fr-FR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D1B6EA9-DB3D-4532-A71F-C87979EC5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graphicEl>
                                              <a:dgm id="{BD1B6EA9-DB3D-4532-A71F-C87979EC5E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FCB960A-84D7-440E-BE52-CD50283C49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graphicEl>
                                              <a:dgm id="{2FCB960A-84D7-440E-BE52-CD50283C49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F86F310-98E5-488C-8F9F-F0F6CA2CBF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graphicEl>
                                              <a:dgm id="{7F86F310-98E5-488C-8F9F-F0F6CA2CBF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4E3F528-C768-4F66-956F-EC8BC03372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graphicEl>
                                              <a:dgm id="{F4E3F528-C768-4F66-956F-EC8BC03372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472556" y="1428728"/>
          <a:ext cx="6694915" cy="714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708847" y="285720"/>
            <a:ext cx="5907278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600" b="1" dirty="0" smtClean="0">
                <a:solidFill>
                  <a:schemeClr val="tx1"/>
                </a:solidFill>
              </a:rPr>
              <a:t>مهام أخرى للتنظيميين المهنيين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455BC32-2C1B-42C4-AD47-0F0D45EB8E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graphicEl>
                                              <a:dgm id="{0455BC32-2C1B-42C4-AD47-0F0D45EB8E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DBA0F43-215F-4375-A626-E59E13B995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graphicEl>
                                              <a:dgm id="{EDBA0F43-215F-4375-A626-E59E13B995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93792" y="642911"/>
            <a:ext cx="6694915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solidFill>
                  <a:schemeClr val="tx1"/>
                </a:solidFill>
              </a:rPr>
              <a:t>المهنيين الممارسين لمهنة المحاسبة تحت سلطة التنظيمين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4804560" y="3143240"/>
            <a:ext cx="2268388" cy="42862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1) الخبير المحاسبي ( </a:t>
            </a:r>
            <a:r>
              <a:rPr lang="ar-DZ" sz="3200" b="1" dirty="0" err="1" smtClean="0">
                <a:solidFill>
                  <a:schemeClr val="tx1"/>
                </a:solidFill>
              </a:rPr>
              <a:t>المصف</a:t>
            </a:r>
            <a:r>
              <a:rPr lang="ar-DZ" sz="3200" b="1" dirty="0" smtClean="0">
                <a:solidFill>
                  <a:schemeClr val="tx1"/>
                </a:solidFill>
              </a:rPr>
              <a:t>  الوطني )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787615" y="3286121"/>
            <a:ext cx="2347151" cy="407196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2) محافظ الحسابات ( الغرفة الوطنية )</a:t>
            </a:r>
            <a:endParaRPr lang="fr-FR" sz="3200" b="1" dirty="0">
              <a:solidFill>
                <a:schemeClr val="tx1"/>
              </a:solidFill>
            </a:endParaRPr>
          </a:p>
        </p:txBody>
      </p:sp>
      <p:cxnSp>
        <p:nvCxnSpPr>
          <p:cNvPr id="6" name="Connecteur droit avec flèche 5"/>
          <p:cNvCxnSpPr>
            <a:stCxn id="2" idx="2"/>
            <a:endCxn id="3" idx="0"/>
          </p:cNvCxnSpPr>
          <p:nvPr/>
        </p:nvCxnSpPr>
        <p:spPr>
          <a:xfrm rot="16200000" flipH="1">
            <a:off x="4047037" y="1251525"/>
            <a:ext cx="1585931" cy="21975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>
            <a:stCxn id="2" idx="2"/>
            <a:endCxn id="4" idx="0"/>
          </p:cNvCxnSpPr>
          <p:nvPr/>
        </p:nvCxnSpPr>
        <p:spPr>
          <a:xfrm rot="5400000">
            <a:off x="1986818" y="1531687"/>
            <a:ext cx="1728807" cy="178006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393794" y="357159"/>
          <a:ext cx="6773679" cy="8286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C8BB7D1-EB35-4000-AFC9-7C028C3DC9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7C8BB7D1-EB35-4000-AFC9-7C028C3DC9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6C189E1-A5A2-442C-B8F6-B8966A2332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graphicEl>
                                              <a:dgm id="{C6C189E1-A5A2-442C-B8F6-B8966A2332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5F67A77-7CC1-4541-B948-87BFACF41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graphicEl>
                                              <a:dgm id="{D5F67A77-7CC1-4541-B948-87BFACF413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F0B7242-5D56-41EF-AC37-E2F6144BEB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graphicEl>
                                              <a:dgm id="{FF0B7242-5D56-41EF-AC37-E2F6144BEB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9780BED-F29E-4968-8892-51C52B6E93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graphicEl>
                                              <a:dgm id="{69780BED-F29E-4968-8892-51C52B6E93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4B9BD48-78BA-45A0-B524-5072A0B47E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graphicEl>
                                              <a:dgm id="{34B9BD48-78BA-45A0-B524-5072A0B47E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472556" y="285720"/>
          <a:ext cx="6694915" cy="8286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9B0359A-C9AB-4C8A-8830-CECEF543A2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89B0359A-C9AB-4C8A-8830-CECEF543A2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6CB8BB8-86A5-4C4C-B2F2-8B785DC029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graphicEl>
                                              <a:dgm id="{D6CB8BB8-86A5-4C4C-B2F2-8B785DC029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BCC60C6-F639-4906-A0A1-B1006C7551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graphicEl>
                                              <a:dgm id="{8BCC60C6-F639-4906-A0A1-B1006C7551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630083" y="1071539"/>
          <a:ext cx="6537388" cy="7572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423049" y="285725"/>
            <a:ext cx="6572295" cy="6429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tx1"/>
                </a:solidFill>
              </a:rPr>
              <a:t>مهام الخبير المحاسب </a:t>
            </a:r>
            <a:r>
              <a:rPr lang="ar-DZ" sz="2800" b="1" dirty="0" err="1" smtClean="0">
                <a:solidFill>
                  <a:schemeClr val="tx1"/>
                </a:solidFill>
              </a:rPr>
              <a:t>م</a:t>
            </a:r>
            <a:r>
              <a:rPr lang="ar-DZ" sz="2800" b="1" dirty="0" smtClean="0">
                <a:solidFill>
                  <a:schemeClr val="tx1"/>
                </a:solidFill>
              </a:rPr>
              <a:t> 18-19 من </a:t>
            </a:r>
            <a:r>
              <a:rPr lang="ar-DZ" sz="2800" b="1" dirty="0" err="1" smtClean="0">
                <a:solidFill>
                  <a:schemeClr val="tx1"/>
                </a:solidFill>
              </a:rPr>
              <a:t>ق</a:t>
            </a:r>
            <a:r>
              <a:rPr lang="ar-DZ" sz="2800" b="1" dirty="0" smtClean="0">
                <a:solidFill>
                  <a:schemeClr val="tx1"/>
                </a:solidFill>
              </a:rPr>
              <a:t> 10-01</a:t>
            </a:r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C7C8980-3FB1-4609-B50F-F18333FDC1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graphicEl>
                                              <a:dgm id="{8C7C8980-3FB1-4609-B50F-F18333FDC1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68076AD-753C-4B53-AE37-D14B4286C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graphicEl>
                                              <a:dgm id="{468076AD-753C-4B53-AE37-D14B4286C5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E556CE4-17DE-4405-8451-9B955EE77A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graphicEl>
                                              <a:dgm id="{8E556CE4-17DE-4405-8451-9B955EE77A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80F4ACE-00EB-45AC-B6E7-C7EEF33190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graphicEl>
                                              <a:dgm id="{280F4ACE-00EB-45AC-B6E7-C7EEF33190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114D457-0C42-4A4F-A583-717C2FEA2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graphicEl>
                                              <a:dgm id="{D114D457-0C42-4A4F-A583-717C2FEA26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A3256A3-77F4-4B5E-9888-93A2B101CC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graphicEl>
                                              <a:dgm id="{3A3256A3-77F4-4B5E-9888-93A2B101CC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950CB13-2985-44CC-B555-A4ECEBC03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>
                                            <p:graphicEl>
                                              <a:dgm id="{5950CB13-2985-44CC-B555-A4ECEBC03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27211F8-734B-4667-AD96-F3763AC06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">
                                            <p:graphicEl>
                                              <a:dgm id="{027211F8-734B-4667-AD96-F3763AC06F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0BD6667-0D12-496B-8CD9-710EF2AC7E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">
                                            <p:graphicEl>
                                              <a:dgm id="{30BD6667-0D12-496B-8CD9-710EF2AC7E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472556" y="285720"/>
          <a:ext cx="6694915" cy="8286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9B0359A-C9AB-4C8A-8830-CECEF543A2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89B0359A-C9AB-4C8A-8830-CECEF543A2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1C10C5A-3D0A-4AC5-B3E9-6BAD159F0F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graphicEl>
                                              <a:dgm id="{91C10C5A-3D0A-4AC5-B3E9-6BAD159F0F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9F3C633-4D91-48B4-A939-FC61A33ADB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graphicEl>
                                              <a:dgm id="{39F3C633-4D91-48B4-A939-FC61A33ADB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6CB8BB8-86A5-4C4C-B2F2-8B785DC029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graphicEl>
                                              <a:dgm id="{D6CB8BB8-86A5-4C4C-B2F2-8B785DC029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BCC60C6-F639-4906-A0A1-B1006C7551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graphicEl>
                                              <a:dgm id="{8BCC60C6-F639-4906-A0A1-B1006C7551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630083" y="1071539"/>
          <a:ext cx="6537388" cy="7572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945138" y="285725"/>
            <a:ext cx="5434696" cy="6429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tx1"/>
                </a:solidFill>
              </a:rPr>
              <a:t> مهام محافظ الحسابات </a:t>
            </a:r>
            <a:r>
              <a:rPr lang="ar-DZ" sz="2800" b="1" dirty="0" err="1" smtClean="0">
                <a:solidFill>
                  <a:schemeClr val="tx1"/>
                </a:solidFill>
              </a:rPr>
              <a:t>م</a:t>
            </a:r>
            <a:r>
              <a:rPr lang="ar-DZ" sz="2800" b="1" dirty="0" smtClean="0">
                <a:solidFill>
                  <a:schemeClr val="tx1"/>
                </a:solidFill>
              </a:rPr>
              <a:t> 23 </a:t>
            </a:r>
            <a:r>
              <a:rPr lang="ar-DZ" sz="2800" b="1" dirty="0" err="1" smtClean="0">
                <a:solidFill>
                  <a:schemeClr val="tx1"/>
                </a:solidFill>
              </a:rPr>
              <a:t>ق</a:t>
            </a:r>
            <a:r>
              <a:rPr lang="ar-DZ" sz="2800" b="1" dirty="0" smtClean="0">
                <a:solidFill>
                  <a:schemeClr val="tx1"/>
                </a:solidFill>
              </a:rPr>
              <a:t> 10-01</a:t>
            </a:r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C7C8980-3FB1-4609-B50F-F18333FDC1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graphicEl>
                                              <a:dgm id="{8C7C8980-3FB1-4609-B50F-F18333FDC1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68076AD-753C-4B53-AE37-D14B4286C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graphicEl>
                                              <a:dgm id="{468076AD-753C-4B53-AE37-D14B4286C5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E556CE4-17DE-4405-8451-9B955EE77A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graphicEl>
                                              <a:dgm id="{8E556CE4-17DE-4405-8451-9B955EE77A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80F4ACE-00EB-45AC-B6E7-C7EEF33190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graphicEl>
                                              <a:dgm id="{280F4ACE-00EB-45AC-B6E7-C7EEF33190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114D457-0C42-4A4F-A583-717C2FEA2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graphicEl>
                                              <a:dgm id="{D114D457-0C42-4A4F-A583-717C2FEA26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A3256A3-77F4-4B5E-9888-93A2B101CC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graphicEl>
                                              <a:dgm id="{3A3256A3-77F4-4B5E-9888-93A2B101CC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950CB13-2985-44CC-B555-A4ECEBC03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>
                                            <p:graphicEl>
                                              <a:dgm id="{5950CB13-2985-44CC-B555-A4ECEBC03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423045" y="285720"/>
          <a:ext cx="6715172" cy="8572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ED3470A-FCFA-4518-8111-69B457C8C8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AED3470A-FCFA-4518-8111-69B457C8C8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C13B4D7-5319-4947-9DFF-73CB04FC9F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graphicEl>
                                              <a:dgm id="{0C13B4D7-5319-4947-9DFF-73CB04FC9F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0C658D9-3748-43B5-9A64-38D843BB9A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graphicEl>
                                              <a:dgm id="{50C658D9-3748-43B5-9A64-38D843BB9A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F6809F1-17EB-4663-B1E4-E30E7D21D8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graphicEl>
                                              <a:dgm id="{DF6809F1-17EB-4663-B1E4-E30E7D21D8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2C29E31-FF0A-4D41-A075-4CD3536BD9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graphicEl>
                                              <a:dgm id="{A2C29E31-FF0A-4D41-A075-4CD3536BD9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280169" y="500034"/>
          <a:ext cx="6929485" cy="778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A532CEA-EA24-4DA8-963A-1C622B7D5F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9A532CEA-EA24-4DA8-963A-1C622B7D5F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EBA8A78-2B70-49F6-BBA6-6995D69D6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0EBA8A78-2B70-49F6-BBA6-6995D69D61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5F0C6B4-753A-4375-8DAD-08A4EF9BDD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D5F0C6B4-753A-4375-8DAD-08A4EF9BDD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F2D2457-4529-45FE-818F-BEB8F6728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3F2D2457-4529-45FE-818F-BEB8F67280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D7558F4-CF22-4446-8AC1-AA0042EC24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3D7558F4-CF22-4446-8AC1-AA0042EC24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4047909-FDAC-4FB4-9DA7-D3C0C980BA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E4047909-FDAC-4FB4-9DA7-D3C0C980BA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3045" y="357162"/>
            <a:ext cx="6858048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3600" b="1" dirty="0" smtClean="0"/>
              <a:t>خطة البحث </a:t>
            </a:r>
          </a:p>
          <a:p>
            <a:pPr marL="342900" indent="-342900" algn="r" rtl="1"/>
            <a:r>
              <a:rPr lang="ar-DZ" sz="2800" b="1" dirty="0" smtClean="0"/>
              <a:t> مقدمــــــــــة :</a:t>
            </a:r>
          </a:p>
          <a:p>
            <a:pPr marL="342900" indent="-342900" algn="r" rtl="1"/>
            <a:r>
              <a:rPr lang="ar-DZ" sz="2800" b="1" dirty="0" smtClean="0"/>
              <a:t>المبحث الأول : عموميات حول الهيئات المنظمة لمهنة    </a:t>
            </a:r>
          </a:p>
          <a:p>
            <a:pPr marL="342900" indent="-342900" algn="r" rtl="1"/>
            <a:r>
              <a:rPr lang="ar-DZ" sz="2800" b="1" dirty="0" smtClean="0"/>
              <a:t>                   المحاسبة في الجزائر</a:t>
            </a:r>
          </a:p>
          <a:p>
            <a:pPr marL="342900" indent="-342900" algn="r" rtl="1"/>
            <a:r>
              <a:rPr lang="ar-DZ" sz="2800" b="1" dirty="0" smtClean="0"/>
              <a:t>المطلب الأول : ماهية المجلس الوطني للمحاسبة</a:t>
            </a:r>
          </a:p>
          <a:p>
            <a:pPr marL="342900" indent="-342900" algn="r" rtl="1"/>
            <a:r>
              <a:rPr lang="ar-DZ" sz="2800" b="1" dirty="0" smtClean="0"/>
              <a:t>المطلب الثاني : ماهية </a:t>
            </a:r>
            <a:r>
              <a:rPr lang="ar-DZ" sz="2800" b="1" dirty="0" err="1" smtClean="0"/>
              <a:t>المصف</a:t>
            </a:r>
            <a:r>
              <a:rPr lang="ar-DZ" sz="2800" b="1" dirty="0" smtClean="0"/>
              <a:t> الوطني للخبراء </a:t>
            </a:r>
          </a:p>
          <a:p>
            <a:pPr marL="342900" indent="-342900" algn="r" rtl="1"/>
            <a:r>
              <a:rPr lang="ar-DZ" sz="2800" b="1" dirty="0" smtClean="0"/>
              <a:t>                   المحاسبين</a:t>
            </a:r>
          </a:p>
          <a:p>
            <a:pPr marL="342900" indent="-342900" algn="r" rtl="1"/>
            <a:r>
              <a:rPr lang="ar-DZ" sz="2800" b="1" dirty="0" smtClean="0"/>
              <a:t>المطلب الثالث : ماهية الغرفة الوطنية  لمحافظي </a:t>
            </a:r>
          </a:p>
          <a:p>
            <a:pPr marL="342900" indent="-342900" algn="r" rtl="1"/>
            <a:r>
              <a:rPr lang="ar-DZ" sz="2800" b="1" dirty="0" smtClean="0"/>
              <a:t>                   الحسابات</a:t>
            </a:r>
          </a:p>
          <a:p>
            <a:pPr marL="342900" indent="-342900" algn="r" rtl="1"/>
            <a:r>
              <a:rPr lang="ar-DZ" sz="2800" b="1" dirty="0" smtClean="0"/>
              <a:t>المبحث الثاني : عموميات حول ممارسي مهنة المحاسبة </a:t>
            </a:r>
          </a:p>
          <a:p>
            <a:pPr marL="342900" indent="-342900" algn="r" rtl="1"/>
            <a:r>
              <a:rPr lang="ar-DZ" sz="2800" b="1" dirty="0" smtClean="0"/>
              <a:t>                  في الجزائر</a:t>
            </a:r>
          </a:p>
          <a:p>
            <a:pPr marL="342900" indent="-342900" algn="r" rtl="1"/>
            <a:r>
              <a:rPr lang="ar-DZ" sz="2800" b="1" dirty="0" smtClean="0"/>
              <a:t>المطلب الأول : ماهية الخبير المحاسب ومحافظ </a:t>
            </a:r>
          </a:p>
          <a:p>
            <a:pPr marL="342900" indent="-342900" algn="r" rtl="1"/>
            <a:r>
              <a:rPr lang="ar-DZ" sz="2800" b="1" dirty="0" smtClean="0"/>
              <a:t>                  الحسابات</a:t>
            </a:r>
          </a:p>
          <a:p>
            <a:pPr marL="342900" indent="-342900" algn="r" rtl="1"/>
            <a:r>
              <a:rPr lang="ar-DZ" sz="2800" b="1" dirty="0" smtClean="0"/>
              <a:t>المطلب الثاني : شروط ممارسة المهنة </a:t>
            </a:r>
            <a:r>
              <a:rPr lang="ar-DZ" sz="2800" b="1" dirty="0" err="1" smtClean="0"/>
              <a:t>وكيفيات</a:t>
            </a:r>
            <a:r>
              <a:rPr lang="ar-DZ" sz="2800" b="1" dirty="0" smtClean="0"/>
              <a:t> التعيين </a:t>
            </a:r>
          </a:p>
          <a:p>
            <a:pPr marL="342900" indent="-342900" algn="r" rtl="1"/>
            <a:r>
              <a:rPr lang="ar-DZ" sz="2800" b="1" dirty="0" smtClean="0"/>
              <a:t>                   وإنهاء المهام</a:t>
            </a:r>
          </a:p>
          <a:p>
            <a:pPr marL="342900" indent="-342900" algn="r" rtl="1"/>
            <a:r>
              <a:rPr lang="ar-DZ" sz="2800" b="1" dirty="0" smtClean="0"/>
              <a:t>المطلب الثالث : حالات التنافي والموانع والمسؤوليات </a:t>
            </a:r>
          </a:p>
          <a:p>
            <a:pPr marL="342900" indent="-342900" algn="r" rtl="1"/>
            <a:r>
              <a:rPr lang="ar-DZ" sz="2800" b="1" dirty="0" smtClean="0"/>
              <a:t>                   التي يخضع لها ممارسي مهنة المحاسبة .</a:t>
            </a:r>
          </a:p>
          <a:p>
            <a:pPr marL="342900" indent="-342900" algn="r" rtl="1"/>
            <a:r>
              <a:rPr lang="ar-DZ" sz="2800" b="1" dirty="0" smtClean="0"/>
              <a:t>الخاتمــــــــــة :</a:t>
            </a:r>
            <a:endParaRPr lang="fr-FR" sz="28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923111" y="571477"/>
            <a:ext cx="5929354" cy="127159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600" b="1" dirty="0" smtClean="0">
                <a:solidFill>
                  <a:schemeClr val="tx1"/>
                </a:solidFill>
              </a:rPr>
              <a:t>شروط ممارسة المهنة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4209261" y="3657601"/>
            <a:ext cx="2557474" cy="484349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600" b="1" dirty="0" smtClean="0">
                <a:solidFill>
                  <a:schemeClr val="tx1"/>
                </a:solidFill>
              </a:rPr>
              <a:t>أ) الشروط المتعلقة بالشخص الطبيعي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708797" y="3643305"/>
            <a:ext cx="2643206" cy="4786347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600" b="1" dirty="0" smtClean="0">
                <a:solidFill>
                  <a:schemeClr val="tx1"/>
                </a:solidFill>
              </a:rPr>
              <a:t>ب) الشروط المتعلقة بالشخص المعنوي</a:t>
            </a:r>
            <a:endParaRPr lang="fr-FR" sz="3600" b="1" dirty="0">
              <a:solidFill>
                <a:schemeClr val="tx1"/>
              </a:solidFill>
            </a:endParaRPr>
          </a:p>
        </p:txBody>
      </p:sp>
      <p:cxnSp>
        <p:nvCxnSpPr>
          <p:cNvPr id="6" name="Connecteur droit avec flèche 5"/>
          <p:cNvCxnSpPr>
            <a:stCxn id="2" idx="4"/>
            <a:endCxn id="3" idx="0"/>
          </p:cNvCxnSpPr>
          <p:nvPr/>
        </p:nvCxnSpPr>
        <p:spPr>
          <a:xfrm rot="16200000" flipH="1">
            <a:off x="3780623" y="1950227"/>
            <a:ext cx="1814539" cy="1600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>
            <a:stCxn id="2" idx="4"/>
            <a:endCxn id="4" idx="0"/>
          </p:cNvCxnSpPr>
          <p:nvPr/>
        </p:nvCxnSpPr>
        <p:spPr>
          <a:xfrm rot="5400000">
            <a:off x="2058972" y="1814490"/>
            <a:ext cx="1800244" cy="18573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423049" y="500035"/>
          <a:ext cx="6643733" cy="8286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7B6051F-F5E6-4320-A78C-B31F15B220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A7B6051F-F5E6-4320-A78C-B31F15B220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11DF914-0DD8-4640-836A-4EC5E67534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dgm id="{411DF914-0DD8-4640-836A-4EC5E67534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41F6B12-0F9D-4B27-9E7F-F4A8ADC113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E41F6B12-0F9D-4B27-9E7F-F4A8ADC113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7AE9B1B-087D-47B8-977B-670AF5113B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graphicEl>
                                              <a:dgm id="{97AE9B1B-087D-47B8-977B-670AF5113B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05E2729-D0B3-47AC-8625-7EDF5C0B0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graphicEl>
                                              <a:dgm id="{E05E2729-D0B3-47AC-8625-7EDF5C0B02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D45B562-FA94-41D4-8B49-679B02F0A8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graphicEl>
                                              <a:dgm id="{3D45B562-FA94-41D4-8B49-679B02F0A8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94874E7-97E2-4B37-A884-B04B40FA47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graphicEl>
                                              <a:dgm id="{A94874E7-97E2-4B37-A884-B04B40FA47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FAD16AE-7A0C-4621-975E-0E3F36EE82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graphicEl>
                                              <a:dgm id="{5FAD16AE-7A0C-4621-975E-0E3F36EE82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6A4FED0-2DA6-4AF1-B09D-7FC3E118A1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graphicEl>
                                              <a:dgm id="{B6A4FED0-2DA6-4AF1-B09D-7FC3E118A1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709459" y="285721"/>
            <a:ext cx="1714512" cy="85011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ar-DZ" sz="2800" b="1" dirty="0" smtClean="0">
              <a:solidFill>
                <a:schemeClr val="tx1"/>
              </a:solidFill>
            </a:endParaRPr>
          </a:p>
          <a:p>
            <a:pPr lvl="0" algn="ctr" rtl="1"/>
            <a:r>
              <a:rPr lang="ar-DZ" sz="2800" b="1" dirty="0" smtClean="0">
                <a:solidFill>
                  <a:schemeClr val="tx1"/>
                </a:solidFill>
              </a:rPr>
              <a:t>2) الشروط المتعلقة بالشخص </a:t>
            </a:r>
          </a:p>
          <a:p>
            <a:pPr lvl="0" algn="ctr" rtl="1"/>
            <a:r>
              <a:rPr lang="ar-DZ" sz="2800" b="1" dirty="0" smtClean="0">
                <a:solidFill>
                  <a:schemeClr val="tx1"/>
                </a:solidFill>
              </a:rPr>
              <a:t>المعنوي</a:t>
            </a:r>
          </a:p>
          <a:p>
            <a:pPr algn="ctr"/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1439" y="285720"/>
            <a:ext cx="5566581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/>
            <a:r>
              <a:rPr lang="ar-DZ" sz="2400" b="1" dirty="0" smtClean="0">
                <a:solidFill>
                  <a:schemeClr val="tx1"/>
                </a:solidFill>
              </a:rPr>
              <a:t>- أن يحمل جميع الشركاء الجنسية الجزائرية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71439" y="1357289"/>
            <a:ext cx="5566581" cy="78581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 rtl="1">
              <a:buFontTx/>
              <a:buChar char="-"/>
            </a:pPr>
            <a:r>
              <a:rPr lang="ar-DZ" sz="2400" b="1" dirty="0" smtClean="0">
                <a:solidFill>
                  <a:schemeClr val="tx1"/>
                </a:solidFill>
              </a:rPr>
              <a:t>أن يكونوا مسجلين </a:t>
            </a:r>
            <a:r>
              <a:rPr lang="ar-DZ" sz="2400" b="1" dirty="0" err="1" smtClean="0">
                <a:solidFill>
                  <a:schemeClr val="tx1"/>
                </a:solidFill>
              </a:rPr>
              <a:t>يصفة</a:t>
            </a:r>
            <a:r>
              <a:rPr lang="ar-DZ" sz="2400" b="1" dirty="0" smtClean="0">
                <a:solidFill>
                  <a:schemeClr val="tx1"/>
                </a:solidFill>
              </a:rPr>
              <a:t> فردية في جدول الغرفة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71439" y="4857752"/>
            <a:ext cx="5566581" cy="20002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إذا </a:t>
            </a:r>
            <a:r>
              <a:rPr lang="ar-DZ" sz="2400" b="1" dirty="0" err="1" smtClean="0">
                <a:solidFill>
                  <a:schemeClr val="tx1"/>
                </a:solidFill>
              </a:rPr>
              <a:t>إتخذت</a:t>
            </a:r>
            <a:r>
              <a:rPr lang="ar-DZ" sz="2400" b="1" dirty="0" smtClean="0">
                <a:solidFill>
                  <a:schemeClr val="tx1"/>
                </a:solidFill>
              </a:rPr>
              <a:t> الشركة شكل شركة مدنية يجب أن يكون ثلاثة أرباع الشركاء مسجلين في الجدول والربع المتبقي من الشركاء غير المسجلين وغير المعتمدين يكونون من حاملي الشهادات العليا ومن جنسية جزائرية 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1439" y="7015187"/>
            <a:ext cx="5566581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أن تعين الأجهزة المسيرة للشركات والتجمعات من بين المهنيين المسجلين في الجدول فقط  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-5579" y="8015319"/>
            <a:ext cx="5638019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أن لا تعين هذه الأجهزة المسيرة في أكثر من تجمع أو شركة 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42878" y="2285987"/>
            <a:ext cx="5495143" cy="242889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- أن يشكل الأعضاء في ( شركة المساهمة والشركة </a:t>
            </a:r>
            <a:r>
              <a:rPr lang="ar-DZ" sz="2400" b="1" dirty="0" err="1" smtClean="0">
                <a:solidFill>
                  <a:schemeClr val="tx1"/>
                </a:solidFill>
              </a:rPr>
              <a:t>ذ</a:t>
            </a:r>
            <a:r>
              <a:rPr lang="ar-DZ" sz="2400" b="1" dirty="0" smtClean="0">
                <a:solidFill>
                  <a:schemeClr val="tx1"/>
                </a:solidFill>
              </a:rPr>
              <a:t> ، </a:t>
            </a:r>
            <a:r>
              <a:rPr lang="ar-DZ" sz="2400" b="1" dirty="0" err="1" smtClean="0">
                <a:solidFill>
                  <a:schemeClr val="tx1"/>
                </a:solidFill>
              </a:rPr>
              <a:t>م</a:t>
            </a:r>
            <a:r>
              <a:rPr lang="ar-DZ" sz="2400" b="1" dirty="0" smtClean="0">
                <a:solidFill>
                  <a:schemeClr val="tx1"/>
                </a:solidFill>
              </a:rPr>
              <a:t> ، </a:t>
            </a:r>
            <a:r>
              <a:rPr lang="ar-DZ" sz="2400" b="1" dirty="0" err="1" smtClean="0">
                <a:solidFill>
                  <a:schemeClr val="tx1"/>
                </a:solidFill>
              </a:rPr>
              <a:t>م</a:t>
            </a:r>
            <a:r>
              <a:rPr lang="ar-DZ" sz="2400" b="1" dirty="0" smtClean="0">
                <a:solidFill>
                  <a:schemeClr val="tx1"/>
                </a:solidFill>
              </a:rPr>
              <a:t> والتجمعات ) ثلثي الشركاء على الأقل وأن يمتلكوا ثلثي رأس المال في الشركة</a:t>
            </a:r>
          </a:p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- أن يكون الثلث الشريك غير المعتمد وغير المسجل من جنسية جزائرية حاملا لشهادة جامعية لها صلة مباشرة أو غير مباشرة بالمهنة</a:t>
            </a:r>
            <a:endParaRPr lang="fr-FR" sz="2400" b="1" dirty="0" smtClean="0">
              <a:solidFill>
                <a:schemeClr val="tx1"/>
              </a:solidFill>
            </a:endParaRPr>
          </a:p>
          <a:p>
            <a:pPr algn="ctr" rtl="1"/>
            <a:endParaRPr lang="fr-FR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351611" y="357160"/>
          <a:ext cx="6715171" cy="8358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18E38F2-B334-4E55-A43C-D5B098FDE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818E38F2-B334-4E55-A43C-D5B098FDEB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4F792AC-4F97-4378-A617-C41D9403BC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D4F792AC-4F97-4378-A617-C41D9403BC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C0461BD-7D45-44A8-BD12-FCBC82D692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8C0461BD-7D45-44A8-BD12-FCBC82D692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60EFCC8-927C-42A7-8132-D937BF0FE4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260EFCC8-927C-42A7-8132-D937BF0FE4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9160549-1E9C-44FF-A4E0-69498F7433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99160549-1E9C-44FF-A4E0-69498F7433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2077BE4-8718-429A-B04E-A32CE2DEF5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52077BE4-8718-429A-B04E-A32CE2DEF5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351609" y="1714480"/>
          <a:ext cx="6786609" cy="714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142877" y="285723"/>
            <a:ext cx="7281093" cy="100013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800" dirty="0" smtClean="0">
                <a:solidFill>
                  <a:schemeClr val="tx1"/>
                </a:solidFill>
              </a:rPr>
              <a:t>إجراءات </a:t>
            </a:r>
            <a:r>
              <a:rPr lang="ar-DZ" sz="2800" dirty="0" err="1" smtClean="0">
                <a:solidFill>
                  <a:schemeClr val="tx1"/>
                </a:solidFill>
              </a:rPr>
              <a:t>وكيفيات</a:t>
            </a:r>
            <a:r>
              <a:rPr lang="ar-DZ" sz="2800" dirty="0" smtClean="0">
                <a:solidFill>
                  <a:schemeClr val="tx1"/>
                </a:solidFill>
              </a:rPr>
              <a:t> تعيين وإنهاء مهام محافظ الحسابات</a:t>
            </a:r>
          </a:p>
          <a:p>
            <a:pPr algn="ctr" rtl="1"/>
            <a:r>
              <a:rPr lang="ar-DZ" sz="2800" dirty="0" smtClean="0">
                <a:solidFill>
                  <a:schemeClr val="tx1"/>
                </a:solidFill>
              </a:rPr>
              <a:t>المرسوم التنفيذي  رقم 11-32 المؤرخ في 27 </a:t>
            </a:r>
            <a:r>
              <a:rPr lang="ar-DZ" sz="2800" dirty="0" err="1" smtClean="0">
                <a:solidFill>
                  <a:schemeClr val="tx1"/>
                </a:solidFill>
              </a:rPr>
              <a:t>جانفي</a:t>
            </a:r>
            <a:r>
              <a:rPr lang="ar-DZ" sz="2800" dirty="0" smtClean="0">
                <a:solidFill>
                  <a:schemeClr val="tx1"/>
                </a:solidFill>
              </a:rPr>
              <a:t> 2011  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7975832-CC7D-4AF8-B9A6-0A1F965A9A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graphicEl>
                                              <a:dgm id="{57975832-CC7D-4AF8-B9A6-0A1F965A9A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55038D4-8507-435F-B286-DDD0D89286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graphicEl>
                                              <a:dgm id="{355038D4-8507-435F-B286-DDD0D89286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49A6A2D-E197-45EB-B3FF-1793FAAF77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dgm id="{B49A6A2D-E197-45EB-B3FF-1793FAAF77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494487" y="285721"/>
          <a:ext cx="6643733" cy="8501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7CB5611-04E0-4787-A8A6-E7FD5E8DCD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C7CB5611-04E0-4787-A8A6-E7FD5E8DCD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B92F05D-3FA2-4807-B62D-36B973BBF6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graphicEl>
                                              <a:dgm id="{3B92F05D-3FA2-4807-B62D-36B973BBF6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64E0F57-D3C7-496F-83A0-E5EEE10F27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A64E0F57-D3C7-496F-83A0-E5EEE10F27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86764A8-6BCC-42D6-B87C-00E518A996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graphicEl>
                                              <a:dgm id="{386764A8-6BCC-42D6-B87C-00E518A996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9210A57-1510-46EC-A7BF-DE346EBAD2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graphicEl>
                                              <a:dgm id="{E9210A57-1510-46EC-A7BF-DE346EBAD2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423045" y="1357291"/>
          <a:ext cx="6858048" cy="7429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351608" y="142849"/>
            <a:ext cx="6572296" cy="92869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solidFill>
                  <a:schemeClr val="tx1"/>
                </a:solidFill>
              </a:rPr>
              <a:t>2) تقديم العروض التقنية والمالية من طرف المتعهدون المهنيون</a:t>
            </a:r>
            <a:endParaRPr lang="fr-FR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323EB3F-5D2B-4422-9699-EEBA7BBF6D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graphicEl>
                                              <a:dgm id="{C323EB3F-5D2B-4422-9699-EEBA7BBF6D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00D795F-559B-45E6-8F8D-67ABF728FB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graphicEl>
                                              <a:dgm id="{D00D795F-559B-45E6-8F8D-67ABF728FB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3BE3DD5-89B9-4711-A41C-B376962EB4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graphicEl>
                                              <a:dgm id="{23BE3DD5-89B9-4711-A41C-B376962EB4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08927EA-55CE-4E11-BE82-FA0E0E6D1C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graphicEl>
                                              <a:dgm id="{008927EA-55CE-4E11-BE82-FA0E0E6D1C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423049" y="2000232"/>
          <a:ext cx="6715171" cy="6858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1065987" y="357159"/>
            <a:ext cx="4343424" cy="914400"/>
          </a:xfrm>
          <a:prstGeom prst="roundRect">
            <a:avLst/>
          </a:prstGeom>
          <a:scene3d>
            <a:camera prst="perspectiveContrastingLeftFacing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chemeClr val="tx1"/>
                </a:solidFill>
              </a:rPr>
              <a:t>ملاحظات هامة</a:t>
            </a:r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6900BB9-0E30-41C2-8157-019E854553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graphicEl>
                                              <a:dgm id="{B6900BB9-0E30-41C2-8157-019E854553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351611" y="428597"/>
          <a:ext cx="6929485" cy="6715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423045" y="7429521"/>
            <a:ext cx="6858048" cy="141446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tx1"/>
                </a:solidFill>
              </a:rPr>
              <a:t>ملاحظة : يطلع محافظ الحسابات على الوثائق في عين المكان دون نسخ أو نقل أية وثيقة وذلك في أجل يحدده دفتر الشروط مع </a:t>
            </a:r>
            <a:r>
              <a:rPr lang="ar-DZ" sz="2800" b="1" dirty="0" err="1" smtClean="0">
                <a:solidFill>
                  <a:schemeClr val="tx1"/>
                </a:solidFill>
              </a:rPr>
              <a:t>الإلتزام</a:t>
            </a:r>
            <a:r>
              <a:rPr lang="ar-DZ" sz="2800" b="1" dirty="0" smtClean="0">
                <a:solidFill>
                  <a:schemeClr val="tx1"/>
                </a:solidFill>
              </a:rPr>
              <a:t> بالسر المهني</a:t>
            </a:r>
            <a:endParaRPr lang="fr-FR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E7951A0-ABD9-4117-8D07-DF02B0A072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DE7951A0-ABD9-4117-8D07-DF02B0A072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9AD87A6-50B5-45AB-A400-A9398419C1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99AD87A6-50B5-45AB-A400-A9398419C1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BC7D32A-ECD0-43A8-A6FE-79390F6BA1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CBC7D32A-ECD0-43A8-A6FE-79390F6BA1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5E23ECE-0E71-47DD-9CC7-76E4A24DF0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D5E23ECE-0E71-47DD-9CC7-76E4A24DF0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15626EB-A22E-452A-BE72-7A246ED71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415626EB-A22E-452A-BE72-7A246ED714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351609" y="357161"/>
          <a:ext cx="6786609" cy="8143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F834C1C-F063-408C-BAA3-C2138C5729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graphicEl>
                                              <a:dgm id="{6F834C1C-F063-408C-BAA3-C2138C5729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dgm id="{6F834C1C-F063-408C-BAA3-C2138C5729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84B1930-C082-443E-8B88-D6B8CAD433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graphicEl>
                                              <a:dgm id="{484B1930-C082-443E-8B88-D6B8CAD433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graphicEl>
                                              <a:dgm id="{484B1930-C082-443E-8B88-D6B8CAD433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1EF069A-F951-47AF-9BD6-F764FA89B5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graphicEl>
                                              <a:dgm id="{21EF069A-F951-47AF-9BD6-F764FA89B5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graphicEl>
                                              <a:dgm id="{21EF069A-F951-47AF-9BD6-F764FA89B5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 rot="10800000" flipV="1">
            <a:off x="494483" y="285720"/>
            <a:ext cx="6715172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ar-DZ" sz="2800" b="1" dirty="0" smtClean="0"/>
          </a:p>
          <a:p>
            <a:pPr algn="ctr" rtl="1"/>
            <a:r>
              <a:rPr lang="ar-DZ" sz="2800" b="1" dirty="0" smtClean="0"/>
              <a:t>قائمة المراجع :</a:t>
            </a:r>
          </a:p>
          <a:p>
            <a:pPr algn="ctr" rtl="1"/>
            <a:endParaRPr lang="ar-DZ" sz="2800" b="1" dirty="0" smtClean="0"/>
          </a:p>
          <a:p>
            <a:pPr marL="514350" indent="-514350" algn="r" rtl="1">
              <a:buAutoNum type="arabicParenR"/>
            </a:pPr>
            <a:r>
              <a:rPr lang="ar-DZ" sz="2800" b="1" dirty="0" smtClean="0"/>
              <a:t>الأمر رقم 75-59 المؤرخ في 26 ديسمبر 1975 المتضمن القانون التجاري المعدل والمتمم .</a:t>
            </a:r>
          </a:p>
          <a:p>
            <a:pPr marL="514350" indent="-514350" algn="r" rtl="1">
              <a:buAutoNum type="arabicParenR"/>
            </a:pPr>
            <a:endParaRPr lang="ar-DZ" sz="2800" b="1" dirty="0" smtClean="0"/>
          </a:p>
          <a:p>
            <a:pPr marL="514350" indent="-514350" algn="r" rtl="1">
              <a:buAutoNum type="arabicParenR"/>
            </a:pPr>
            <a:r>
              <a:rPr lang="ar-DZ" sz="2800" b="1" dirty="0" smtClean="0"/>
              <a:t>قانون رقم 10-01 المؤرخ في 29 جوان 2010 المتعلق بمهن الخبير المحاسب ومحافظ الحسابات والمحاسب المعتمد .</a:t>
            </a:r>
          </a:p>
          <a:p>
            <a:pPr marL="514350" indent="-514350" algn="r" rtl="1">
              <a:buAutoNum type="arabicParenR"/>
            </a:pPr>
            <a:r>
              <a:rPr lang="ar-DZ" sz="2800" b="1" dirty="0" smtClean="0"/>
              <a:t>مرسوم تنفيذي رقم 11-24 مؤرخ في 27 </a:t>
            </a:r>
            <a:r>
              <a:rPr lang="ar-DZ" sz="2800" b="1" dirty="0" err="1" smtClean="0"/>
              <a:t>جانفي</a:t>
            </a:r>
            <a:r>
              <a:rPr lang="ar-DZ" sz="2800" b="1" dirty="0" smtClean="0"/>
              <a:t> 2011 يحدد تشكيلة المجلس الوطني للمحاسبة وتنظيمه وقواعد سيره .</a:t>
            </a:r>
          </a:p>
          <a:p>
            <a:pPr marL="514350" indent="-514350" algn="r" rtl="1">
              <a:buAutoNum type="arabicParenR"/>
            </a:pPr>
            <a:r>
              <a:rPr lang="ar-DZ" sz="2800" b="1" dirty="0" smtClean="0"/>
              <a:t>مرسوم تنفيذي رقم 11-30 مؤرخ في 27 </a:t>
            </a:r>
            <a:r>
              <a:rPr lang="ar-DZ" sz="2800" b="1" dirty="0" err="1" smtClean="0"/>
              <a:t>جانفي</a:t>
            </a:r>
            <a:r>
              <a:rPr lang="ar-DZ" sz="2800" b="1" dirty="0" smtClean="0"/>
              <a:t> 2011 يحدد شروط </a:t>
            </a:r>
            <a:r>
              <a:rPr lang="ar-DZ" sz="2800" b="1" dirty="0" err="1" smtClean="0"/>
              <a:t>وكيفيات</a:t>
            </a:r>
            <a:r>
              <a:rPr lang="ar-DZ" sz="2800" b="1" dirty="0" smtClean="0"/>
              <a:t> </a:t>
            </a:r>
            <a:r>
              <a:rPr lang="ar-DZ" sz="2800" b="1" dirty="0" err="1" smtClean="0"/>
              <a:t>الإعتماد</a:t>
            </a:r>
            <a:r>
              <a:rPr lang="ar-DZ" sz="2800" b="1" dirty="0" smtClean="0"/>
              <a:t> لممارسة مهنة الخبير المحاسب ومحافظ الحسابات والمحاسب المعتمد .</a:t>
            </a:r>
          </a:p>
          <a:p>
            <a:pPr marL="514350" indent="-514350" algn="r" rtl="1">
              <a:buAutoNum type="arabicParenR"/>
            </a:pPr>
            <a:r>
              <a:rPr lang="ar-DZ" sz="2800" b="1" dirty="0" smtClean="0"/>
              <a:t>مرسوم تنفيذي رقم 11-32 مؤرخ في 27 </a:t>
            </a:r>
            <a:r>
              <a:rPr lang="ar-DZ" sz="2800" b="1" dirty="0" err="1" smtClean="0"/>
              <a:t>جانفي</a:t>
            </a:r>
            <a:r>
              <a:rPr lang="ar-DZ" sz="2800" b="1" dirty="0" smtClean="0"/>
              <a:t> 2011 يتعلق بمحافظي الحسابات .    </a:t>
            </a:r>
          </a:p>
          <a:p>
            <a:pPr marL="514350" indent="-514350" algn="r" rtl="1">
              <a:buAutoNum type="arabicParenR"/>
            </a:pPr>
            <a:endParaRPr lang="ar-DZ" sz="2800" b="1" dirty="0" smtClean="0"/>
          </a:p>
          <a:p>
            <a:pPr algn="ctr" rtl="1"/>
            <a:endParaRPr lang="fr-F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494487" y="285720"/>
          <a:ext cx="6572295" cy="8358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2933E5A-B6A1-4383-A816-2096B1D10C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52933E5A-B6A1-4383-A816-2096B1D10C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563FB39-AF31-4472-9B27-97FE169C14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graphicEl>
                                              <a:dgm id="{5563FB39-AF31-4472-9B27-97FE169C14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A2D0315-75DF-45F9-8465-BD8EECB8E0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graphicEl>
                                              <a:dgm id="{8A2D0315-75DF-45F9-8465-BD8EECB8E0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071E1FD-3FFB-4A33-A652-77B1E35359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graphicEl>
                                              <a:dgm id="{5071E1FD-3FFB-4A33-A652-77B1E35359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280170" y="1428729"/>
          <a:ext cx="6858047" cy="7358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780235" y="357159"/>
            <a:ext cx="5500726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solidFill>
                  <a:schemeClr val="tx1"/>
                </a:solidFill>
              </a:rPr>
              <a:t>4) قرار الجمعية العامة</a:t>
            </a:r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E4BCF67-4C23-4BB8-8365-D1EFE3B522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graphicEl>
                                              <a:dgm id="{1E4BCF67-4C23-4BB8-8365-D1EFE3B522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43AE424-9772-4640-A3A2-C93DAEEC3A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graphicEl>
                                              <a:dgm id="{443AE424-9772-4640-A3A2-C93DAEEC3A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B9283AD-8908-435E-9BC3-EB10974E9E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graphicEl>
                                              <a:dgm id="{CB9283AD-8908-435E-9BC3-EB10974E9E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2E5C78E-7A69-4E96-A287-7F329F3EEB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graphicEl>
                                              <a:dgm id="{12E5C78E-7A69-4E96-A287-7F329F3EEB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A796D83-8BFC-4497-B0F9-281556627A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graphicEl>
                                              <a:dgm id="{0A796D83-8BFC-4497-B0F9-281556627A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5B47432-A8AC-48BD-B213-F18A5BBEB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">
                                            <p:graphicEl>
                                              <a:dgm id="{05B47432-A8AC-48BD-B213-F18A5BBEB9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8156107-C03B-4AC4-8243-FB42171E16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>
                                            <p:graphicEl>
                                              <a:dgm id="{58156107-C03B-4AC4-8243-FB42171E16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46FA4FB-7B24-4205-9A76-9538BCDD1F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graphicEl>
                                              <a:dgm id="{946FA4FB-7B24-4205-9A76-9538BCDD1F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E156D36-70F7-4526-8FB6-273730C864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graphicEl>
                                              <a:dgm id="{CE156D36-70F7-4526-8FB6-273730C864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C84B527-6D3F-46C2-A59E-C54D7063A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">
                                            <p:graphicEl>
                                              <a:dgm id="{3C84B527-6D3F-46C2-A59E-C54D7063AC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351739" y="642911"/>
            <a:ext cx="4929222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إنهاء مهام محافظ الحسابات</a:t>
            </a:r>
            <a:endParaRPr lang="fr-FR" sz="3200" b="1" dirty="0">
              <a:solidFill>
                <a:schemeClr val="tx1"/>
              </a:solidFill>
            </a:endParaRPr>
          </a:p>
        </p:txBody>
      </p:sp>
      <p:cxnSp>
        <p:nvCxnSpPr>
          <p:cNvPr id="4" name="Connecteur droit avec flèche 3"/>
          <p:cNvCxnSpPr>
            <a:stCxn id="2" idx="2"/>
          </p:cNvCxnSpPr>
          <p:nvPr/>
        </p:nvCxnSpPr>
        <p:spPr>
          <a:xfrm rot="16200000" flipH="1">
            <a:off x="4577162" y="796501"/>
            <a:ext cx="728676" cy="225029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à coins arrondis 4"/>
          <p:cNvSpPr/>
          <p:nvPr/>
        </p:nvSpPr>
        <p:spPr>
          <a:xfrm>
            <a:off x="4923640" y="2357423"/>
            <a:ext cx="2286016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الحالة العادية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" name="Flèche vers le bas 5"/>
          <p:cNvSpPr/>
          <p:nvPr/>
        </p:nvSpPr>
        <p:spPr>
          <a:xfrm>
            <a:off x="5709457" y="3428997"/>
            <a:ext cx="484632" cy="928695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4580743" y="4572001"/>
            <a:ext cx="2843226" cy="392909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sz="2400" b="1" dirty="0" smtClean="0">
                <a:solidFill>
                  <a:schemeClr val="tx1"/>
                </a:solidFill>
              </a:rPr>
              <a:t>1- </a:t>
            </a:r>
            <a:r>
              <a:rPr lang="ar-DZ" sz="2400" b="1" dirty="0" err="1" smtClean="0">
                <a:solidFill>
                  <a:schemeClr val="tx1"/>
                </a:solidFill>
              </a:rPr>
              <a:t>إنتهاء</a:t>
            </a:r>
            <a:r>
              <a:rPr lang="ar-DZ" sz="2400" b="1" dirty="0" smtClean="0">
                <a:solidFill>
                  <a:schemeClr val="tx1"/>
                </a:solidFill>
              </a:rPr>
              <a:t> العهدة</a:t>
            </a:r>
          </a:p>
          <a:p>
            <a:pPr algn="r" rtl="1"/>
            <a:r>
              <a:rPr lang="ar-DZ" sz="2400" b="1" dirty="0" smtClean="0">
                <a:solidFill>
                  <a:schemeClr val="tx1"/>
                </a:solidFill>
              </a:rPr>
              <a:t>( 03) سنوات قابلة للتجديد مرة واحدة</a:t>
            </a:r>
          </a:p>
          <a:p>
            <a:pPr algn="r" rtl="1"/>
            <a:endParaRPr lang="ar-DZ" sz="2400" b="1" dirty="0" smtClean="0">
              <a:solidFill>
                <a:schemeClr val="tx1"/>
              </a:solidFill>
            </a:endParaRPr>
          </a:p>
          <a:p>
            <a:pPr algn="r" rtl="1"/>
            <a:r>
              <a:rPr lang="ar-DZ" sz="2400" b="1" dirty="0" smtClean="0">
                <a:solidFill>
                  <a:schemeClr val="tx1"/>
                </a:solidFill>
              </a:rPr>
              <a:t>2- حالة عدم المصادقة على حسابات الشركة لسنتين متتاليتين وبعد إبلاغ وكيل الجمهورية المختص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51607" y="2357426"/>
            <a:ext cx="2571768" cy="9286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الحالة </a:t>
            </a:r>
            <a:r>
              <a:rPr lang="ar-DZ" sz="3200" b="1" dirty="0" err="1" smtClean="0">
                <a:solidFill>
                  <a:schemeClr val="tx1"/>
                </a:solidFill>
              </a:rPr>
              <a:t>الإستثنائية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1367173" y="3500434"/>
            <a:ext cx="484632" cy="928695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137293" y="4572001"/>
            <a:ext cx="3000396" cy="392909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sz="2800" b="1" dirty="0" smtClean="0">
                <a:solidFill>
                  <a:schemeClr val="tx1"/>
                </a:solidFill>
              </a:rPr>
              <a:t>1- </a:t>
            </a:r>
            <a:r>
              <a:rPr lang="ar-DZ" sz="2800" b="1" dirty="0" err="1" smtClean="0">
                <a:solidFill>
                  <a:schemeClr val="tx1"/>
                </a:solidFill>
              </a:rPr>
              <a:t>الإستقالة</a:t>
            </a:r>
            <a:endParaRPr lang="ar-DZ" sz="2800" b="1" dirty="0" smtClean="0">
              <a:solidFill>
                <a:schemeClr val="tx1"/>
              </a:solidFill>
            </a:endParaRPr>
          </a:p>
          <a:p>
            <a:pPr algn="r" rtl="1"/>
            <a:r>
              <a:rPr lang="ar-DZ" sz="2800" b="1" dirty="0" smtClean="0">
                <a:solidFill>
                  <a:schemeClr val="tx1"/>
                </a:solidFill>
              </a:rPr>
              <a:t>2- الإقالة ( حالة حدوث خطأ أو مانع )</a:t>
            </a:r>
          </a:p>
          <a:p>
            <a:pPr algn="r" rtl="1"/>
            <a:r>
              <a:rPr lang="ar-DZ" sz="2800" b="1" dirty="0" smtClean="0">
                <a:solidFill>
                  <a:schemeClr val="tx1"/>
                </a:solidFill>
              </a:rPr>
              <a:t>3- الوفاة </a:t>
            </a:r>
          </a:p>
          <a:p>
            <a:pPr algn="r" rtl="1"/>
            <a:r>
              <a:rPr lang="ar-DZ" sz="2800" b="1" dirty="0" smtClean="0">
                <a:solidFill>
                  <a:schemeClr val="tx1"/>
                </a:solidFill>
              </a:rPr>
              <a:t>4- الشطب</a:t>
            </a:r>
          </a:p>
          <a:p>
            <a:pPr algn="r" rtl="1"/>
            <a:r>
              <a:rPr lang="ar-DZ" sz="2800" b="1" dirty="0" smtClean="0">
                <a:solidFill>
                  <a:schemeClr val="tx1"/>
                </a:solidFill>
              </a:rPr>
              <a:t>5- حل الشركة</a:t>
            </a:r>
          </a:p>
          <a:p>
            <a:pPr algn="r" rtl="1"/>
            <a:r>
              <a:rPr lang="ar-DZ" sz="2800" b="1" dirty="0" smtClean="0">
                <a:solidFill>
                  <a:schemeClr val="tx1"/>
                </a:solidFill>
              </a:rPr>
              <a:t>6- الإفلاس</a:t>
            </a:r>
            <a:endParaRPr lang="fr-FR" sz="2800" b="1" dirty="0">
              <a:solidFill>
                <a:schemeClr val="tx1"/>
              </a:solidFill>
            </a:endParaRPr>
          </a:p>
        </p:txBody>
      </p:sp>
      <p:cxnSp>
        <p:nvCxnSpPr>
          <p:cNvPr id="14" name="Connecteur droit avec flèche 13"/>
          <p:cNvCxnSpPr>
            <a:stCxn id="2" idx="2"/>
            <a:endCxn id="8" idx="0"/>
          </p:cNvCxnSpPr>
          <p:nvPr/>
        </p:nvCxnSpPr>
        <p:spPr>
          <a:xfrm rot="5400000">
            <a:off x="2326865" y="867937"/>
            <a:ext cx="800112" cy="217885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351607" y="357159"/>
          <a:ext cx="6858047" cy="8286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CD98057-0151-4626-B833-2DD7632139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8CD98057-0151-4626-B833-2DD7632139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FA5F1B8-F0D1-4266-A065-4264E92D2D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graphicEl>
                                              <a:dgm id="{CFA5F1B8-F0D1-4266-A065-4264E92D2D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DCB2177-2BCD-4139-9676-2414152117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graphicEl>
                                              <a:dgm id="{CDCB2177-2BCD-4139-9676-2414152117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7FF1F90-39CF-4883-B2A8-4AD61F461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graphicEl>
                                              <a:dgm id="{C7FF1F90-39CF-4883-B2A8-4AD61F4619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051E79E-B0A5-4742-B3C4-704DE4BF3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graphicEl>
                                              <a:dgm id="{E051E79E-B0A5-4742-B3C4-704DE4BF30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8087538-5D7B-421D-B98A-2911B426F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graphicEl>
                                              <a:dgm id="{38087538-5D7B-421D-B98A-2911B426F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5A48515-777C-4042-B198-66FDDAC14F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graphicEl>
                                              <a:dgm id="{65A48515-777C-4042-B198-66FDDAC14F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1851805" y="142847"/>
            <a:ext cx="3786214" cy="7143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tx1"/>
                </a:solidFill>
              </a:rPr>
              <a:t>1) المسؤولية التأديبية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4" name="Flèche vers le bas 3"/>
          <p:cNvSpPr/>
          <p:nvPr/>
        </p:nvSpPr>
        <p:spPr>
          <a:xfrm>
            <a:off x="3494879" y="928663"/>
            <a:ext cx="48463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1423178" y="1428733"/>
            <a:ext cx="4714908" cy="121444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تقحم عند </a:t>
            </a:r>
            <a:r>
              <a:rPr lang="ar-DZ" sz="2400" b="1" dirty="0" err="1" smtClean="0">
                <a:solidFill>
                  <a:schemeClr val="tx1"/>
                </a:solidFill>
              </a:rPr>
              <a:t>إرتكابهما</a:t>
            </a:r>
            <a:r>
              <a:rPr lang="ar-DZ" sz="2400" b="1" dirty="0" smtClean="0">
                <a:solidFill>
                  <a:schemeClr val="tx1"/>
                </a:solidFill>
              </a:rPr>
              <a:t> :</a:t>
            </a:r>
          </a:p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- مخالفة أو تقصير تقني</a:t>
            </a:r>
          </a:p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- مخالفة القواعد الأخلاقية للمهنة 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6" name="Flèche vers le bas 5"/>
          <p:cNvSpPr/>
          <p:nvPr/>
        </p:nvSpPr>
        <p:spPr>
          <a:xfrm>
            <a:off x="3494879" y="2714613"/>
            <a:ext cx="484632" cy="5000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1423178" y="3357558"/>
            <a:ext cx="4714908" cy="92869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من طرف المجلس الوطني للمحاسبة</a:t>
            </a:r>
          </a:p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 ( اللجنة التأديبية )  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494879" y="4357685"/>
            <a:ext cx="484632" cy="5000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65859" y="4929191"/>
            <a:ext cx="7423969" cy="18573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ar-DZ" sz="2800" b="1" dirty="0" smtClean="0">
              <a:solidFill>
                <a:schemeClr val="tx1"/>
              </a:solidFill>
            </a:endParaRPr>
          </a:p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العقوبات المقررة قانونا هي :</a:t>
            </a:r>
          </a:p>
          <a:p>
            <a:pPr algn="r" rtl="1"/>
            <a:r>
              <a:rPr lang="ar-DZ" sz="2400" b="1" dirty="0" smtClean="0">
                <a:solidFill>
                  <a:schemeClr val="tx1"/>
                </a:solidFill>
              </a:rPr>
              <a:t>1- الإنذار  2- </a:t>
            </a:r>
            <a:r>
              <a:rPr lang="ar-DZ" sz="2400" b="1" dirty="0" err="1" smtClean="0">
                <a:solidFill>
                  <a:schemeClr val="tx1"/>
                </a:solidFill>
              </a:rPr>
              <a:t>النوبيخ</a:t>
            </a:r>
            <a:r>
              <a:rPr lang="ar-DZ" sz="2400" b="1" dirty="0" smtClean="0">
                <a:solidFill>
                  <a:schemeClr val="tx1"/>
                </a:solidFill>
              </a:rPr>
              <a:t>  3- التوقيف المؤقت لمدة أقصاها ( 06 ) أشهر</a:t>
            </a:r>
          </a:p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4- الشطب من الجدول</a:t>
            </a:r>
          </a:p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تطبق تصاعديا حسب درجة جسامة الخطأ</a:t>
            </a:r>
          </a:p>
          <a:p>
            <a:pPr algn="ctr" rtl="1"/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0" name="Flèche vers le bas 9"/>
          <p:cNvSpPr/>
          <p:nvPr/>
        </p:nvSpPr>
        <p:spPr>
          <a:xfrm>
            <a:off x="3494879" y="6929453"/>
            <a:ext cx="484632" cy="5000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208731" y="7572396"/>
            <a:ext cx="7072362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آلية حماية الخبير المحاسب ومحافظ الحسابات 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423045" y="357158"/>
          <a:ext cx="6715171" cy="7643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B576E0C-36FF-45EF-AAD8-1EEA2DCFB7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DB576E0C-36FF-45EF-AAD8-1EEA2DCFB7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6086FA8-82E5-423A-99FD-B23897CC21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dgm id="{E6086FA8-82E5-423A-99FD-B23897CC21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B852634-0D4F-4CF6-986F-2D85A4FFB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8B852634-0D4F-4CF6-986F-2D85A4FFB6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104C903-854B-40A4-AC41-9FD7D54F9E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graphicEl>
                                              <a:dgm id="{6104C903-854B-40A4-AC41-9FD7D54F9E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D753D2D-E893-46F9-8E1F-D8E81C6C76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graphicEl>
                                              <a:dgm id="{3D753D2D-E893-46F9-8E1F-D8E81C6C76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1851805" y="142847"/>
            <a:ext cx="3786214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tx1"/>
                </a:solidFill>
              </a:rPr>
              <a:t>2) المسؤولية المدنية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852069" y="1428729"/>
            <a:ext cx="3571900" cy="250033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tx1"/>
                </a:solidFill>
              </a:rPr>
              <a:t>يعتبر الخبير المحاسب  </a:t>
            </a:r>
            <a:r>
              <a:rPr lang="ar-DZ" sz="2800" b="1" dirty="0" err="1" smtClean="0">
                <a:solidFill>
                  <a:schemeClr val="tx1"/>
                </a:solidFill>
              </a:rPr>
              <a:t>مسؤولا</a:t>
            </a:r>
            <a:r>
              <a:rPr lang="ar-DZ" sz="2800" b="1" dirty="0" smtClean="0">
                <a:solidFill>
                  <a:schemeClr val="tx1"/>
                </a:solidFill>
              </a:rPr>
              <a:t> أمام زبائنه:</a:t>
            </a:r>
          </a:p>
          <a:p>
            <a:pPr algn="ctr" rtl="1">
              <a:buFontTx/>
              <a:buChar char="-"/>
            </a:pPr>
            <a:r>
              <a:rPr lang="ar-DZ" sz="2800" b="1" dirty="0" smtClean="0">
                <a:solidFill>
                  <a:schemeClr val="tx1"/>
                </a:solidFill>
              </a:rPr>
              <a:t>عند مخالفته لبنود العقد</a:t>
            </a:r>
          </a:p>
          <a:p>
            <a:pPr algn="ctr" rtl="1"/>
            <a:r>
              <a:rPr lang="ar-DZ" sz="2800" b="1" dirty="0" smtClean="0">
                <a:solidFill>
                  <a:schemeClr val="tx1"/>
                </a:solidFill>
              </a:rPr>
              <a:t>( </a:t>
            </a:r>
            <a:r>
              <a:rPr lang="ar-DZ" sz="2800" b="1" dirty="0" err="1" smtClean="0">
                <a:solidFill>
                  <a:schemeClr val="tx1"/>
                </a:solidFill>
              </a:rPr>
              <a:t>م</a:t>
            </a:r>
            <a:r>
              <a:rPr lang="ar-DZ" sz="2800" b="1" dirty="0" smtClean="0">
                <a:solidFill>
                  <a:schemeClr val="tx1"/>
                </a:solidFill>
              </a:rPr>
              <a:t> 60 من </a:t>
            </a:r>
            <a:r>
              <a:rPr lang="ar-DZ" sz="2800" b="1" dirty="0" err="1" smtClean="0">
                <a:solidFill>
                  <a:schemeClr val="tx1"/>
                </a:solidFill>
              </a:rPr>
              <a:t>ق</a:t>
            </a:r>
            <a:r>
              <a:rPr lang="ar-DZ" sz="2800" b="1" dirty="0" smtClean="0">
                <a:solidFill>
                  <a:schemeClr val="tx1"/>
                </a:solidFill>
              </a:rPr>
              <a:t> 10-01 )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423178" y="4714881"/>
            <a:ext cx="4714908" cy="92869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الجهة القضائية المختصة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494879" y="5786450"/>
            <a:ext cx="484632" cy="9286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1065988" y="6858019"/>
            <a:ext cx="5357851" cy="15716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ar-DZ" sz="2800" b="1" dirty="0" smtClean="0">
              <a:solidFill>
                <a:schemeClr val="tx1"/>
              </a:solidFill>
            </a:endParaRPr>
          </a:p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التعويض عن الضرر الذي لحق بالغير أو الكيان</a:t>
            </a:r>
          </a:p>
          <a:p>
            <a:pPr algn="ctr" rtl="1"/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137293" y="1428731"/>
            <a:ext cx="3643338" cy="242889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600" b="1" dirty="0" smtClean="0">
                <a:solidFill>
                  <a:schemeClr val="tx1"/>
                </a:solidFill>
              </a:rPr>
              <a:t>يعتبر محافظ الحسابات </a:t>
            </a:r>
            <a:r>
              <a:rPr lang="ar-DZ" sz="2600" b="1" dirty="0" err="1" smtClean="0">
                <a:solidFill>
                  <a:schemeClr val="tx1"/>
                </a:solidFill>
              </a:rPr>
              <a:t>مسؤولا</a:t>
            </a:r>
            <a:r>
              <a:rPr lang="ar-DZ" sz="2600" b="1" dirty="0" smtClean="0">
                <a:solidFill>
                  <a:schemeClr val="tx1"/>
                </a:solidFill>
              </a:rPr>
              <a:t> :</a:t>
            </a:r>
          </a:p>
          <a:p>
            <a:pPr algn="ctr" rtl="1"/>
            <a:r>
              <a:rPr lang="ar-DZ" sz="2600" b="1" dirty="0" smtClean="0">
                <a:solidFill>
                  <a:schemeClr val="tx1"/>
                </a:solidFill>
              </a:rPr>
              <a:t>- مسؤولية شخصية أمام الكيان المراقب .</a:t>
            </a:r>
          </a:p>
          <a:p>
            <a:pPr algn="ctr" rtl="1">
              <a:buFontTx/>
              <a:buChar char="-"/>
            </a:pPr>
            <a:r>
              <a:rPr lang="ar-DZ" sz="2600" b="1" dirty="0" smtClean="0">
                <a:solidFill>
                  <a:schemeClr val="tx1"/>
                </a:solidFill>
              </a:rPr>
              <a:t>مسؤولية تضامنية مع الكيان</a:t>
            </a:r>
          </a:p>
          <a:p>
            <a:pPr algn="ctr" rtl="1"/>
            <a:r>
              <a:rPr lang="ar-DZ" sz="2600" b="1" dirty="0" smtClean="0">
                <a:solidFill>
                  <a:schemeClr val="tx1"/>
                </a:solidFill>
              </a:rPr>
              <a:t>( </a:t>
            </a:r>
            <a:r>
              <a:rPr lang="ar-DZ" sz="2600" b="1" dirty="0" err="1" smtClean="0">
                <a:solidFill>
                  <a:schemeClr val="tx1"/>
                </a:solidFill>
              </a:rPr>
              <a:t>م</a:t>
            </a:r>
            <a:r>
              <a:rPr lang="ar-DZ" sz="2600" b="1" dirty="0" smtClean="0">
                <a:solidFill>
                  <a:schemeClr val="tx1"/>
                </a:solidFill>
              </a:rPr>
              <a:t> 61 من </a:t>
            </a:r>
            <a:r>
              <a:rPr lang="ar-DZ" sz="2600" b="1" dirty="0" err="1" smtClean="0">
                <a:solidFill>
                  <a:schemeClr val="tx1"/>
                </a:solidFill>
              </a:rPr>
              <a:t>ق</a:t>
            </a:r>
            <a:r>
              <a:rPr lang="ar-DZ" sz="2600" b="1" dirty="0" smtClean="0">
                <a:solidFill>
                  <a:schemeClr val="tx1"/>
                </a:solidFill>
              </a:rPr>
              <a:t> 10-01 )  </a:t>
            </a:r>
            <a:endParaRPr lang="fr-FR" sz="2600" b="1" dirty="0">
              <a:solidFill>
                <a:schemeClr val="tx1"/>
              </a:solidFill>
            </a:endParaRPr>
          </a:p>
        </p:txBody>
      </p:sp>
      <p:cxnSp>
        <p:nvCxnSpPr>
          <p:cNvPr id="12" name="Connecteur droit avec flèche 11"/>
          <p:cNvCxnSpPr>
            <a:stCxn id="3" idx="2"/>
            <a:endCxn id="5" idx="0"/>
          </p:cNvCxnSpPr>
          <p:nvPr/>
        </p:nvCxnSpPr>
        <p:spPr>
          <a:xfrm rot="16200000" flipH="1">
            <a:off x="4405713" y="196424"/>
            <a:ext cx="571504" cy="189310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3" idx="2"/>
            <a:endCxn id="10" idx="0"/>
          </p:cNvCxnSpPr>
          <p:nvPr/>
        </p:nvCxnSpPr>
        <p:spPr>
          <a:xfrm rot="5400000">
            <a:off x="2566185" y="250001"/>
            <a:ext cx="571504" cy="17859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5" idx="2"/>
          </p:cNvCxnSpPr>
          <p:nvPr/>
        </p:nvCxnSpPr>
        <p:spPr>
          <a:xfrm rot="5400000">
            <a:off x="4387856" y="3393273"/>
            <a:ext cx="714380" cy="17859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stCxn id="10" idx="2"/>
          </p:cNvCxnSpPr>
          <p:nvPr/>
        </p:nvCxnSpPr>
        <p:spPr>
          <a:xfrm rot="16200000" flipH="1">
            <a:off x="2476889" y="3339695"/>
            <a:ext cx="785820" cy="182167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423045" y="357158"/>
          <a:ext cx="6715171" cy="8215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B576E0C-36FF-45EF-AAD8-1EEA2DCFB7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DB576E0C-36FF-45EF-AAD8-1EEA2DCFB7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6086FA8-82E5-423A-99FD-B23897CC21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dgm id="{E6086FA8-82E5-423A-99FD-B23897CC21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B852634-0D4F-4CF6-986F-2D85A4FFB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8B852634-0D4F-4CF6-986F-2D85A4FFB6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104C903-854B-40A4-AC41-9FD7D54F9E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graphicEl>
                                              <a:dgm id="{6104C903-854B-40A4-AC41-9FD7D54F9E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D753D2D-E893-46F9-8E1F-D8E81C6C76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graphicEl>
                                              <a:dgm id="{3D753D2D-E893-46F9-8E1F-D8E81C6C76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1708930" y="142844"/>
            <a:ext cx="4143404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 algn="ctr" rtl="1"/>
            <a:r>
              <a:rPr lang="ar-DZ" sz="2800" b="1" dirty="0" smtClean="0">
                <a:solidFill>
                  <a:schemeClr val="tx1"/>
                </a:solidFill>
              </a:rPr>
              <a:t>3) المسؤولية الجزائية</a:t>
            </a:r>
          </a:p>
          <a:p>
            <a:pPr marL="514350" indent="-514350" algn="ctr" rtl="1"/>
            <a:r>
              <a:rPr lang="ar-DZ" sz="2800" b="1" dirty="0" smtClean="0">
                <a:solidFill>
                  <a:schemeClr val="tx1"/>
                </a:solidFill>
              </a:rPr>
              <a:t>م 62 من </a:t>
            </a:r>
            <a:r>
              <a:rPr lang="ar-DZ" sz="2800" b="1" dirty="0" err="1" smtClean="0">
                <a:solidFill>
                  <a:schemeClr val="tx1"/>
                </a:solidFill>
              </a:rPr>
              <a:t>ق</a:t>
            </a:r>
            <a:r>
              <a:rPr lang="ar-DZ" sz="2800" b="1" dirty="0" smtClean="0">
                <a:solidFill>
                  <a:schemeClr val="tx1"/>
                </a:solidFill>
              </a:rPr>
              <a:t> 10-01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4" name="Flèche vers le bas 3"/>
          <p:cNvSpPr/>
          <p:nvPr/>
        </p:nvSpPr>
        <p:spPr>
          <a:xfrm>
            <a:off x="3494879" y="1214418"/>
            <a:ext cx="484632" cy="6429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1351739" y="2000237"/>
            <a:ext cx="4857784" cy="12144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FontTx/>
              <a:buChar char="-"/>
            </a:pPr>
            <a:r>
              <a:rPr lang="ar-DZ" sz="2400" b="1" dirty="0" smtClean="0">
                <a:solidFill>
                  <a:schemeClr val="tx1"/>
                </a:solidFill>
              </a:rPr>
              <a:t>عن كل تقصير في القيام بالتزام قانوني</a:t>
            </a:r>
          </a:p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( سواء كان فاعلا أصليا أو مشاركا فيها )   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6" name="Flèche vers le bas 5"/>
          <p:cNvSpPr/>
          <p:nvPr/>
        </p:nvSpPr>
        <p:spPr>
          <a:xfrm>
            <a:off x="3494879" y="3428995"/>
            <a:ext cx="48463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1208863" y="4286253"/>
            <a:ext cx="5143535" cy="92869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/>
            <a:r>
              <a:rPr lang="ar-DZ" sz="2400" b="1" dirty="0" smtClean="0">
                <a:solidFill>
                  <a:sysClr val="windowText" lastClr="000000"/>
                </a:solidFill>
              </a:rPr>
              <a:t>  إذا تقحم المسؤولية الجزائية للخبير المحاسب ومحافظ الحسابات مباشرة عند مخافتهم للقانون </a:t>
            </a:r>
            <a:endParaRPr lang="fr-FR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3494879" y="5429256"/>
            <a:ext cx="48463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1065988" y="6572266"/>
            <a:ext cx="5357851" cy="200026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ar-DZ" sz="2800" b="1" dirty="0" smtClean="0">
              <a:solidFill>
                <a:schemeClr val="tx1"/>
              </a:solidFill>
            </a:endParaRPr>
          </a:p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  <a:p>
            <a:pPr algn="ctr" rtl="1"/>
            <a:r>
              <a:rPr lang="ar-DZ" sz="2400" b="1" dirty="0" smtClean="0">
                <a:solidFill>
                  <a:schemeClr val="tx1"/>
                </a:solidFill>
              </a:rPr>
              <a:t>العقوبات المقررة قانونا </a:t>
            </a:r>
          </a:p>
          <a:p>
            <a:pPr lvl="0" algn="r" rtl="1"/>
            <a:r>
              <a:rPr lang="ar-DZ" sz="2400" b="1" dirty="0" smtClean="0">
                <a:solidFill>
                  <a:sysClr val="windowText" lastClr="000000"/>
                </a:solidFill>
              </a:rPr>
              <a:t>إضافة إلى العقوبات التأديبية ( لجنة التأديب ) يمكن تسليط عقوبة الغرامة أو الحبس أو العقوبتين معا من طرف الجهة القضائية المختصة .</a:t>
            </a:r>
            <a:endParaRPr lang="fr-FR" sz="2400" b="1" dirty="0" smtClean="0">
              <a:solidFill>
                <a:sysClr val="windowText" lastClr="000000"/>
              </a:solidFill>
            </a:endParaRPr>
          </a:p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  <a:p>
            <a:pPr algn="ctr" rtl="1"/>
            <a:endParaRPr lang="fr-FR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423045" y="357158"/>
          <a:ext cx="6715171" cy="8215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B576E0C-36FF-45EF-AAD8-1EEA2DCFB7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DB576E0C-36FF-45EF-AAD8-1EEA2DCFB7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6086FA8-82E5-423A-99FD-B23897CC21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dgm id="{E6086FA8-82E5-423A-99FD-B23897CC21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B852634-0D4F-4CF6-986F-2D85A4FFB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8B852634-0D4F-4CF6-986F-2D85A4FFB6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104C903-854B-40A4-AC41-9FD7D54F9E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graphicEl>
                                              <a:dgm id="{6104C903-854B-40A4-AC41-9FD7D54F9E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D753D2D-E893-46F9-8E1F-D8E81C6C76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graphicEl>
                                              <a:dgm id="{3D753D2D-E893-46F9-8E1F-D8E81C6C76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rganigramme : Multidocument 1"/>
          <p:cNvSpPr/>
          <p:nvPr/>
        </p:nvSpPr>
        <p:spPr>
          <a:xfrm>
            <a:off x="780236" y="3357556"/>
            <a:ext cx="5786478" cy="2428891"/>
          </a:xfrm>
          <a:prstGeom prst="flowChartMultidocumen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78345" tIns="39171" rIns="78345" bIns="39171"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5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مقدمــــــــة</a:t>
            </a:r>
            <a:endParaRPr lang="fr-FR" sz="24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208731" y="1142976"/>
          <a:ext cx="7138218" cy="7715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1494615" y="142845"/>
            <a:ext cx="4786346" cy="78581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tx1"/>
                </a:solidFill>
              </a:rPr>
              <a:t>ما هي حالات التنافي ؟</a:t>
            </a:r>
          </a:p>
          <a:p>
            <a:pPr algn="ctr" rtl="1"/>
            <a:r>
              <a:rPr lang="ar-DZ" sz="2800" b="1" dirty="0" smtClean="0">
                <a:solidFill>
                  <a:schemeClr val="tx1"/>
                </a:solidFill>
              </a:rPr>
              <a:t>م 64 من القانون السالف الذكر </a:t>
            </a:r>
            <a:endParaRPr lang="fr-FR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1D21757-D478-41DC-B662-7D5C87C21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graphicEl>
                                              <a:dgm id="{51D21757-D478-41DC-B662-7D5C87C217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5B9C94F-CB8F-4CC7-89F3-39555CC1FB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graphicEl>
                                              <a:dgm id="{05B9C94F-CB8F-4CC7-89F3-39555CC1FB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708799" y="1928801"/>
          <a:ext cx="6215106" cy="6572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1637492" y="428596"/>
            <a:ext cx="3414730" cy="9144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4000" b="1" dirty="0" smtClean="0">
                <a:solidFill>
                  <a:schemeClr val="tx1"/>
                </a:solidFill>
              </a:rPr>
              <a:t>ملاحظـــــــة</a:t>
            </a:r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208731" y="1857356"/>
          <a:ext cx="7138218" cy="7000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637360" y="142845"/>
            <a:ext cx="6286544" cy="135732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ar-DZ" sz="2800" b="1" dirty="0" smtClean="0">
              <a:solidFill>
                <a:schemeClr val="tx1"/>
              </a:solidFill>
            </a:endParaRPr>
          </a:p>
          <a:p>
            <a:pPr algn="ctr" rtl="1"/>
            <a:endParaRPr lang="ar-DZ" sz="2800" b="1" dirty="0" smtClean="0">
              <a:solidFill>
                <a:schemeClr val="tx1"/>
              </a:solidFill>
            </a:endParaRPr>
          </a:p>
          <a:p>
            <a:pPr algn="ctr" rtl="1"/>
            <a:r>
              <a:rPr lang="ar-DZ" sz="2800" b="1" dirty="0" smtClean="0">
                <a:solidFill>
                  <a:schemeClr val="tx1"/>
                </a:solidFill>
              </a:rPr>
              <a:t>ما هي حالات الموانع ؟</a:t>
            </a:r>
          </a:p>
          <a:p>
            <a:pPr algn="ctr" rtl="1"/>
            <a:r>
              <a:rPr lang="ar-DZ" sz="2800" b="1" dirty="0" smtClean="0">
                <a:solidFill>
                  <a:schemeClr val="tx1"/>
                </a:solidFill>
              </a:rPr>
              <a:t>م 65 من القانون 10-01</a:t>
            </a:r>
          </a:p>
          <a:p>
            <a:pPr algn="ctr" rtl="1"/>
            <a:r>
              <a:rPr lang="ar-DZ" sz="2800" b="1" dirty="0" smtClean="0">
                <a:solidFill>
                  <a:schemeClr val="tx1"/>
                </a:solidFill>
              </a:rPr>
              <a:t>م 715 مكرر 6  من القانون التجاري 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algn="ctr" rtl="1"/>
            <a:endParaRPr lang="ar-DZ" sz="2800" b="1" dirty="0" smtClean="0">
              <a:solidFill>
                <a:schemeClr val="tx1"/>
              </a:solidFill>
            </a:endParaRPr>
          </a:p>
          <a:p>
            <a:pPr algn="ctr" rtl="1"/>
            <a:r>
              <a:rPr lang="ar-DZ" sz="2800" b="1" dirty="0" smtClean="0">
                <a:solidFill>
                  <a:schemeClr val="tx1"/>
                </a:solidFill>
              </a:rPr>
              <a:t> </a:t>
            </a:r>
            <a:endParaRPr lang="fr-FR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rganigramme : Bande perforée 1"/>
          <p:cNvSpPr/>
          <p:nvPr/>
        </p:nvSpPr>
        <p:spPr>
          <a:xfrm>
            <a:off x="851674" y="2714612"/>
            <a:ext cx="5572164" cy="2857520"/>
          </a:xfrm>
          <a:prstGeom prst="flowChartPunchedTa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000" b="1" dirty="0" smtClean="0">
                <a:solidFill>
                  <a:schemeClr val="tx1"/>
                </a:solidFill>
              </a:rPr>
              <a:t>الخاتمـــــــــــــــــــــــــــة</a:t>
            </a:r>
            <a:endParaRPr lang="fr-FR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MAISON XP\Desktop\شكرا+على+حسن+المتابعة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526" y="535190"/>
            <a:ext cx="7051228" cy="80282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13517" y="3252511"/>
            <a:ext cx="5234245" cy="171533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ctr" eaLnBrk="1" hangingPunct="1">
              <a:spcBef>
                <a:spcPct val="0"/>
              </a:spcBef>
            </a:pPr>
            <a:endParaRPr lang="ar-DZ" sz="3900" b="1" dirty="0" smtClean="0">
              <a:solidFill>
                <a:srgbClr val="FFC000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ar-SA" sz="10600" b="1" dirty="0" smtClean="0">
                <a:solidFill>
                  <a:srgbClr val="FFC000"/>
                </a:solidFill>
              </a:rPr>
              <a:t>أسئل</a:t>
            </a:r>
            <a:r>
              <a:rPr lang="ar-DZ" sz="10600" b="1" dirty="0" smtClean="0">
                <a:solidFill>
                  <a:srgbClr val="FFC000"/>
                </a:solidFill>
              </a:rPr>
              <a:t>ــــــ</a:t>
            </a:r>
            <a:r>
              <a:rPr lang="ar-SA" sz="10600" b="1" dirty="0" smtClean="0">
                <a:solidFill>
                  <a:srgbClr val="FFC000"/>
                </a:solidFill>
              </a:rPr>
              <a:t>ة</a:t>
            </a:r>
            <a:r>
              <a:rPr lang="ar-EG" sz="10600" b="1" dirty="0" smtClean="0">
                <a:solidFill>
                  <a:srgbClr val="FFC000"/>
                </a:solidFill>
              </a:rPr>
              <a:t>؟؟؟</a:t>
            </a:r>
            <a:endParaRPr lang="en-US" sz="10600" b="1" dirty="0" smtClean="0">
              <a:solidFill>
                <a:srgbClr val="FFC000"/>
              </a:solidFill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8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413484" y="476224"/>
          <a:ext cx="6557079" cy="819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7D8BE04-5488-4FBA-9020-701043D34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57D8BE04-5488-4FBA-9020-701043D34E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68E8614-7791-4848-9EBD-3774A4BE2E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graphicEl>
                                              <a:dgm id="{468E8614-7791-4848-9EBD-3774A4BE2E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C05DD94-D735-4056-AD13-A1702DEEB2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graphicEl>
                                              <a:dgm id="{6C05DD94-D735-4056-AD13-A1702DEEB2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315029" y="1071541"/>
          <a:ext cx="6970588" cy="7810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1260197" y="142845"/>
            <a:ext cx="5434695" cy="78581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600" b="1" dirty="0" smtClean="0">
                <a:solidFill>
                  <a:schemeClr val="tx1"/>
                </a:solidFill>
              </a:rPr>
              <a:t>1- المجلس الوطني للمحاسبة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7CA3409-F9E2-4BB9-846D-161D2ADE55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graphicEl>
                                              <a:dgm id="{77CA3409-F9E2-4BB9-846D-161D2ADE55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0478A11-2F94-4E46-9EB1-7AEA1E04DB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graphicEl>
                                              <a:dgm id="{70478A11-2F94-4E46-9EB1-7AEA1E04DB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5C9AF1F-5B46-40D4-B391-D5DF5E2D9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graphicEl>
                                              <a:dgm id="{75C9AF1F-5B46-40D4-B391-D5DF5E2D91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8290F67-5669-42E8-9BE5-0CFDB07C0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graphicEl>
                                              <a:dgm id="{E8290F67-5669-42E8-9BE5-0CFDB07C05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3364AD8-C55F-4A0E-AE49-A26E6101A5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graphicEl>
                                              <a:dgm id="{83364AD8-C55F-4A0E-AE49-A26E6101A5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F8FECC4-5E85-4B7B-B8CA-723276AEEB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>
                                            <p:graphicEl>
                                              <a:dgm id="{5F8FECC4-5E85-4B7B-B8CA-723276AEEB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354410" y="476221"/>
          <a:ext cx="6793370" cy="8286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733D602-FD77-4558-879B-238BB8BEE3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3733D602-FD77-4558-879B-238BB8BEE3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EB29135-ED37-480A-96D0-D2E36D708E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AEB29135-ED37-480A-96D0-D2E36D708E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3B7A5B1-8CF7-4466-A810-3496C46C67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C3B7A5B1-8CF7-4466-A810-3496C46C67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52356C1-25D9-470C-A3A9-80EFE304A0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A52356C1-25D9-470C-A3A9-80EFE304A0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FC41F10-5EB4-40C5-9013-B6618510C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EFC41F10-5EB4-40C5-9013-B6618510CC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7AADEAF-952D-4E2E-B28E-A3B7C43D6D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07AADEAF-952D-4E2E-B28E-A3B7C43D6D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354414" y="285724"/>
          <a:ext cx="6852443" cy="8477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E5E6ADD-290F-4F14-8677-E4367C2632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8E5E6ADD-290F-4F14-8677-E4367C2632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2EC6B31-718D-4340-8FB4-1A33F6357E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graphicEl>
                                              <a:dgm id="{92EC6B31-718D-4340-8FB4-1A33F6357E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9372C67-8CCD-4F0A-BCF2-2DA6FB6EED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graphicEl>
                                              <a:dgm id="{A9372C67-8CCD-4F0A-BCF2-2DA6FB6EED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016FD5F-C85B-40E0-B081-4C49EE5A4D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graphicEl>
                                              <a:dgm id="{E016FD5F-C85B-40E0-B081-4C49EE5A4D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C486402-CA1D-4392-8CE1-54371F8874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graphicEl>
                                              <a:dgm id="{CC486402-CA1D-4392-8CE1-54371F8874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413487" y="1238228"/>
          <a:ext cx="6852443" cy="7905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708847" y="190469"/>
            <a:ext cx="5907278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solidFill>
                  <a:schemeClr val="tx1"/>
                </a:solidFill>
              </a:rPr>
              <a:t>1) </a:t>
            </a:r>
            <a:r>
              <a:rPr lang="ar-DZ" sz="3200" b="1" dirty="0" err="1" smtClean="0">
                <a:solidFill>
                  <a:schemeClr val="tx1"/>
                </a:solidFill>
              </a:rPr>
              <a:t>المصف</a:t>
            </a:r>
            <a:r>
              <a:rPr lang="ar-DZ" sz="3200" b="1" dirty="0" smtClean="0">
                <a:solidFill>
                  <a:schemeClr val="tx1"/>
                </a:solidFill>
              </a:rPr>
              <a:t> الوطني للخبراء المحاسبين</a:t>
            </a:r>
            <a:endParaRPr lang="fr-FR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D1B6EA9-DB3D-4532-A71F-C87979EC5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graphicEl>
                                              <a:dgm id="{BD1B6EA9-DB3D-4532-A71F-C87979EC5E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FCB960A-84D7-440E-BE52-CD50283C49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graphicEl>
                                              <a:dgm id="{2FCB960A-84D7-440E-BE52-CD50283C49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F86F310-98E5-488C-8F9F-F0F6CA2CBF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graphicEl>
                                              <a:dgm id="{7F86F310-98E5-488C-8F9F-F0F6CA2CBF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4E3F528-C768-4F66-956F-EC8BC03372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graphicEl>
                                              <a:dgm id="{F4E3F528-C768-4F66-956F-EC8BC03372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2163</TotalTime>
  <Words>2206</Words>
  <Application>Microsoft Office PowerPoint</Application>
  <PresentationFormat>Personnalisé</PresentationFormat>
  <Paragraphs>339</Paragraphs>
  <Slides>45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45</vt:i4>
      </vt:variant>
    </vt:vector>
  </HeadingPairs>
  <TitlesOfParts>
    <vt:vector size="49" baseType="lpstr">
      <vt:lpstr>Arial</vt:lpstr>
      <vt:lpstr>Calibri</vt:lpstr>
      <vt:lpstr>Tahoma</vt:lpstr>
      <vt:lpstr>Thème Office</vt:lpstr>
      <vt:lpstr>بسم الله الرحمن الرحيم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MAISON XP</dc:creator>
  <cp:lastModifiedBy>Smail</cp:lastModifiedBy>
  <cp:revision>188</cp:revision>
  <dcterms:created xsi:type="dcterms:W3CDTF">2018-04-13T13:14:20Z</dcterms:created>
  <dcterms:modified xsi:type="dcterms:W3CDTF">2020-12-05T10:31:30Z</dcterms:modified>
</cp:coreProperties>
</file>