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392905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Malherbologie: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4316" y="857233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 pitchFamily="34" charset="0"/>
                <a:ea typeface="Times New Roman" pitchFamily="18" charset="0"/>
                <a:cs typeface="Open Sans" pitchFamily="34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adventices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mauvaises herbes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Définition 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agronomie, ce mot désigne une plante herbacée ou ligneuse indésirable </a:t>
            </a:r>
            <a:r>
              <a:rPr lang="fr-FR" sz="24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 l'endroit où elle se trouve, désignée dans le langage courant par l'expression « mauvaise herbe ».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malherbologie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désigne l'ensemble des sciences et des techniques qui étudient </a:t>
            </a:r>
            <a:r>
              <a:rPr lang="fr-FR" sz="24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 éradiquent ces « mauvaises herbes 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gaillet gratteron, une adventice très concurrentielle des cultures.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643702" y="6000768"/>
            <a:ext cx="2214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Mr HAMDANI M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4" y="0"/>
            <a:ext cx="9157973" cy="68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0" y="0"/>
            <a:ext cx="9107670" cy="68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268"/>
            <a:ext cx="9144000" cy="68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60" y="0"/>
            <a:ext cx="9197360" cy="68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812" y="0"/>
            <a:ext cx="9339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Fonctions principales de la malherbologie en agriculture 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malherbologie doit servir à évaluer les risques ; ceci englobe la nuisibilité (à différentes échelles de temps) et les stratégies de lutte au sens large (incluant éventuellement les choix de cultures ou de successions culturales ou de pratiques).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Autrement dit, l'attention porte surtout sur les plantes les plus nuisibles. Il n'y a pas forcément de solutions à tous les problèmes de désherbage : il s'agit d'optimiser la lutte en fonction des connaissances.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La malherbologie est une aide dans les choix stratégiques de lutte en fonction de justifications plus générales (divers enjeux environnementaux, raisonnements économiques et politiques).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Conjointement, aborder nuisibilité, cycles biologiques et méthodes de lutte.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45" y="0"/>
            <a:ext cx="9152345" cy="68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65"/>
            <a:ext cx="9143999" cy="680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3" y="0"/>
            <a:ext cx="9171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40" y="0"/>
            <a:ext cx="9174740" cy="68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8" y="0"/>
            <a:ext cx="9130162" cy="686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02"/>
            <a:ext cx="9144000" cy="68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211</Words>
  <PresentationFormat>Affichage à l'écran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bh</dc:creator>
  <cp:lastModifiedBy>yaak</cp:lastModifiedBy>
  <cp:revision>5</cp:revision>
  <dcterms:created xsi:type="dcterms:W3CDTF">2021-01-31T22:11:16Z</dcterms:created>
  <dcterms:modified xsi:type="dcterms:W3CDTF">2021-02-02T12:28:07Z</dcterms:modified>
</cp:coreProperties>
</file>