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AB4792-0A7A-450A-B007-D160876727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69CAB60A-FD6A-43C5-B72A-09113CF4143B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r-FR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Department</a:t>
          </a:r>
          <a:endParaRPr lang="ar-DZ" sz="2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981A0C-14AB-48CE-B4A8-E6E1AF22CAAB}" type="parTrans" cxnId="{D78520DF-C388-4A32-98FD-7124B14EA0B5}">
      <dgm:prSet/>
      <dgm:spPr/>
      <dgm:t>
        <a:bodyPr/>
        <a:lstStyle/>
        <a:p>
          <a:pPr rtl="1"/>
          <a:endParaRPr lang="ar-DZ"/>
        </a:p>
      </dgm:t>
    </dgm:pt>
    <dgm:pt modelId="{75CA555C-A76E-4A0B-AA51-833DAF3381B7}" type="sibTrans" cxnId="{D78520DF-C388-4A32-98FD-7124B14EA0B5}">
      <dgm:prSet/>
      <dgm:spPr/>
      <dgm:t>
        <a:bodyPr/>
        <a:lstStyle/>
        <a:p>
          <a:pPr rtl="1"/>
          <a:endParaRPr lang="ar-DZ"/>
        </a:p>
      </dgm:t>
    </dgm:pt>
    <dgm:pt modelId="{B3DBAF7E-0530-4999-9230-AFFA2487BB2E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relations </a:t>
          </a:r>
          <a:endParaRPr lang="ar-DZ" sz="2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C8A709-9EAD-4124-BA81-4754782FF757}" type="parTrans" cxnId="{CE3CEFEC-E375-4433-A3E2-EC08ECCE1F4B}">
      <dgm:prSet/>
      <dgm:spPr/>
      <dgm:t>
        <a:bodyPr/>
        <a:lstStyle/>
        <a:p>
          <a:pPr rtl="1"/>
          <a:endParaRPr lang="ar-DZ"/>
        </a:p>
      </dgm:t>
    </dgm:pt>
    <dgm:pt modelId="{248319D9-86AF-497A-90E3-B7E5904CC66F}" type="sibTrans" cxnId="{CE3CEFEC-E375-4433-A3E2-EC08ECCE1F4B}">
      <dgm:prSet/>
      <dgm:spPr/>
      <dgm:t>
        <a:bodyPr/>
        <a:lstStyle/>
        <a:p>
          <a:pPr rtl="1"/>
          <a:endParaRPr lang="ar-DZ"/>
        </a:p>
      </dgm:t>
    </dgm:pt>
    <dgm:pt modelId="{AFB9D508-2633-4EAC-A285-4667DED786B7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 relations </a:t>
          </a:r>
          <a:endParaRPr lang="ar-DZ" sz="2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BF579E-DDA8-4195-8F11-096F325807DE}" type="parTrans" cxnId="{E60DF8D2-42F4-4ADB-805B-01BF1364BD93}">
      <dgm:prSet/>
      <dgm:spPr/>
      <dgm:t>
        <a:bodyPr/>
        <a:lstStyle/>
        <a:p>
          <a:pPr rtl="1"/>
          <a:endParaRPr lang="ar-DZ"/>
        </a:p>
      </dgm:t>
    </dgm:pt>
    <dgm:pt modelId="{3F7D3793-155E-4DF9-87E7-DBA18F121BC4}" type="sibTrans" cxnId="{E60DF8D2-42F4-4ADB-805B-01BF1364BD93}">
      <dgm:prSet/>
      <dgm:spPr/>
      <dgm:t>
        <a:bodyPr/>
        <a:lstStyle/>
        <a:p>
          <a:pPr rtl="1"/>
          <a:endParaRPr lang="ar-DZ"/>
        </a:p>
      </dgm:t>
    </dgm:pt>
    <dgm:pt modelId="{45BBE174-0906-4D2D-AB5F-909B8A46EF6D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relations </a:t>
          </a:r>
          <a:endParaRPr lang="ar-DZ" sz="2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F820CE-7CF7-4571-BCC6-A11B6B438602}" type="parTrans" cxnId="{CCE7A550-222F-4E24-A330-46CD85FEDCCD}">
      <dgm:prSet/>
      <dgm:spPr/>
      <dgm:t>
        <a:bodyPr/>
        <a:lstStyle/>
        <a:p>
          <a:pPr rtl="1"/>
          <a:endParaRPr lang="ar-DZ"/>
        </a:p>
      </dgm:t>
    </dgm:pt>
    <dgm:pt modelId="{990F6FF9-F546-4DCF-AF61-BC8D186556C6}" type="sibTrans" cxnId="{CCE7A550-222F-4E24-A330-46CD85FEDCCD}">
      <dgm:prSet/>
      <dgm:spPr/>
      <dgm:t>
        <a:bodyPr/>
        <a:lstStyle/>
        <a:p>
          <a:pPr rtl="1"/>
          <a:endParaRPr lang="ar-DZ"/>
        </a:p>
      </dgm:t>
    </dgm:pt>
    <dgm:pt modelId="{DCE62542-9962-40EE-A2C6-49E8DBDFE875}" type="pres">
      <dgm:prSet presAssocID="{3EAB4792-0A7A-450A-B007-D160876727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9F60778-1220-427B-BADD-87487803B182}" type="pres">
      <dgm:prSet presAssocID="{69CAB60A-FD6A-43C5-B72A-09113CF4143B}" presName="centerShape" presStyleLbl="node0" presStyleIdx="0" presStyleCnt="1" custScaleX="119631"/>
      <dgm:spPr/>
    </dgm:pt>
    <dgm:pt modelId="{861B18D6-8584-4A85-BB27-D493801EC5F7}" type="pres">
      <dgm:prSet presAssocID="{B3DBAF7E-0530-4999-9230-AFFA2487BB2E}" presName="node" presStyleLbl="node1" presStyleIdx="0" presStyleCnt="3" custScaleX="119631">
        <dgm:presLayoutVars>
          <dgm:bulletEnabled val="1"/>
        </dgm:presLayoutVars>
      </dgm:prSet>
      <dgm:spPr/>
    </dgm:pt>
    <dgm:pt modelId="{F1868121-02AA-45CB-AC76-9DCCFC9ED341}" type="pres">
      <dgm:prSet presAssocID="{B3DBAF7E-0530-4999-9230-AFFA2487BB2E}" presName="dummy" presStyleCnt="0"/>
      <dgm:spPr/>
    </dgm:pt>
    <dgm:pt modelId="{F27A7C26-BFFD-4F84-80EF-AFED55989072}" type="pres">
      <dgm:prSet presAssocID="{248319D9-86AF-497A-90E3-B7E5904CC66F}" presName="sibTrans" presStyleLbl="sibTrans2D1" presStyleIdx="0" presStyleCnt="3"/>
      <dgm:spPr/>
    </dgm:pt>
    <dgm:pt modelId="{F89BF8EC-3764-417B-B31E-83BDC4E6C5B9}" type="pres">
      <dgm:prSet presAssocID="{AFB9D508-2633-4EAC-A285-4667DED786B7}" presName="node" presStyleLbl="node1" presStyleIdx="1" presStyleCnt="3" custScaleX="119631">
        <dgm:presLayoutVars>
          <dgm:bulletEnabled val="1"/>
        </dgm:presLayoutVars>
      </dgm:prSet>
      <dgm:spPr/>
    </dgm:pt>
    <dgm:pt modelId="{95D096D1-2D82-49CA-B2D6-3A82254D7B12}" type="pres">
      <dgm:prSet presAssocID="{AFB9D508-2633-4EAC-A285-4667DED786B7}" presName="dummy" presStyleCnt="0"/>
      <dgm:spPr/>
    </dgm:pt>
    <dgm:pt modelId="{F4E6CEA8-BD57-46D7-979F-3498FE6AA07A}" type="pres">
      <dgm:prSet presAssocID="{3F7D3793-155E-4DF9-87E7-DBA18F121BC4}" presName="sibTrans" presStyleLbl="sibTrans2D1" presStyleIdx="1" presStyleCnt="3"/>
      <dgm:spPr/>
    </dgm:pt>
    <dgm:pt modelId="{33B227F5-6735-4200-9846-EDE516FFEC30}" type="pres">
      <dgm:prSet presAssocID="{45BBE174-0906-4D2D-AB5F-909B8A46EF6D}" presName="node" presStyleLbl="node1" presStyleIdx="2" presStyleCnt="3" custScaleX="119631">
        <dgm:presLayoutVars>
          <dgm:bulletEnabled val="1"/>
        </dgm:presLayoutVars>
      </dgm:prSet>
      <dgm:spPr/>
    </dgm:pt>
    <dgm:pt modelId="{2FF04616-CCEE-4E56-BD3A-42FFCC4A4EC7}" type="pres">
      <dgm:prSet presAssocID="{45BBE174-0906-4D2D-AB5F-909B8A46EF6D}" presName="dummy" presStyleCnt="0"/>
      <dgm:spPr/>
    </dgm:pt>
    <dgm:pt modelId="{8A6FD89C-481A-459B-95B5-8D8E2CBC4B8F}" type="pres">
      <dgm:prSet presAssocID="{990F6FF9-F546-4DCF-AF61-BC8D186556C6}" presName="sibTrans" presStyleLbl="sibTrans2D1" presStyleIdx="2" presStyleCnt="3"/>
      <dgm:spPr/>
    </dgm:pt>
  </dgm:ptLst>
  <dgm:cxnLst>
    <dgm:cxn modelId="{591FCF43-5358-4AA8-932A-1EC599E50CE2}" type="presOf" srcId="{B3DBAF7E-0530-4999-9230-AFFA2487BB2E}" destId="{861B18D6-8584-4A85-BB27-D493801EC5F7}" srcOrd="0" destOrd="0" presId="urn:microsoft.com/office/officeart/2005/8/layout/radial6"/>
    <dgm:cxn modelId="{1A56DB66-DD58-4D8E-B7A2-0A03FDE7F377}" type="presOf" srcId="{3EAB4792-0A7A-450A-B007-D160876727BF}" destId="{DCE62542-9962-40EE-A2C6-49E8DBDFE875}" srcOrd="0" destOrd="0" presId="urn:microsoft.com/office/officeart/2005/8/layout/radial6"/>
    <dgm:cxn modelId="{B5C63050-2AD9-409D-BDFB-E3F84480FDE4}" type="presOf" srcId="{248319D9-86AF-497A-90E3-B7E5904CC66F}" destId="{F27A7C26-BFFD-4F84-80EF-AFED55989072}" srcOrd="0" destOrd="0" presId="urn:microsoft.com/office/officeart/2005/8/layout/radial6"/>
    <dgm:cxn modelId="{CCE7A550-222F-4E24-A330-46CD85FEDCCD}" srcId="{69CAB60A-FD6A-43C5-B72A-09113CF4143B}" destId="{45BBE174-0906-4D2D-AB5F-909B8A46EF6D}" srcOrd="2" destOrd="0" parTransId="{55F820CE-7CF7-4571-BCC6-A11B6B438602}" sibTransId="{990F6FF9-F546-4DCF-AF61-BC8D186556C6}"/>
    <dgm:cxn modelId="{48393C73-C768-4F8D-BE08-8021DEB32145}" type="presOf" srcId="{3F7D3793-155E-4DF9-87E7-DBA18F121BC4}" destId="{F4E6CEA8-BD57-46D7-979F-3498FE6AA07A}" srcOrd="0" destOrd="0" presId="urn:microsoft.com/office/officeart/2005/8/layout/radial6"/>
    <dgm:cxn modelId="{7AF7D691-6F4C-4BDE-9949-0B0451A8A140}" type="presOf" srcId="{990F6FF9-F546-4DCF-AF61-BC8D186556C6}" destId="{8A6FD89C-481A-459B-95B5-8D8E2CBC4B8F}" srcOrd="0" destOrd="0" presId="urn:microsoft.com/office/officeart/2005/8/layout/radial6"/>
    <dgm:cxn modelId="{838016BD-C060-4A2A-9017-0E4532E71AEC}" type="presOf" srcId="{45BBE174-0906-4D2D-AB5F-909B8A46EF6D}" destId="{33B227F5-6735-4200-9846-EDE516FFEC30}" srcOrd="0" destOrd="0" presId="urn:microsoft.com/office/officeart/2005/8/layout/radial6"/>
    <dgm:cxn modelId="{8B870ECF-8AB6-41EA-8170-C0861C4D844A}" type="presOf" srcId="{69CAB60A-FD6A-43C5-B72A-09113CF4143B}" destId="{B9F60778-1220-427B-BADD-87487803B182}" srcOrd="0" destOrd="0" presId="urn:microsoft.com/office/officeart/2005/8/layout/radial6"/>
    <dgm:cxn modelId="{8BDAD9D0-2A7F-4BE1-A3FD-2ACD803252C2}" type="presOf" srcId="{AFB9D508-2633-4EAC-A285-4667DED786B7}" destId="{F89BF8EC-3764-417B-B31E-83BDC4E6C5B9}" srcOrd="0" destOrd="0" presId="urn:microsoft.com/office/officeart/2005/8/layout/radial6"/>
    <dgm:cxn modelId="{E60DF8D2-42F4-4ADB-805B-01BF1364BD93}" srcId="{69CAB60A-FD6A-43C5-B72A-09113CF4143B}" destId="{AFB9D508-2633-4EAC-A285-4667DED786B7}" srcOrd="1" destOrd="0" parTransId="{DEBF579E-DDA8-4195-8F11-096F325807DE}" sibTransId="{3F7D3793-155E-4DF9-87E7-DBA18F121BC4}"/>
    <dgm:cxn modelId="{D78520DF-C388-4A32-98FD-7124B14EA0B5}" srcId="{3EAB4792-0A7A-450A-B007-D160876727BF}" destId="{69CAB60A-FD6A-43C5-B72A-09113CF4143B}" srcOrd="0" destOrd="0" parTransId="{C8981A0C-14AB-48CE-B4A8-E6E1AF22CAAB}" sibTransId="{75CA555C-A76E-4A0B-AA51-833DAF3381B7}"/>
    <dgm:cxn modelId="{CE3CEFEC-E375-4433-A3E2-EC08ECCE1F4B}" srcId="{69CAB60A-FD6A-43C5-B72A-09113CF4143B}" destId="{B3DBAF7E-0530-4999-9230-AFFA2487BB2E}" srcOrd="0" destOrd="0" parTransId="{EFC8A709-9EAD-4124-BA81-4754782FF757}" sibTransId="{248319D9-86AF-497A-90E3-B7E5904CC66F}"/>
    <dgm:cxn modelId="{3BFEA550-B7DA-4E42-A69D-22FD0BF75E56}" type="presParOf" srcId="{DCE62542-9962-40EE-A2C6-49E8DBDFE875}" destId="{B9F60778-1220-427B-BADD-87487803B182}" srcOrd="0" destOrd="0" presId="urn:microsoft.com/office/officeart/2005/8/layout/radial6"/>
    <dgm:cxn modelId="{40BC2B7B-AE7F-455A-9ECF-BC719F72A60E}" type="presParOf" srcId="{DCE62542-9962-40EE-A2C6-49E8DBDFE875}" destId="{861B18D6-8584-4A85-BB27-D493801EC5F7}" srcOrd="1" destOrd="0" presId="urn:microsoft.com/office/officeart/2005/8/layout/radial6"/>
    <dgm:cxn modelId="{CAEF1C4C-AF42-42AD-989A-6F8341571FB9}" type="presParOf" srcId="{DCE62542-9962-40EE-A2C6-49E8DBDFE875}" destId="{F1868121-02AA-45CB-AC76-9DCCFC9ED341}" srcOrd="2" destOrd="0" presId="urn:microsoft.com/office/officeart/2005/8/layout/radial6"/>
    <dgm:cxn modelId="{AC58795E-83F8-4688-B81C-77E04245656D}" type="presParOf" srcId="{DCE62542-9962-40EE-A2C6-49E8DBDFE875}" destId="{F27A7C26-BFFD-4F84-80EF-AFED55989072}" srcOrd="3" destOrd="0" presId="urn:microsoft.com/office/officeart/2005/8/layout/radial6"/>
    <dgm:cxn modelId="{D04F1AC1-D72A-4FD3-9E97-4DDC137C24AC}" type="presParOf" srcId="{DCE62542-9962-40EE-A2C6-49E8DBDFE875}" destId="{F89BF8EC-3764-417B-B31E-83BDC4E6C5B9}" srcOrd="4" destOrd="0" presId="urn:microsoft.com/office/officeart/2005/8/layout/radial6"/>
    <dgm:cxn modelId="{4AECAACE-7C03-4E01-AF75-E4DDE07673E7}" type="presParOf" srcId="{DCE62542-9962-40EE-A2C6-49E8DBDFE875}" destId="{95D096D1-2D82-49CA-B2D6-3A82254D7B12}" srcOrd="5" destOrd="0" presId="urn:microsoft.com/office/officeart/2005/8/layout/radial6"/>
    <dgm:cxn modelId="{6D83D6F6-F2D2-4C67-8BE8-8CE0F2024606}" type="presParOf" srcId="{DCE62542-9962-40EE-A2C6-49E8DBDFE875}" destId="{F4E6CEA8-BD57-46D7-979F-3498FE6AA07A}" srcOrd="6" destOrd="0" presId="urn:microsoft.com/office/officeart/2005/8/layout/radial6"/>
    <dgm:cxn modelId="{1B7DA00E-A354-422A-A556-196DE603EEF8}" type="presParOf" srcId="{DCE62542-9962-40EE-A2C6-49E8DBDFE875}" destId="{33B227F5-6735-4200-9846-EDE516FFEC30}" srcOrd="7" destOrd="0" presId="urn:microsoft.com/office/officeart/2005/8/layout/radial6"/>
    <dgm:cxn modelId="{745DA92B-4B56-404B-9803-0114EC3011A1}" type="presParOf" srcId="{DCE62542-9962-40EE-A2C6-49E8DBDFE875}" destId="{2FF04616-CCEE-4E56-BD3A-42FFCC4A4EC7}" srcOrd="8" destOrd="0" presId="urn:microsoft.com/office/officeart/2005/8/layout/radial6"/>
    <dgm:cxn modelId="{695AA1F8-1A62-4366-B534-444DECB46EF0}" type="presParOf" srcId="{DCE62542-9962-40EE-A2C6-49E8DBDFE875}" destId="{8A6FD89C-481A-459B-95B5-8D8E2CBC4B8F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EAA268-3F77-498E-8354-18A70956611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3B9C7B5C-E33A-4733-9FA8-2DC179D25978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r-F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Department</a:t>
          </a:r>
          <a:endParaRPr lang="ar-DZ" sz="36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8DA4E9-CB8B-43FC-80FE-03D66B9D794A}" type="parTrans" cxnId="{E368A118-4BDD-4971-B59A-9199967688C2}">
      <dgm:prSet/>
      <dgm:spPr/>
      <dgm:t>
        <a:bodyPr/>
        <a:lstStyle/>
        <a:p>
          <a:pPr rtl="1"/>
          <a:endParaRPr lang="ar-DZ"/>
        </a:p>
      </dgm:t>
    </dgm:pt>
    <dgm:pt modelId="{826AE0F8-B372-492E-A1EC-D6592A4C11EA}" type="sibTrans" cxnId="{E368A118-4BDD-4971-B59A-9199967688C2}">
      <dgm:prSet/>
      <dgm:spPr/>
      <dgm:t>
        <a:bodyPr/>
        <a:lstStyle/>
        <a:p>
          <a:pPr rtl="1"/>
          <a:endParaRPr lang="ar-DZ"/>
        </a:p>
      </dgm:t>
    </dgm:pt>
    <dgm:pt modelId="{1C5EC8EA-2179-4DDA-84F7-C65CDC0EF7F4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</a:t>
          </a:r>
          <a:endParaRPr lang="ar-DZ" sz="20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F4144-2300-420C-BE08-CDFA660A8AC6}" type="parTrans" cxnId="{64050190-EF3E-442E-A5E2-162315BF7BF1}">
      <dgm:prSet/>
      <dgm:spPr/>
      <dgm:t>
        <a:bodyPr/>
        <a:lstStyle/>
        <a:p>
          <a:pPr rtl="1"/>
          <a:endParaRPr lang="ar-DZ"/>
        </a:p>
      </dgm:t>
    </dgm:pt>
    <dgm:pt modelId="{B00D4D75-93BB-46A0-BB8E-759218D8677F}" type="sibTrans" cxnId="{64050190-EF3E-442E-A5E2-162315BF7BF1}">
      <dgm:prSet/>
      <dgm:spPr/>
      <dgm:t>
        <a:bodyPr/>
        <a:lstStyle/>
        <a:p>
          <a:pPr rtl="1"/>
          <a:endParaRPr lang="ar-DZ"/>
        </a:p>
      </dgm:t>
    </dgm:pt>
    <dgm:pt modelId="{7E0DCFE2-F57A-44F2-BADF-90299465DE54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Advising Management (Counselling)</a:t>
          </a:r>
          <a:endParaRPr lang="ar-DZ" sz="20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58CAEF-7367-498F-B1CE-A2837C810CA1}" type="parTrans" cxnId="{18CC664A-0CB3-44DB-B982-442F2BAABC06}">
      <dgm:prSet/>
      <dgm:spPr/>
      <dgm:t>
        <a:bodyPr/>
        <a:lstStyle/>
        <a:p>
          <a:pPr rtl="1"/>
          <a:endParaRPr lang="ar-DZ"/>
        </a:p>
      </dgm:t>
    </dgm:pt>
    <dgm:pt modelId="{64F240FB-6D97-496C-8294-9E44FA50E957}" type="sibTrans" cxnId="{18CC664A-0CB3-44DB-B982-442F2BAABC06}">
      <dgm:prSet/>
      <dgm:spPr/>
      <dgm:t>
        <a:bodyPr/>
        <a:lstStyle/>
        <a:p>
          <a:pPr rtl="1"/>
          <a:endParaRPr lang="ar-DZ"/>
        </a:p>
      </dgm:t>
    </dgm:pt>
    <dgm:pt modelId="{3E3BCD2E-F45F-46AD-AF6A-9DC3CE9BDAD9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Planning</a:t>
          </a:r>
          <a:endParaRPr lang="ar-DZ" sz="20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9324D7-7FC6-4DCC-94C1-253BBE928BFA}" type="parTrans" cxnId="{E2237456-8CBD-4B19-B22F-3704214E1E26}">
      <dgm:prSet/>
      <dgm:spPr/>
      <dgm:t>
        <a:bodyPr/>
        <a:lstStyle/>
        <a:p>
          <a:pPr rtl="1"/>
          <a:endParaRPr lang="ar-DZ"/>
        </a:p>
      </dgm:t>
    </dgm:pt>
    <dgm:pt modelId="{3A218744-F4FA-4007-B284-CC952E437C37}" type="sibTrans" cxnId="{E2237456-8CBD-4B19-B22F-3704214E1E26}">
      <dgm:prSet/>
      <dgm:spPr/>
      <dgm:t>
        <a:bodyPr/>
        <a:lstStyle/>
        <a:p>
          <a:pPr rtl="1"/>
          <a:endParaRPr lang="ar-DZ"/>
        </a:p>
      </dgm:t>
    </dgm:pt>
    <dgm:pt modelId="{51EDA321-E0BE-4666-B9A5-C534AF0D4CC2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Providing Comprehensive Information Services</a:t>
          </a:r>
          <a:endParaRPr lang="ar-DZ" sz="20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CCCF71-C356-4A98-805E-760773606DFD}" type="parTrans" cxnId="{B6875FF5-C674-4692-B85E-7541AC8C278A}">
      <dgm:prSet/>
      <dgm:spPr/>
      <dgm:t>
        <a:bodyPr/>
        <a:lstStyle/>
        <a:p>
          <a:pPr rtl="1"/>
          <a:endParaRPr lang="ar-DZ"/>
        </a:p>
      </dgm:t>
    </dgm:pt>
    <dgm:pt modelId="{4D744B0B-7B6B-4FEF-8E7E-AA6AD7D8FB35}" type="sibTrans" cxnId="{B6875FF5-C674-4692-B85E-7541AC8C278A}">
      <dgm:prSet/>
      <dgm:spPr/>
      <dgm:t>
        <a:bodyPr/>
        <a:lstStyle/>
        <a:p>
          <a:pPr rtl="1"/>
          <a:endParaRPr lang="ar-DZ"/>
        </a:p>
      </dgm:t>
    </dgm:pt>
    <dgm:pt modelId="{39BA22F9-3D8F-46C9-A036-28635A0843BB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</a:t>
          </a:r>
          <a:endParaRPr lang="ar-DZ" sz="20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314E74-E5C0-4C03-A547-7B5E78E41ECE}" type="parTrans" cxnId="{D193BD47-19CF-4CE3-BE8D-A3A8BBBC4615}">
      <dgm:prSet/>
      <dgm:spPr/>
      <dgm:t>
        <a:bodyPr/>
        <a:lstStyle/>
        <a:p>
          <a:endParaRPr lang="fr-TN"/>
        </a:p>
      </dgm:t>
    </dgm:pt>
    <dgm:pt modelId="{3CCAC32B-5963-465F-A062-C8849C7E5721}" type="sibTrans" cxnId="{D193BD47-19CF-4CE3-BE8D-A3A8BBBC4615}">
      <dgm:prSet/>
      <dgm:spPr/>
      <dgm:t>
        <a:bodyPr/>
        <a:lstStyle/>
        <a:p>
          <a:endParaRPr lang="fr-TN"/>
        </a:p>
      </dgm:t>
    </dgm:pt>
    <dgm:pt modelId="{0FC05A97-BE53-4DC1-B2E9-9D714D215B2A}" type="pres">
      <dgm:prSet presAssocID="{0DEAA268-3F77-498E-8354-18A7095661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21BCAE6-74FF-4236-BED6-2A9DF41C4F58}" type="pres">
      <dgm:prSet presAssocID="{3B9C7B5C-E33A-4733-9FA8-2DC179D25978}" presName="centerShape" presStyleLbl="node0" presStyleIdx="0" presStyleCnt="1" custScaleX="192872"/>
      <dgm:spPr/>
    </dgm:pt>
    <dgm:pt modelId="{5E49AF2D-B9A1-4F34-B359-05591E342693}" type="pres">
      <dgm:prSet presAssocID="{1C5EC8EA-2179-4DDA-84F7-C65CDC0EF7F4}" presName="node" presStyleLbl="node1" presStyleIdx="0" presStyleCnt="5" custScaleX="172671">
        <dgm:presLayoutVars>
          <dgm:bulletEnabled val="1"/>
        </dgm:presLayoutVars>
      </dgm:prSet>
      <dgm:spPr/>
    </dgm:pt>
    <dgm:pt modelId="{A593B195-7DC5-49CA-B386-47DDFAF1078C}" type="pres">
      <dgm:prSet presAssocID="{1C5EC8EA-2179-4DDA-84F7-C65CDC0EF7F4}" presName="dummy" presStyleCnt="0"/>
      <dgm:spPr/>
    </dgm:pt>
    <dgm:pt modelId="{1381C39C-4006-431B-80E3-BE127792D58B}" type="pres">
      <dgm:prSet presAssocID="{B00D4D75-93BB-46A0-BB8E-759218D8677F}" presName="sibTrans" presStyleLbl="sibTrans2D1" presStyleIdx="0" presStyleCnt="5"/>
      <dgm:spPr/>
    </dgm:pt>
    <dgm:pt modelId="{98B9EB35-BCBD-4A19-BBB2-D7152DE2022F}" type="pres">
      <dgm:prSet presAssocID="{7E0DCFE2-F57A-44F2-BADF-90299465DE54}" presName="node" presStyleLbl="node1" presStyleIdx="1" presStyleCnt="5" custScaleX="172671" custRadScaleRad="145195" custRadScaleInc="22693">
        <dgm:presLayoutVars>
          <dgm:bulletEnabled val="1"/>
        </dgm:presLayoutVars>
      </dgm:prSet>
      <dgm:spPr/>
    </dgm:pt>
    <dgm:pt modelId="{02FCA663-1DAE-4A07-9ACA-D41CD4FC8109}" type="pres">
      <dgm:prSet presAssocID="{7E0DCFE2-F57A-44F2-BADF-90299465DE54}" presName="dummy" presStyleCnt="0"/>
      <dgm:spPr/>
    </dgm:pt>
    <dgm:pt modelId="{1AB6CD4B-14B5-4B6C-A8CB-1398AE677432}" type="pres">
      <dgm:prSet presAssocID="{64F240FB-6D97-496C-8294-9E44FA50E957}" presName="sibTrans" presStyleLbl="sibTrans2D1" presStyleIdx="1" presStyleCnt="5"/>
      <dgm:spPr/>
    </dgm:pt>
    <dgm:pt modelId="{9CA8E7DC-C952-441B-BAE1-A2D46D669427}" type="pres">
      <dgm:prSet presAssocID="{3E3BCD2E-F45F-46AD-AF6A-9DC3CE9BDAD9}" presName="node" presStyleLbl="node1" presStyleIdx="2" presStyleCnt="5" custScaleX="172671" custRadScaleRad="116452" custRadScaleInc="-35810">
        <dgm:presLayoutVars>
          <dgm:bulletEnabled val="1"/>
        </dgm:presLayoutVars>
      </dgm:prSet>
      <dgm:spPr/>
    </dgm:pt>
    <dgm:pt modelId="{B114AF0F-ACAC-43B6-A9DE-7B40A8C6FA97}" type="pres">
      <dgm:prSet presAssocID="{3E3BCD2E-F45F-46AD-AF6A-9DC3CE9BDAD9}" presName="dummy" presStyleCnt="0"/>
      <dgm:spPr/>
    </dgm:pt>
    <dgm:pt modelId="{33EC6401-F636-4542-8DF7-5F52826BF281}" type="pres">
      <dgm:prSet presAssocID="{3A218744-F4FA-4007-B284-CC952E437C37}" presName="sibTrans" presStyleLbl="sibTrans2D1" presStyleIdx="2" presStyleCnt="5"/>
      <dgm:spPr/>
    </dgm:pt>
    <dgm:pt modelId="{79BFF0D2-D7A1-4BEB-9D6C-7E0A179FF4A5}" type="pres">
      <dgm:prSet presAssocID="{51EDA321-E0BE-4666-B9A5-C534AF0D4CC2}" presName="node" presStyleLbl="node1" presStyleIdx="3" presStyleCnt="5" custScaleX="201191" custRadScaleRad="116914" custRadScaleInc="36765">
        <dgm:presLayoutVars>
          <dgm:bulletEnabled val="1"/>
        </dgm:presLayoutVars>
      </dgm:prSet>
      <dgm:spPr/>
    </dgm:pt>
    <dgm:pt modelId="{DF0C0A4F-0DDF-49F4-AF72-798FEBDCA278}" type="pres">
      <dgm:prSet presAssocID="{51EDA321-E0BE-4666-B9A5-C534AF0D4CC2}" presName="dummy" presStyleCnt="0"/>
      <dgm:spPr/>
    </dgm:pt>
    <dgm:pt modelId="{9C1A6662-24F3-4145-A9DC-47C39FCA89AB}" type="pres">
      <dgm:prSet presAssocID="{4D744B0B-7B6B-4FEF-8E7E-AA6AD7D8FB35}" presName="sibTrans" presStyleLbl="sibTrans2D1" presStyleIdx="3" presStyleCnt="5"/>
      <dgm:spPr/>
    </dgm:pt>
    <dgm:pt modelId="{71B44EE1-6B35-45E4-B547-2CAAE39FBAC6}" type="pres">
      <dgm:prSet presAssocID="{39BA22F9-3D8F-46C9-A036-28635A0843BB}" presName="node" presStyleLbl="node1" presStyleIdx="4" presStyleCnt="5" custScaleX="172671" custRadScaleRad="141992" custRadScaleInc="-21494">
        <dgm:presLayoutVars>
          <dgm:bulletEnabled val="1"/>
        </dgm:presLayoutVars>
      </dgm:prSet>
      <dgm:spPr/>
    </dgm:pt>
    <dgm:pt modelId="{2183F588-562C-47BA-A54A-3BEC14428BF9}" type="pres">
      <dgm:prSet presAssocID="{39BA22F9-3D8F-46C9-A036-28635A0843BB}" presName="dummy" presStyleCnt="0"/>
      <dgm:spPr/>
    </dgm:pt>
    <dgm:pt modelId="{CFE45719-8F0E-4219-9ECA-0C1CBDB949F8}" type="pres">
      <dgm:prSet presAssocID="{3CCAC32B-5963-465F-A062-C8849C7E5721}" presName="sibTrans" presStyleLbl="sibTrans2D1" presStyleIdx="4" presStyleCnt="5"/>
      <dgm:spPr/>
    </dgm:pt>
  </dgm:ptLst>
  <dgm:cxnLst>
    <dgm:cxn modelId="{F158DE10-D603-4EE4-BE68-E28FFD044548}" type="presOf" srcId="{0DEAA268-3F77-498E-8354-18A709566115}" destId="{0FC05A97-BE53-4DC1-B2E9-9D714D215B2A}" srcOrd="0" destOrd="0" presId="urn:microsoft.com/office/officeart/2005/8/layout/radial6"/>
    <dgm:cxn modelId="{E368A118-4BDD-4971-B59A-9199967688C2}" srcId="{0DEAA268-3F77-498E-8354-18A709566115}" destId="{3B9C7B5C-E33A-4733-9FA8-2DC179D25978}" srcOrd="0" destOrd="0" parTransId="{638DA4E9-CB8B-43FC-80FE-03D66B9D794A}" sibTransId="{826AE0F8-B372-492E-A1EC-D6592A4C11EA}"/>
    <dgm:cxn modelId="{F1041D29-F31D-4178-A3A4-A787918BD7A0}" type="presOf" srcId="{3A218744-F4FA-4007-B284-CC952E437C37}" destId="{33EC6401-F636-4542-8DF7-5F52826BF281}" srcOrd="0" destOrd="0" presId="urn:microsoft.com/office/officeart/2005/8/layout/radial6"/>
    <dgm:cxn modelId="{E1869C2A-8C88-4C6A-A631-5371290F8F0E}" type="presOf" srcId="{3CCAC32B-5963-465F-A062-C8849C7E5721}" destId="{CFE45719-8F0E-4219-9ECA-0C1CBDB949F8}" srcOrd="0" destOrd="0" presId="urn:microsoft.com/office/officeart/2005/8/layout/radial6"/>
    <dgm:cxn modelId="{14F4FE5F-DD43-41B4-9A11-4720C8D7201D}" type="presOf" srcId="{3E3BCD2E-F45F-46AD-AF6A-9DC3CE9BDAD9}" destId="{9CA8E7DC-C952-441B-BAE1-A2D46D669427}" srcOrd="0" destOrd="0" presId="urn:microsoft.com/office/officeart/2005/8/layout/radial6"/>
    <dgm:cxn modelId="{18DE3560-378F-4FB4-A94B-9FE626ACFE9A}" type="presOf" srcId="{64F240FB-6D97-496C-8294-9E44FA50E957}" destId="{1AB6CD4B-14B5-4B6C-A8CB-1398AE677432}" srcOrd="0" destOrd="0" presId="urn:microsoft.com/office/officeart/2005/8/layout/radial6"/>
    <dgm:cxn modelId="{D193BD47-19CF-4CE3-BE8D-A3A8BBBC4615}" srcId="{3B9C7B5C-E33A-4733-9FA8-2DC179D25978}" destId="{39BA22F9-3D8F-46C9-A036-28635A0843BB}" srcOrd="4" destOrd="0" parTransId="{53314E74-E5C0-4C03-A547-7B5E78E41ECE}" sibTransId="{3CCAC32B-5963-465F-A062-C8849C7E5721}"/>
    <dgm:cxn modelId="{18CC664A-0CB3-44DB-B982-442F2BAABC06}" srcId="{3B9C7B5C-E33A-4733-9FA8-2DC179D25978}" destId="{7E0DCFE2-F57A-44F2-BADF-90299465DE54}" srcOrd="1" destOrd="0" parTransId="{6858CAEF-7367-498F-B1CE-A2837C810CA1}" sibTransId="{64F240FB-6D97-496C-8294-9E44FA50E957}"/>
    <dgm:cxn modelId="{7631A66C-6832-4607-AF07-06A21951A43E}" type="presOf" srcId="{3B9C7B5C-E33A-4733-9FA8-2DC179D25978}" destId="{121BCAE6-74FF-4236-BED6-2A9DF41C4F58}" srcOrd="0" destOrd="0" presId="urn:microsoft.com/office/officeart/2005/8/layout/radial6"/>
    <dgm:cxn modelId="{E2237456-8CBD-4B19-B22F-3704214E1E26}" srcId="{3B9C7B5C-E33A-4733-9FA8-2DC179D25978}" destId="{3E3BCD2E-F45F-46AD-AF6A-9DC3CE9BDAD9}" srcOrd="2" destOrd="0" parTransId="{2A9324D7-7FC6-4DCC-94C1-253BBE928BFA}" sibTransId="{3A218744-F4FA-4007-B284-CC952E437C37}"/>
    <dgm:cxn modelId="{ACBBC37B-42A3-474E-8B30-D41A82745BA6}" type="presOf" srcId="{1C5EC8EA-2179-4DDA-84F7-C65CDC0EF7F4}" destId="{5E49AF2D-B9A1-4F34-B359-05591E342693}" srcOrd="0" destOrd="0" presId="urn:microsoft.com/office/officeart/2005/8/layout/radial6"/>
    <dgm:cxn modelId="{64050190-EF3E-442E-A5E2-162315BF7BF1}" srcId="{3B9C7B5C-E33A-4733-9FA8-2DC179D25978}" destId="{1C5EC8EA-2179-4DDA-84F7-C65CDC0EF7F4}" srcOrd="0" destOrd="0" parTransId="{D34F4144-2300-420C-BE08-CDFA660A8AC6}" sibTransId="{B00D4D75-93BB-46A0-BB8E-759218D8677F}"/>
    <dgm:cxn modelId="{46D2C593-2565-4A26-8155-05803FC75D82}" type="presOf" srcId="{B00D4D75-93BB-46A0-BB8E-759218D8677F}" destId="{1381C39C-4006-431B-80E3-BE127792D58B}" srcOrd="0" destOrd="0" presId="urn:microsoft.com/office/officeart/2005/8/layout/radial6"/>
    <dgm:cxn modelId="{571DDC93-140D-4560-A95A-A8687888E2D3}" type="presOf" srcId="{39BA22F9-3D8F-46C9-A036-28635A0843BB}" destId="{71B44EE1-6B35-45E4-B547-2CAAE39FBAC6}" srcOrd="0" destOrd="0" presId="urn:microsoft.com/office/officeart/2005/8/layout/radial6"/>
    <dgm:cxn modelId="{CA71A2C5-5C21-463B-9536-C33F8CE4C66B}" type="presOf" srcId="{51EDA321-E0BE-4666-B9A5-C534AF0D4CC2}" destId="{79BFF0D2-D7A1-4BEB-9D6C-7E0A179FF4A5}" srcOrd="0" destOrd="0" presId="urn:microsoft.com/office/officeart/2005/8/layout/radial6"/>
    <dgm:cxn modelId="{F7DBDECB-0710-4ACA-919E-E0C3D76991AA}" type="presOf" srcId="{4D744B0B-7B6B-4FEF-8E7E-AA6AD7D8FB35}" destId="{9C1A6662-24F3-4145-A9DC-47C39FCA89AB}" srcOrd="0" destOrd="0" presId="urn:microsoft.com/office/officeart/2005/8/layout/radial6"/>
    <dgm:cxn modelId="{B6875FF5-C674-4692-B85E-7541AC8C278A}" srcId="{3B9C7B5C-E33A-4733-9FA8-2DC179D25978}" destId="{51EDA321-E0BE-4666-B9A5-C534AF0D4CC2}" srcOrd="3" destOrd="0" parTransId="{B4CCCF71-C356-4A98-805E-760773606DFD}" sibTransId="{4D744B0B-7B6B-4FEF-8E7E-AA6AD7D8FB35}"/>
    <dgm:cxn modelId="{452BB6FA-C829-4E47-A37A-2851F552936B}" type="presOf" srcId="{7E0DCFE2-F57A-44F2-BADF-90299465DE54}" destId="{98B9EB35-BCBD-4A19-BBB2-D7152DE2022F}" srcOrd="0" destOrd="0" presId="urn:microsoft.com/office/officeart/2005/8/layout/radial6"/>
    <dgm:cxn modelId="{2374A964-7564-4D80-B030-E85D5C43943F}" type="presParOf" srcId="{0FC05A97-BE53-4DC1-B2E9-9D714D215B2A}" destId="{121BCAE6-74FF-4236-BED6-2A9DF41C4F58}" srcOrd="0" destOrd="0" presId="urn:microsoft.com/office/officeart/2005/8/layout/radial6"/>
    <dgm:cxn modelId="{6AD071F0-3AF0-4454-ADEE-54E81E9993C5}" type="presParOf" srcId="{0FC05A97-BE53-4DC1-B2E9-9D714D215B2A}" destId="{5E49AF2D-B9A1-4F34-B359-05591E342693}" srcOrd="1" destOrd="0" presId="urn:microsoft.com/office/officeart/2005/8/layout/radial6"/>
    <dgm:cxn modelId="{8920C389-6D17-4092-B12E-F48B80B77D4C}" type="presParOf" srcId="{0FC05A97-BE53-4DC1-B2E9-9D714D215B2A}" destId="{A593B195-7DC5-49CA-B386-47DDFAF1078C}" srcOrd="2" destOrd="0" presId="urn:microsoft.com/office/officeart/2005/8/layout/radial6"/>
    <dgm:cxn modelId="{B2530867-638E-4295-8CDF-91981DEF66D8}" type="presParOf" srcId="{0FC05A97-BE53-4DC1-B2E9-9D714D215B2A}" destId="{1381C39C-4006-431B-80E3-BE127792D58B}" srcOrd="3" destOrd="0" presId="urn:microsoft.com/office/officeart/2005/8/layout/radial6"/>
    <dgm:cxn modelId="{82302DBE-96FF-4F2D-9AE3-5F7D42EC4ACC}" type="presParOf" srcId="{0FC05A97-BE53-4DC1-B2E9-9D714D215B2A}" destId="{98B9EB35-BCBD-4A19-BBB2-D7152DE2022F}" srcOrd="4" destOrd="0" presId="urn:microsoft.com/office/officeart/2005/8/layout/radial6"/>
    <dgm:cxn modelId="{E6BCE30A-44E6-411E-8AAC-D5B5F4780AE9}" type="presParOf" srcId="{0FC05A97-BE53-4DC1-B2E9-9D714D215B2A}" destId="{02FCA663-1DAE-4A07-9ACA-D41CD4FC8109}" srcOrd="5" destOrd="0" presId="urn:microsoft.com/office/officeart/2005/8/layout/radial6"/>
    <dgm:cxn modelId="{998707AC-358F-468C-8AA2-97421231EDBA}" type="presParOf" srcId="{0FC05A97-BE53-4DC1-B2E9-9D714D215B2A}" destId="{1AB6CD4B-14B5-4B6C-A8CB-1398AE677432}" srcOrd="6" destOrd="0" presId="urn:microsoft.com/office/officeart/2005/8/layout/radial6"/>
    <dgm:cxn modelId="{7CE8B1B5-F362-4DB4-A3A8-54DC51988403}" type="presParOf" srcId="{0FC05A97-BE53-4DC1-B2E9-9D714D215B2A}" destId="{9CA8E7DC-C952-441B-BAE1-A2D46D669427}" srcOrd="7" destOrd="0" presId="urn:microsoft.com/office/officeart/2005/8/layout/radial6"/>
    <dgm:cxn modelId="{6340EC7B-348B-47F9-B56C-D2B77E29370B}" type="presParOf" srcId="{0FC05A97-BE53-4DC1-B2E9-9D714D215B2A}" destId="{B114AF0F-ACAC-43B6-A9DE-7B40A8C6FA97}" srcOrd="8" destOrd="0" presId="urn:microsoft.com/office/officeart/2005/8/layout/radial6"/>
    <dgm:cxn modelId="{0343143C-6AD6-48CE-B143-BAC28E303CB1}" type="presParOf" srcId="{0FC05A97-BE53-4DC1-B2E9-9D714D215B2A}" destId="{33EC6401-F636-4542-8DF7-5F52826BF281}" srcOrd="9" destOrd="0" presId="urn:microsoft.com/office/officeart/2005/8/layout/radial6"/>
    <dgm:cxn modelId="{4631542C-C084-4FBD-AFFA-4CB0B9A94561}" type="presParOf" srcId="{0FC05A97-BE53-4DC1-B2E9-9D714D215B2A}" destId="{79BFF0D2-D7A1-4BEB-9D6C-7E0A179FF4A5}" srcOrd="10" destOrd="0" presId="urn:microsoft.com/office/officeart/2005/8/layout/radial6"/>
    <dgm:cxn modelId="{C67518F6-8A3E-4C2B-A26E-2D40E3D85219}" type="presParOf" srcId="{0FC05A97-BE53-4DC1-B2E9-9D714D215B2A}" destId="{DF0C0A4F-0DDF-49F4-AF72-798FEBDCA278}" srcOrd="11" destOrd="0" presId="urn:microsoft.com/office/officeart/2005/8/layout/radial6"/>
    <dgm:cxn modelId="{6F35697E-B3DA-4242-9C1B-11A5289F258A}" type="presParOf" srcId="{0FC05A97-BE53-4DC1-B2E9-9D714D215B2A}" destId="{9C1A6662-24F3-4145-A9DC-47C39FCA89AB}" srcOrd="12" destOrd="0" presId="urn:microsoft.com/office/officeart/2005/8/layout/radial6"/>
    <dgm:cxn modelId="{CFF6EBDD-CB51-4CFC-AE25-6E8240783129}" type="presParOf" srcId="{0FC05A97-BE53-4DC1-B2E9-9D714D215B2A}" destId="{71B44EE1-6B35-45E4-B547-2CAAE39FBAC6}" srcOrd="13" destOrd="0" presId="urn:microsoft.com/office/officeart/2005/8/layout/radial6"/>
    <dgm:cxn modelId="{BA9B3601-0CE7-4EAF-B28D-A209805A9E0D}" type="presParOf" srcId="{0FC05A97-BE53-4DC1-B2E9-9D714D215B2A}" destId="{2183F588-562C-47BA-A54A-3BEC14428BF9}" srcOrd="14" destOrd="0" presId="urn:microsoft.com/office/officeart/2005/8/layout/radial6"/>
    <dgm:cxn modelId="{7074D839-F631-4679-A3AF-81A700F624C1}" type="presParOf" srcId="{0FC05A97-BE53-4DC1-B2E9-9D714D215B2A}" destId="{CFE45719-8F0E-4219-9ECA-0C1CBDB949F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A34AF9-E4F5-4DCF-ABD4-9CD1C18E2E3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2683F58D-15CA-49B4-BD86-246DEED9DB32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 of Internal PR Department</a:t>
          </a:r>
          <a:endParaRPr lang="ar-DZ" sz="240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46EBC3-66DD-4754-96DB-337928B643A7}" type="parTrans" cxnId="{7BF3769F-2C51-495F-99E2-570DF5290DF8}">
      <dgm:prSet/>
      <dgm:spPr/>
      <dgm:t>
        <a:bodyPr/>
        <a:lstStyle/>
        <a:p>
          <a:pPr rtl="1"/>
          <a:endParaRPr lang="ar-DZ"/>
        </a:p>
      </dgm:t>
    </dgm:pt>
    <dgm:pt modelId="{A1435C51-DCCC-4E9D-A432-FF7CFB3A39D9}" type="sibTrans" cxnId="{7BF3769F-2C51-495F-99E2-570DF5290DF8}">
      <dgm:prSet/>
      <dgm:spPr/>
      <dgm:t>
        <a:bodyPr/>
        <a:lstStyle/>
        <a:p>
          <a:pPr rtl="1"/>
          <a:endParaRPr lang="ar-DZ"/>
        </a:p>
      </dgm:t>
    </dgm:pt>
    <dgm:pt modelId="{3E513E43-EA48-48F1-838B-9BADBE3E615D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membership</a:t>
          </a:r>
          <a:endParaRPr lang="ar-DZ" sz="200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2ADCDC-898A-4A6C-9D7F-ED4091E6A7F8}" type="parTrans" cxnId="{29326767-7221-4BA4-AA18-5A1F2FF46488}">
      <dgm:prSet/>
      <dgm:spPr/>
      <dgm:t>
        <a:bodyPr/>
        <a:lstStyle/>
        <a:p>
          <a:pPr rtl="1"/>
          <a:endParaRPr lang="ar-DZ"/>
        </a:p>
      </dgm:t>
    </dgm:pt>
    <dgm:pt modelId="{094B6C41-E8FD-41C8-9C8B-194525CAEFE6}" type="sibTrans" cxnId="{29326767-7221-4BA4-AA18-5A1F2FF46488}">
      <dgm:prSet/>
      <dgm:spPr/>
      <dgm:t>
        <a:bodyPr/>
        <a:lstStyle/>
        <a:p>
          <a:pPr rtl="1"/>
          <a:endParaRPr lang="ar-DZ"/>
        </a:p>
      </dgm:t>
    </dgm:pt>
    <dgm:pt modelId="{6B614328-4D2A-4424-B7C1-FA5B112E5C38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Knowledge of the </a:t>
          </a:r>
          <a:r>
            <a:rPr lang="en-US" sz="2000" b="1" i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organisation</a:t>
          </a:r>
          <a:endParaRPr lang="ar-DZ" sz="200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014E3-EF48-48FD-B6E7-31E343EAF140}" type="parTrans" cxnId="{73DD2F54-0626-4C6D-AB22-2F9BDFB5D142}">
      <dgm:prSet/>
      <dgm:spPr/>
      <dgm:t>
        <a:bodyPr/>
        <a:lstStyle/>
        <a:p>
          <a:pPr rtl="1"/>
          <a:endParaRPr lang="ar-DZ"/>
        </a:p>
      </dgm:t>
    </dgm:pt>
    <dgm:pt modelId="{2773793A-9CB8-4A4E-BFB7-A60A13BEB83A}" type="sibTrans" cxnId="{73DD2F54-0626-4C6D-AB22-2F9BDFB5D142}">
      <dgm:prSet/>
      <dgm:spPr/>
      <dgm:t>
        <a:bodyPr/>
        <a:lstStyle/>
        <a:p>
          <a:pPr rtl="1"/>
          <a:endParaRPr lang="ar-DZ"/>
        </a:p>
      </dgm:t>
    </dgm:pt>
    <dgm:pt modelId="{308CDED9-A3F9-480E-AA33-5896AECA005C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Economy</a:t>
          </a:r>
          <a:endParaRPr lang="ar-DZ" sz="200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51CD27-1E56-4DFD-9E27-35D7FF402EA9}" type="parTrans" cxnId="{6F2FC3D8-0850-427A-A4BA-930190C26EDF}">
      <dgm:prSet/>
      <dgm:spPr/>
      <dgm:t>
        <a:bodyPr/>
        <a:lstStyle/>
        <a:p>
          <a:pPr rtl="1"/>
          <a:endParaRPr lang="ar-DZ"/>
        </a:p>
      </dgm:t>
    </dgm:pt>
    <dgm:pt modelId="{0DC68790-21EE-4AA2-9B0B-6A875F71306D}" type="sibTrans" cxnId="{6F2FC3D8-0850-427A-A4BA-930190C26EDF}">
      <dgm:prSet/>
      <dgm:spPr/>
      <dgm:t>
        <a:bodyPr/>
        <a:lstStyle/>
        <a:p>
          <a:pPr rtl="1"/>
          <a:endParaRPr lang="ar-DZ"/>
        </a:p>
      </dgm:t>
    </dgm:pt>
    <dgm:pt modelId="{4871B90E-3CE7-40A9-9054-448E281CB1BF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 of staff practitioners</a:t>
          </a:r>
          <a:endParaRPr lang="ar-DZ" sz="200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9FD891-F384-478C-AF99-47F3C25BFE8C}" type="parTrans" cxnId="{1DD534F9-EACA-41AE-948D-1D52A9EF1A64}">
      <dgm:prSet/>
      <dgm:spPr/>
      <dgm:t>
        <a:bodyPr/>
        <a:lstStyle/>
        <a:p>
          <a:pPr rtl="1"/>
          <a:endParaRPr lang="ar-DZ"/>
        </a:p>
      </dgm:t>
    </dgm:pt>
    <dgm:pt modelId="{84A23420-C04F-40FD-B6C2-6E4BE85641A4}" type="sibTrans" cxnId="{1DD534F9-EACA-41AE-948D-1D52A9EF1A64}">
      <dgm:prSet/>
      <dgm:spPr/>
      <dgm:t>
        <a:bodyPr/>
        <a:lstStyle/>
        <a:p>
          <a:pPr rtl="1"/>
          <a:endParaRPr lang="ar-DZ"/>
        </a:p>
      </dgm:t>
    </dgm:pt>
    <dgm:pt modelId="{25C23874-30F6-40AE-9D7D-1271982517FE}" type="pres">
      <dgm:prSet presAssocID="{FDA34AF9-E4F5-4DCF-ABD4-9CD1C18E2E3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C7419CD-046F-44F0-B01A-4F479BCB0420}" type="pres">
      <dgm:prSet presAssocID="{2683F58D-15CA-49B4-BD86-246DEED9DB32}" presName="centerShape" presStyleLbl="node0" presStyleIdx="0" presStyleCnt="1" custScaleX="146509" custLinFactNeighborX="-4272"/>
      <dgm:spPr/>
    </dgm:pt>
    <dgm:pt modelId="{FF247A0E-EEE1-442A-BDEF-42C9FEB94191}" type="pres">
      <dgm:prSet presAssocID="{3E513E43-EA48-48F1-838B-9BADBE3E615D}" presName="node" presStyleLbl="node1" presStyleIdx="0" presStyleCnt="4" custScaleX="175960">
        <dgm:presLayoutVars>
          <dgm:bulletEnabled val="1"/>
        </dgm:presLayoutVars>
      </dgm:prSet>
      <dgm:spPr/>
    </dgm:pt>
    <dgm:pt modelId="{C417B73A-437C-40A9-8C34-5CFF638B971B}" type="pres">
      <dgm:prSet presAssocID="{3E513E43-EA48-48F1-838B-9BADBE3E615D}" presName="dummy" presStyleCnt="0"/>
      <dgm:spPr/>
    </dgm:pt>
    <dgm:pt modelId="{A5325D25-FBF5-4763-BEAC-8B577A5D2472}" type="pres">
      <dgm:prSet presAssocID="{094B6C41-E8FD-41C8-9C8B-194525CAEFE6}" presName="sibTrans" presStyleLbl="sibTrans2D1" presStyleIdx="0" presStyleCnt="4"/>
      <dgm:spPr/>
    </dgm:pt>
    <dgm:pt modelId="{27ABE545-146C-4DEF-89F6-DF25F8E3C216}" type="pres">
      <dgm:prSet presAssocID="{6B614328-4D2A-4424-B7C1-FA5B112E5C38}" presName="node" presStyleLbl="node1" presStyleIdx="1" presStyleCnt="4" custScaleX="184545" custRadScaleRad="135605" custRadScaleInc="-1003">
        <dgm:presLayoutVars>
          <dgm:bulletEnabled val="1"/>
        </dgm:presLayoutVars>
      </dgm:prSet>
      <dgm:spPr/>
    </dgm:pt>
    <dgm:pt modelId="{91AB5AE7-8649-4C77-9F01-E3060E81396A}" type="pres">
      <dgm:prSet presAssocID="{6B614328-4D2A-4424-B7C1-FA5B112E5C38}" presName="dummy" presStyleCnt="0"/>
      <dgm:spPr/>
    </dgm:pt>
    <dgm:pt modelId="{6663043A-727C-40AA-ADE4-873D94696AFA}" type="pres">
      <dgm:prSet presAssocID="{2773793A-9CB8-4A4E-BFB7-A60A13BEB83A}" presName="sibTrans" presStyleLbl="sibTrans2D1" presStyleIdx="1" presStyleCnt="4"/>
      <dgm:spPr/>
    </dgm:pt>
    <dgm:pt modelId="{B31B7B75-9321-44F0-8A09-1504CC657938}" type="pres">
      <dgm:prSet presAssocID="{308CDED9-A3F9-480E-AA33-5896AECA005C}" presName="node" presStyleLbl="node1" presStyleIdx="2" presStyleCnt="4" custScaleX="180593">
        <dgm:presLayoutVars>
          <dgm:bulletEnabled val="1"/>
        </dgm:presLayoutVars>
      </dgm:prSet>
      <dgm:spPr/>
    </dgm:pt>
    <dgm:pt modelId="{B4577310-24DA-4C5C-BB80-7D13D5902C6B}" type="pres">
      <dgm:prSet presAssocID="{308CDED9-A3F9-480E-AA33-5896AECA005C}" presName="dummy" presStyleCnt="0"/>
      <dgm:spPr/>
    </dgm:pt>
    <dgm:pt modelId="{5F2D1117-B5E8-48F3-B9EF-9C9318EBC7DC}" type="pres">
      <dgm:prSet presAssocID="{0DC68790-21EE-4AA2-9B0B-6A875F71306D}" presName="sibTrans" presStyleLbl="sibTrans2D1" presStyleIdx="2" presStyleCnt="4"/>
      <dgm:spPr/>
    </dgm:pt>
    <dgm:pt modelId="{4DF0F731-5606-4059-AAA1-20FE783D5691}" type="pres">
      <dgm:prSet presAssocID="{4871B90E-3CE7-40A9-9054-448E281CB1BF}" presName="node" presStyleLbl="node1" presStyleIdx="3" presStyleCnt="4" custScaleX="171201" custRadScaleRad="142810" custRadScaleInc="6668">
        <dgm:presLayoutVars>
          <dgm:bulletEnabled val="1"/>
        </dgm:presLayoutVars>
      </dgm:prSet>
      <dgm:spPr/>
    </dgm:pt>
    <dgm:pt modelId="{BDCD3480-7B44-49C1-B379-DDF2EB3E0801}" type="pres">
      <dgm:prSet presAssocID="{4871B90E-3CE7-40A9-9054-448E281CB1BF}" presName="dummy" presStyleCnt="0"/>
      <dgm:spPr/>
    </dgm:pt>
    <dgm:pt modelId="{CE7F733B-FC2A-487D-82C7-3EE901EED961}" type="pres">
      <dgm:prSet presAssocID="{84A23420-C04F-40FD-B6C2-6E4BE85641A4}" presName="sibTrans" presStyleLbl="sibTrans2D1" presStyleIdx="3" presStyleCnt="4"/>
      <dgm:spPr/>
    </dgm:pt>
  </dgm:ptLst>
  <dgm:cxnLst>
    <dgm:cxn modelId="{AB650010-F9D7-410F-A824-0223C68A7FFD}" type="presOf" srcId="{0DC68790-21EE-4AA2-9B0B-6A875F71306D}" destId="{5F2D1117-B5E8-48F3-B9EF-9C9318EBC7DC}" srcOrd="0" destOrd="0" presId="urn:microsoft.com/office/officeart/2005/8/layout/radial6"/>
    <dgm:cxn modelId="{7E2B0F26-FDEE-47D9-84C7-A48162032DBB}" type="presOf" srcId="{2683F58D-15CA-49B4-BD86-246DEED9DB32}" destId="{BC7419CD-046F-44F0-B01A-4F479BCB0420}" srcOrd="0" destOrd="0" presId="urn:microsoft.com/office/officeart/2005/8/layout/radial6"/>
    <dgm:cxn modelId="{C1CD5538-E8F0-44F7-8B00-52A3911F6748}" type="presOf" srcId="{84A23420-C04F-40FD-B6C2-6E4BE85641A4}" destId="{CE7F733B-FC2A-487D-82C7-3EE901EED961}" srcOrd="0" destOrd="0" presId="urn:microsoft.com/office/officeart/2005/8/layout/radial6"/>
    <dgm:cxn modelId="{29326767-7221-4BA4-AA18-5A1F2FF46488}" srcId="{2683F58D-15CA-49B4-BD86-246DEED9DB32}" destId="{3E513E43-EA48-48F1-838B-9BADBE3E615D}" srcOrd="0" destOrd="0" parTransId="{382ADCDC-898A-4A6C-9D7F-ED4091E6A7F8}" sibTransId="{094B6C41-E8FD-41C8-9C8B-194525CAEFE6}"/>
    <dgm:cxn modelId="{89B0DA68-7909-4703-9E81-52A605B89E68}" type="presOf" srcId="{2773793A-9CB8-4A4E-BFB7-A60A13BEB83A}" destId="{6663043A-727C-40AA-ADE4-873D94696AFA}" srcOrd="0" destOrd="0" presId="urn:microsoft.com/office/officeart/2005/8/layout/radial6"/>
    <dgm:cxn modelId="{CE9AFB48-AB6F-45A1-8E7F-A03F6DECC649}" type="presOf" srcId="{308CDED9-A3F9-480E-AA33-5896AECA005C}" destId="{B31B7B75-9321-44F0-8A09-1504CC657938}" srcOrd="0" destOrd="0" presId="urn:microsoft.com/office/officeart/2005/8/layout/radial6"/>
    <dgm:cxn modelId="{878BA54E-C867-43C1-B432-CF4F3E734260}" type="presOf" srcId="{6B614328-4D2A-4424-B7C1-FA5B112E5C38}" destId="{27ABE545-146C-4DEF-89F6-DF25F8E3C216}" srcOrd="0" destOrd="0" presId="urn:microsoft.com/office/officeart/2005/8/layout/radial6"/>
    <dgm:cxn modelId="{73DD2F54-0626-4C6D-AB22-2F9BDFB5D142}" srcId="{2683F58D-15CA-49B4-BD86-246DEED9DB32}" destId="{6B614328-4D2A-4424-B7C1-FA5B112E5C38}" srcOrd="1" destOrd="0" parTransId="{170014E3-EF48-48FD-B6E7-31E343EAF140}" sibTransId="{2773793A-9CB8-4A4E-BFB7-A60A13BEB83A}"/>
    <dgm:cxn modelId="{90D13C83-B4CD-4D31-BC01-3B0EA1208DFA}" type="presOf" srcId="{094B6C41-E8FD-41C8-9C8B-194525CAEFE6}" destId="{A5325D25-FBF5-4763-BEAC-8B577A5D2472}" srcOrd="0" destOrd="0" presId="urn:microsoft.com/office/officeart/2005/8/layout/radial6"/>
    <dgm:cxn modelId="{7BF3769F-2C51-495F-99E2-570DF5290DF8}" srcId="{FDA34AF9-E4F5-4DCF-ABD4-9CD1C18E2E34}" destId="{2683F58D-15CA-49B4-BD86-246DEED9DB32}" srcOrd="0" destOrd="0" parTransId="{3646EBC3-66DD-4754-96DB-337928B643A7}" sibTransId="{A1435C51-DCCC-4E9D-A432-FF7CFB3A39D9}"/>
    <dgm:cxn modelId="{EBBE90C3-435E-4CC6-9D2F-B1937A0B2184}" type="presOf" srcId="{FDA34AF9-E4F5-4DCF-ABD4-9CD1C18E2E34}" destId="{25C23874-30F6-40AE-9D7D-1271982517FE}" srcOrd="0" destOrd="0" presId="urn:microsoft.com/office/officeart/2005/8/layout/radial6"/>
    <dgm:cxn modelId="{DED029CD-A5B6-4364-A380-6C396EA1BB2F}" type="presOf" srcId="{3E513E43-EA48-48F1-838B-9BADBE3E615D}" destId="{FF247A0E-EEE1-442A-BDEF-42C9FEB94191}" srcOrd="0" destOrd="0" presId="urn:microsoft.com/office/officeart/2005/8/layout/radial6"/>
    <dgm:cxn modelId="{6F2FC3D8-0850-427A-A4BA-930190C26EDF}" srcId="{2683F58D-15CA-49B4-BD86-246DEED9DB32}" destId="{308CDED9-A3F9-480E-AA33-5896AECA005C}" srcOrd="2" destOrd="0" parTransId="{FD51CD27-1E56-4DFD-9E27-35D7FF402EA9}" sibTransId="{0DC68790-21EE-4AA2-9B0B-6A875F71306D}"/>
    <dgm:cxn modelId="{DDF2C1E3-7BB5-4C21-B502-26E8C0FEEDB7}" type="presOf" srcId="{4871B90E-3CE7-40A9-9054-448E281CB1BF}" destId="{4DF0F731-5606-4059-AAA1-20FE783D5691}" srcOrd="0" destOrd="0" presId="urn:microsoft.com/office/officeart/2005/8/layout/radial6"/>
    <dgm:cxn modelId="{1DD534F9-EACA-41AE-948D-1D52A9EF1A64}" srcId="{2683F58D-15CA-49B4-BD86-246DEED9DB32}" destId="{4871B90E-3CE7-40A9-9054-448E281CB1BF}" srcOrd="3" destOrd="0" parTransId="{AC9FD891-F384-478C-AF99-47F3C25BFE8C}" sibTransId="{84A23420-C04F-40FD-B6C2-6E4BE85641A4}"/>
    <dgm:cxn modelId="{3F35F322-D5EB-4371-8DB1-E5BACDD00BD7}" type="presParOf" srcId="{25C23874-30F6-40AE-9D7D-1271982517FE}" destId="{BC7419CD-046F-44F0-B01A-4F479BCB0420}" srcOrd="0" destOrd="0" presId="urn:microsoft.com/office/officeart/2005/8/layout/radial6"/>
    <dgm:cxn modelId="{4D8C784B-4752-4D11-9593-0508D272F482}" type="presParOf" srcId="{25C23874-30F6-40AE-9D7D-1271982517FE}" destId="{FF247A0E-EEE1-442A-BDEF-42C9FEB94191}" srcOrd="1" destOrd="0" presId="urn:microsoft.com/office/officeart/2005/8/layout/radial6"/>
    <dgm:cxn modelId="{F2984846-CC24-4855-8377-008AEAC4D681}" type="presParOf" srcId="{25C23874-30F6-40AE-9D7D-1271982517FE}" destId="{C417B73A-437C-40A9-8C34-5CFF638B971B}" srcOrd="2" destOrd="0" presId="urn:microsoft.com/office/officeart/2005/8/layout/radial6"/>
    <dgm:cxn modelId="{816CCF41-8805-411F-9D43-81F04AAC08B6}" type="presParOf" srcId="{25C23874-30F6-40AE-9D7D-1271982517FE}" destId="{A5325D25-FBF5-4763-BEAC-8B577A5D2472}" srcOrd="3" destOrd="0" presId="urn:microsoft.com/office/officeart/2005/8/layout/radial6"/>
    <dgm:cxn modelId="{D380BD83-DBFF-4162-8C5E-EA661B6D9051}" type="presParOf" srcId="{25C23874-30F6-40AE-9D7D-1271982517FE}" destId="{27ABE545-146C-4DEF-89F6-DF25F8E3C216}" srcOrd="4" destOrd="0" presId="urn:microsoft.com/office/officeart/2005/8/layout/radial6"/>
    <dgm:cxn modelId="{9A93FF07-5AF3-41F3-A36E-AEACFCDBA9B4}" type="presParOf" srcId="{25C23874-30F6-40AE-9D7D-1271982517FE}" destId="{91AB5AE7-8649-4C77-9F01-E3060E81396A}" srcOrd="5" destOrd="0" presId="urn:microsoft.com/office/officeart/2005/8/layout/radial6"/>
    <dgm:cxn modelId="{E9BB1006-87B6-45A2-9A63-ECBA7B360249}" type="presParOf" srcId="{25C23874-30F6-40AE-9D7D-1271982517FE}" destId="{6663043A-727C-40AA-ADE4-873D94696AFA}" srcOrd="6" destOrd="0" presId="urn:microsoft.com/office/officeart/2005/8/layout/radial6"/>
    <dgm:cxn modelId="{AE98496B-5E62-4842-9D1E-4EFB063C1640}" type="presParOf" srcId="{25C23874-30F6-40AE-9D7D-1271982517FE}" destId="{B31B7B75-9321-44F0-8A09-1504CC657938}" srcOrd="7" destOrd="0" presId="urn:microsoft.com/office/officeart/2005/8/layout/radial6"/>
    <dgm:cxn modelId="{4AAE92B2-E9FC-45FB-B3A0-FA408C82ED39}" type="presParOf" srcId="{25C23874-30F6-40AE-9D7D-1271982517FE}" destId="{B4577310-24DA-4C5C-BB80-7D13D5902C6B}" srcOrd="8" destOrd="0" presId="urn:microsoft.com/office/officeart/2005/8/layout/radial6"/>
    <dgm:cxn modelId="{D8522604-9D53-4481-ADA9-A3E6D6897CE3}" type="presParOf" srcId="{25C23874-30F6-40AE-9D7D-1271982517FE}" destId="{5F2D1117-B5E8-48F3-B9EF-9C9318EBC7DC}" srcOrd="9" destOrd="0" presId="urn:microsoft.com/office/officeart/2005/8/layout/radial6"/>
    <dgm:cxn modelId="{9CBFBDFB-0051-4339-86BF-CD327FB22142}" type="presParOf" srcId="{25C23874-30F6-40AE-9D7D-1271982517FE}" destId="{4DF0F731-5606-4059-AAA1-20FE783D5691}" srcOrd="10" destOrd="0" presId="urn:microsoft.com/office/officeart/2005/8/layout/radial6"/>
    <dgm:cxn modelId="{A8F4836B-8004-475A-BEE3-7519C1A7C3C0}" type="presParOf" srcId="{25C23874-30F6-40AE-9D7D-1271982517FE}" destId="{BDCD3480-7B44-49C1-B379-DDF2EB3E0801}" srcOrd="11" destOrd="0" presId="urn:microsoft.com/office/officeart/2005/8/layout/radial6"/>
    <dgm:cxn modelId="{9E3C7AAE-BB12-4FDB-B1D9-898131829B10}" type="presParOf" srcId="{25C23874-30F6-40AE-9D7D-1271982517FE}" destId="{CE7F733B-FC2A-487D-82C7-3EE901EED961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B1F8C3-1729-4F44-A7D1-D984AD9DB6E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6CB2419C-0255-44DD-ABAC-701BD49396AC}">
      <dgm:prSet phldrT="[Texte]" custT="1"/>
      <dgm:spPr/>
      <dgm:t>
        <a:bodyPr/>
        <a:lstStyle/>
        <a:p>
          <a:pPr rtl="1"/>
          <a:r>
            <a:rPr lang="fr-FR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</a:t>
          </a:r>
          <a:endParaRPr lang="ar-DZ" sz="88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3E4B5C-D6AE-4D39-9053-1CE9C9DCA262}" type="parTrans" cxnId="{C1B65B83-E759-4FE5-BDBB-658A88954285}">
      <dgm:prSet/>
      <dgm:spPr/>
      <dgm:t>
        <a:bodyPr/>
        <a:lstStyle/>
        <a:p>
          <a:pPr rtl="1"/>
          <a:endParaRPr lang="ar-DZ"/>
        </a:p>
      </dgm:t>
    </dgm:pt>
    <dgm:pt modelId="{FAB6F501-0462-44B3-81BD-7416EAB0DDDA}" type="sibTrans" cxnId="{C1B65B83-E759-4FE5-BDBB-658A88954285}">
      <dgm:prSet/>
      <dgm:spPr/>
      <dgm:t>
        <a:bodyPr/>
        <a:lstStyle/>
        <a:p>
          <a:pPr rtl="1"/>
          <a:endParaRPr lang="ar-DZ"/>
        </a:p>
      </dgm:t>
    </dgm:pt>
    <dgm:pt modelId="{BD0492C8-FDE2-46C3-B011-FB4BDF8EC954}">
      <dgm:prSet phldrT="[Texte]" custT="1"/>
      <dgm:spPr/>
      <dgm:t>
        <a:bodyPr/>
        <a:lstStyle/>
        <a:p>
          <a:pPr rtl="1"/>
          <a:r>
            <a: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Freelance Writers/Consultants</a:t>
          </a:r>
          <a:endParaRPr lang="ar-DZ" sz="1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73887-7403-4E04-8BF9-A9CF10D61A1E}" type="parTrans" cxnId="{497E86A6-162F-4A6E-BFDB-CCCB67840AC6}">
      <dgm:prSet/>
      <dgm:spPr/>
      <dgm:t>
        <a:bodyPr/>
        <a:lstStyle/>
        <a:p>
          <a:pPr rtl="1"/>
          <a:endParaRPr lang="ar-DZ"/>
        </a:p>
      </dgm:t>
    </dgm:pt>
    <dgm:pt modelId="{E0BF3649-E382-40B0-A061-01435F316C47}" type="sibTrans" cxnId="{497E86A6-162F-4A6E-BFDB-CCCB67840AC6}">
      <dgm:prSet/>
      <dgm:spPr/>
      <dgm:t>
        <a:bodyPr/>
        <a:lstStyle/>
        <a:p>
          <a:pPr rtl="1"/>
          <a:endParaRPr lang="ar-DZ"/>
        </a:p>
      </dgm:t>
    </dgm:pt>
    <dgm:pt modelId="{57DFFEE3-9D35-4239-BED4-9E99E38EB3FF}">
      <dgm:prSet phldrT="[Texte]" custT="1"/>
      <dgm:spPr/>
      <dgm:t>
        <a:bodyPr/>
        <a:lstStyle/>
        <a:p>
          <a:pPr rtl="1"/>
          <a:r>
            <a: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Departments of Advertising Agencies</a:t>
          </a:r>
          <a:endParaRPr lang="ar-DZ" sz="1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B515BC-7541-451C-B268-AF87ECB8C1AC}" type="parTrans" cxnId="{CA080FAA-E76D-4D02-AD77-46341DBC025B}">
      <dgm:prSet/>
      <dgm:spPr/>
      <dgm:t>
        <a:bodyPr/>
        <a:lstStyle/>
        <a:p>
          <a:pPr rtl="1"/>
          <a:endParaRPr lang="ar-DZ"/>
        </a:p>
      </dgm:t>
    </dgm:pt>
    <dgm:pt modelId="{575CE99B-21E2-4360-86FC-56F2DC889643}" type="sibTrans" cxnId="{CA080FAA-E76D-4D02-AD77-46341DBC025B}">
      <dgm:prSet/>
      <dgm:spPr/>
      <dgm:t>
        <a:bodyPr/>
        <a:lstStyle/>
        <a:p>
          <a:pPr rtl="1"/>
          <a:endParaRPr lang="ar-DZ"/>
        </a:p>
      </dgm:t>
    </dgm:pt>
    <dgm:pt modelId="{5C49C6F8-B6CB-456D-8333-B8FC4D9E4D9F}">
      <dgm:prSet phldrT="[Texte]" custT="1"/>
      <dgm:spPr/>
      <dgm:t>
        <a:bodyPr/>
        <a:lstStyle/>
        <a:p>
          <a:pPr rtl="1"/>
          <a:r>
            <a: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Subsidiary of an Advertising Agency</a:t>
          </a:r>
          <a:endParaRPr lang="ar-DZ" sz="1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67E8B2-F5F6-4827-906A-56A7A02E1AF1}" type="parTrans" cxnId="{8DF7ED8A-CE95-4EC1-A147-6FC390C25D93}">
      <dgm:prSet/>
      <dgm:spPr/>
      <dgm:t>
        <a:bodyPr/>
        <a:lstStyle/>
        <a:p>
          <a:pPr rtl="1"/>
          <a:endParaRPr lang="ar-DZ"/>
        </a:p>
      </dgm:t>
    </dgm:pt>
    <dgm:pt modelId="{9BCA04B1-359B-4DF6-BE09-1D7CF5405F52}" type="sibTrans" cxnId="{8DF7ED8A-CE95-4EC1-A147-6FC390C25D93}">
      <dgm:prSet/>
      <dgm:spPr/>
      <dgm:t>
        <a:bodyPr/>
        <a:lstStyle/>
        <a:p>
          <a:pPr rtl="1"/>
          <a:endParaRPr lang="ar-DZ"/>
        </a:p>
      </dgm:t>
    </dgm:pt>
    <dgm:pt modelId="{763F748B-4EA6-46B2-9892-09C5C09910FA}">
      <dgm:prSet phldrT="[Texte]" custT="1"/>
      <dgm:spPr/>
      <dgm:t>
        <a:bodyPr/>
        <a:lstStyle/>
        <a:p>
          <a:pPr rtl="1"/>
          <a:r>
            <a:rPr lang="en-US" sz="1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Independents PR Consultants’</a:t>
          </a:r>
          <a:endParaRPr lang="ar-DZ" sz="1400" b="1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F93024-BF08-4933-B32E-97D17BFE2EFC}" type="parTrans" cxnId="{881FAFA3-D645-4C1B-982E-9F3A9BC39EB5}">
      <dgm:prSet/>
      <dgm:spPr/>
      <dgm:t>
        <a:bodyPr/>
        <a:lstStyle/>
        <a:p>
          <a:pPr rtl="1"/>
          <a:endParaRPr lang="ar-DZ"/>
        </a:p>
      </dgm:t>
    </dgm:pt>
    <dgm:pt modelId="{4F5C8EFA-AA69-4B38-9EF8-5D3ECDC42E18}" type="sibTrans" cxnId="{881FAFA3-D645-4C1B-982E-9F3A9BC39EB5}">
      <dgm:prSet/>
      <dgm:spPr/>
      <dgm:t>
        <a:bodyPr/>
        <a:lstStyle/>
        <a:p>
          <a:pPr rtl="1"/>
          <a:endParaRPr lang="ar-DZ"/>
        </a:p>
      </dgm:t>
    </dgm:pt>
    <dgm:pt modelId="{A57B9AE5-7678-455C-AAC7-D4EC74AD197A}" type="pres">
      <dgm:prSet presAssocID="{8CB1F8C3-1729-4F44-A7D1-D984AD9DB6E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9E3FE2-06EA-4912-835A-CE92211F12D9}" type="pres">
      <dgm:prSet presAssocID="{6CB2419C-0255-44DD-ABAC-701BD49396AC}" presName="centerShape" presStyleLbl="node0" presStyleIdx="0" presStyleCnt="1" custScaleX="115313"/>
      <dgm:spPr/>
    </dgm:pt>
    <dgm:pt modelId="{6E59081D-96D0-4DD9-93FB-04E0A825404E}" type="pres">
      <dgm:prSet presAssocID="{BD0492C8-FDE2-46C3-B011-FB4BDF8EC954}" presName="node" presStyleLbl="node1" presStyleIdx="0" presStyleCnt="4" custScaleX="159390">
        <dgm:presLayoutVars>
          <dgm:bulletEnabled val="1"/>
        </dgm:presLayoutVars>
      </dgm:prSet>
      <dgm:spPr/>
    </dgm:pt>
    <dgm:pt modelId="{5EF81A42-F33F-46A1-AC88-E81B1F4D9132}" type="pres">
      <dgm:prSet presAssocID="{BD0492C8-FDE2-46C3-B011-FB4BDF8EC954}" presName="dummy" presStyleCnt="0"/>
      <dgm:spPr/>
    </dgm:pt>
    <dgm:pt modelId="{B91F3754-21C1-415F-8191-3A43BB62F90D}" type="pres">
      <dgm:prSet presAssocID="{E0BF3649-E382-40B0-A061-01435F316C47}" presName="sibTrans" presStyleLbl="sibTrans2D1" presStyleIdx="0" presStyleCnt="4"/>
      <dgm:spPr/>
    </dgm:pt>
    <dgm:pt modelId="{D83974CD-760B-401E-B4BF-AF1B2EF373BD}" type="pres">
      <dgm:prSet presAssocID="{57DFFEE3-9D35-4239-BED4-9E99E38EB3FF}" presName="node" presStyleLbl="node1" presStyleIdx="1" presStyleCnt="4">
        <dgm:presLayoutVars>
          <dgm:bulletEnabled val="1"/>
        </dgm:presLayoutVars>
      </dgm:prSet>
      <dgm:spPr/>
    </dgm:pt>
    <dgm:pt modelId="{39258684-0E48-4060-B05D-AC82B4FFB50B}" type="pres">
      <dgm:prSet presAssocID="{57DFFEE3-9D35-4239-BED4-9E99E38EB3FF}" presName="dummy" presStyleCnt="0"/>
      <dgm:spPr/>
    </dgm:pt>
    <dgm:pt modelId="{4E14C9BD-5EBD-4BCD-8A0C-978113DF89D3}" type="pres">
      <dgm:prSet presAssocID="{575CE99B-21E2-4360-86FC-56F2DC889643}" presName="sibTrans" presStyleLbl="sibTrans2D1" presStyleIdx="1" presStyleCnt="4"/>
      <dgm:spPr/>
    </dgm:pt>
    <dgm:pt modelId="{00B5F0F5-12A1-4A61-B170-5C572E71E6BE}" type="pres">
      <dgm:prSet presAssocID="{5C49C6F8-B6CB-456D-8333-B8FC4D9E4D9F}" presName="node" presStyleLbl="node1" presStyleIdx="2" presStyleCnt="4">
        <dgm:presLayoutVars>
          <dgm:bulletEnabled val="1"/>
        </dgm:presLayoutVars>
      </dgm:prSet>
      <dgm:spPr/>
    </dgm:pt>
    <dgm:pt modelId="{AC3DECA5-3EB6-4982-9236-EED7922C3AF8}" type="pres">
      <dgm:prSet presAssocID="{5C49C6F8-B6CB-456D-8333-B8FC4D9E4D9F}" presName="dummy" presStyleCnt="0"/>
      <dgm:spPr/>
    </dgm:pt>
    <dgm:pt modelId="{28ACA7FC-D56D-479A-B694-F8D229A6949F}" type="pres">
      <dgm:prSet presAssocID="{9BCA04B1-359B-4DF6-BE09-1D7CF5405F52}" presName="sibTrans" presStyleLbl="sibTrans2D1" presStyleIdx="2" presStyleCnt="4"/>
      <dgm:spPr/>
    </dgm:pt>
    <dgm:pt modelId="{D5554BF6-45C2-4F86-9EC8-4306ADE5FF56}" type="pres">
      <dgm:prSet presAssocID="{763F748B-4EA6-46B2-9892-09C5C09910FA}" presName="node" presStyleLbl="node1" presStyleIdx="3" presStyleCnt="4" custScaleX="110971">
        <dgm:presLayoutVars>
          <dgm:bulletEnabled val="1"/>
        </dgm:presLayoutVars>
      </dgm:prSet>
      <dgm:spPr/>
    </dgm:pt>
    <dgm:pt modelId="{10B889CA-1E75-494C-9922-AC230E240356}" type="pres">
      <dgm:prSet presAssocID="{763F748B-4EA6-46B2-9892-09C5C09910FA}" presName="dummy" presStyleCnt="0"/>
      <dgm:spPr/>
    </dgm:pt>
    <dgm:pt modelId="{7782BDB9-C750-4AE1-976E-2295D1494EEB}" type="pres">
      <dgm:prSet presAssocID="{4F5C8EFA-AA69-4B38-9EF8-5D3ECDC42E18}" presName="sibTrans" presStyleLbl="sibTrans2D1" presStyleIdx="3" presStyleCnt="4"/>
      <dgm:spPr/>
    </dgm:pt>
  </dgm:ptLst>
  <dgm:cxnLst>
    <dgm:cxn modelId="{99E22A03-9FF1-43BB-A0D2-57BF42BF375A}" type="presOf" srcId="{5C49C6F8-B6CB-456D-8333-B8FC4D9E4D9F}" destId="{00B5F0F5-12A1-4A61-B170-5C572E71E6BE}" srcOrd="0" destOrd="0" presId="urn:microsoft.com/office/officeart/2005/8/layout/radial6"/>
    <dgm:cxn modelId="{DDFBDB27-E179-484C-9817-4714915AC93A}" type="presOf" srcId="{4F5C8EFA-AA69-4B38-9EF8-5D3ECDC42E18}" destId="{7782BDB9-C750-4AE1-976E-2295D1494EEB}" srcOrd="0" destOrd="0" presId="urn:microsoft.com/office/officeart/2005/8/layout/radial6"/>
    <dgm:cxn modelId="{7D8F1668-923D-4C03-8598-EEE8D7596655}" type="presOf" srcId="{E0BF3649-E382-40B0-A061-01435F316C47}" destId="{B91F3754-21C1-415F-8191-3A43BB62F90D}" srcOrd="0" destOrd="0" presId="urn:microsoft.com/office/officeart/2005/8/layout/radial6"/>
    <dgm:cxn modelId="{6A46EE49-81C3-4B8B-B1B2-EF9A8A5D1C0B}" type="presOf" srcId="{9BCA04B1-359B-4DF6-BE09-1D7CF5405F52}" destId="{28ACA7FC-D56D-479A-B694-F8D229A6949F}" srcOrd="0" destOrd="0" presId="urn:microsoft.com/office/officeart/2005/8/layout/radial6"/>
    <dgm:cxn modelId="{6E0AA56C-149E-43F7-9C10-19621173BBE3}" type="presOf" srcId="{BD0492C8-FDE2-46C3-B011-FB4BDF8EC954}" destId="{6E59081D-96D0-4DD9-93FB-04E0A825404E}" srcOrd="0" destOrd="0" presId="urn:microsoft.com/office/officeart/2005/8/layout/radial6"/>
    <dgm:cxn modelId="{3D619056-96DE-40F9-BB10-A245A3DE054E}" type="presOf" srcId="{57DFFEE3-9D35-4239-BED4-9E99E38EB3FF}" destId="{D83974CD-760B-401E-B4BF-AF1B2EF373BD}" srcOrd="0" destOrd="0" presId="urn:microsoft.com/office/officeart/2005/8/layout/radial6"/>
    <dgm:cxn modelId="{C1B65B83-E759-4FE5-BDBB-658A88954285}" srcId="{8CB1F8C3-1729-4F44-A7D1-D984AD9DB6ED}" destId="{6CB2419C-0255-44DD-ABAC-701BD49396AC}" srcOrd="0" destOrd="0" parTransId="{1D3E4B5C-D6AE-4D39-9053-1CE9C9DCA262}" sibTransId="{FAB6F501-0462-44B3-81BD-7416EAB0DDDA}"/>
    <dgm:cxn modelId="{AC0B7985-8BB1-4E9A-97CF-AEE607234E75}" type="presOf" srcId="{763F748B-4EA6-46B2-9892-09C5C09910FA}" destId="{D5554BF6-45C2-4F86-9EC8-4306ADE5FF56}" srcOrd="0" destOrd="0" presId="urn:microsoft.com/office/officeart/2005/8/layout/radial6"/>
    <dgm:cxn modelId="{8DF7ED8A-CE95-4EC1-A147-6FC390C25D93}" srcId="{6CB2419C-0255-44DD-ABAC-701BD49396AC}" destId="{5C49C6F8-B6CB-456D-8333-B8FC4D9E4D9F}" srcOrd="2" destOrd="0" parTransId="{4467E8B2-F5F6-4827-906A-56A7A02E1AF1}" sibTransId="{9BCA04B1-359B-4DF6-BE09-1D7CF5405F52}"/>
    <dgm:cxn modelId="{881FAFA3-D645-4C1B-982E-9F3A9BC39EB5}" srcId="{6CB2419C-0255-44DD-ABAC-701BD49396AC}" destId="{763F748B-4EA6-46B2-9892-09C5C09910FA}" srcOrd="3" destOrd="0" parTransId="{B8F93024-BF08-4933-B32E-97D17BFE2EFC}" sibTransId="{4F5C8EFA-AA69-4B38-9EF8-5D3ECDC42E18}"/>
    <dgm:cxn modelId="{497E86A6-162F-4A6E-BFDB-CCCB67840AC6}" srcId="{6CB2419C-0255-44DD-ABAC-701BD49396AC}" destId="{BD0492C8-FDE2-46C3-B011-FB4BDF8EC954}" srcOrd="0" destOrd="0" parTransId="{12473887-7403-4E04-8BF9-A9CF10D61A1E}" sibTransId="{E0BF3649-E382-40B0-A061-01435F316C47}"/>
    <dgm:cxn modelId="{CA080FAA-E76D-4D02-AD77-46341DBC025B}" srcId="{6CB2419C-0255-44DD-ABAC-701BD49396AC}" destId="{57DFFEE3-9D35-4239-BED4-9E99E38EB3FF}" srcOrd="1" destOrd="0" parTransId="{8AB515BC-7541-451C-B268-AF87ECB8C1AC}" sibTransId="{575CE99B-21E2-4360-86FC-56F2DC889643}"/>
    <dgm:cxn modelId="{9152E9B1-0D48-4C55-8B02-4ADB78E7FB9C}" type="presOf" srcId="{8CB1F8C3-1729-4F44-A7D1-D984AD9DB6ED}" destId="{A57B9AE5-7678-455C-AAC7-D4EC74AD197A}" srcOrd="0" destOrd="0" presId="urn:microsoft.com/office/officeart/2005/8/layout/radial6"/>
    <dgm:cxn modelId="{33E715C6-75F8-4AD5-AA81-17E5284E1A72}" type="presOf" srcId="{6CB2419C-0255-44DD-ABAC-701BD49396AC}" destId="{BF9E3FE2-06EA-4912-835A-CE92211F12D9}" srcOrd="0" destOrd="0" presId="urn:microsoft.com/office/officeart/2005/8/layout/radial6"/>
    <dgm:cxn modelId="{DCBA3CDE-0818-4E59-BE6E-A41DF0291D5C}" type="presOf" srcId="{575CE99B-21E2-4360-86FC-56F2DC889643}" destId="{4E14C9BD-5EBD-4BCD-8A0C-978113DF89D3}" srcOrd="0" destOrd="0" presId="urn:microsoft.com/office/officeart/2005/8/layout/radial6"/>
    <dgm:cxn modelId="{A00EEBB1-93D6-4EB2-9D2A-7069E7C138F2}" type="presParOf" srcId="{A57B9AE5-7678-455C-AAC7-D4EC74AD197A}" destId="{BF9E3FE2-06EA-4912-835A-CE92211F12D9}" srcOrd="0" destOrd="0" presId="urn:microsoft.com/office/officeart/2005/8/layout/radial6"/>
    <dgm:cxn modelId="{124FCE7B-1BD5-47B7-8DE1-6BCCBCD09935}" type="presParOf" srcId="{A57B9AE5-7678-455C-AAC7-D4EC74AD197A}" destId="{6E59081D-96D0-4DD9-93FB-04E0A825404E}" srcOrd="1" destOrd="0" presId="urn:microsoft.com/office/officeart/2005/8/layout/radial6"/>
    <dgm:cxn modelId="{36DF17CD-8F80-4E51-9C4A-6DCAC31DEA9A}" type="presParOf" srcId="{A57B9AE5-7678-455C-AAC7-D4EC74AD197A}" destId="{5EF81A42-F33F-46A1-AC88-E81B1F4D9132}" srcOrd="2" destOrd="0" presId="urn:microsoft.com/office/officeart/2005/8/layout/radial6"/>
    <dgm:cxn modelId="{8FFDA67A-EA38-4C40-AC35-9BC42B9C60B4}" type="presParOf" srcId="{A57B9AE5-7678-455C-AAC7-D4EC74AD197A}" destId="{B91F3754-21C1-415F-8191-3A43BB62F90D}" srcOrd="3" destOrd="0" presId="urn:microsoft.com/office/officeart/2005/8/layout/radial6"/>
    <dgm:cxn modelId="{FC0D99A1-5A14-481F-B61F-DBFB45C3EAFB}" type="presParOf" srcId="{A57B9AE5-7678-455C-AAC7-D4EC74AD197A}" destId="{D83974CD-760B-401E-B4BF-AF1B2EF373BD}" srcOrd="4" destOrd="0" presId="urn:microsoft.com/office/officeart/2005/8/layout/radial6"/>
    <dgm:cxn modelId="{725D9282-D701-4DA3-83F4-59E3E5EE89B9}" type="presParOf" srcId="{A57B9AE5-7678-455C-AAC7-D4EC74AD197A}" destId="{39258684-0E48-4060-B05D-AC82B4FFB50B}" srcOrd="5" destOrd="0" presId="urn:microsoft.com/office/officeart/2005/8/layout/radial6"/>
    <dgm:cxn modelId="{D9B82739-7CD4-4747-88EE-61AAB2AAF622}" type="presParOf" srcId="{A57B9AE5-7678-455C-AAC7-D4EC74AD197A}" destId="{4E14C9BD-5EBD-4BCD-8A0C-978113DF89D3}" srcOrd="6" destOrd="0" presId="urn:microsoft.com/office/officeart/2005/8/layout/radial6"/>
    <dgm:cxn modelId="{FB80D5FF-E3BB-4C57-A54F-B4F4E30729BE}" type="presParOf" srcId="{A57B9AE5-7678-455C-AAC7-D4EC74AD197A}" destId="{00B5F0F5-12A1-4A61-B170-5C572E71E6BE}" srcOrd="7" destOrd="0" presId="urn:microsoft.com/office/officeart/2005/8/layout/radial6"/>
    <dgm:cxn modelId="{B7A9B630-9F7E-4CF7-A80E-6A601F019ECB}" type="presParOf" srcId="{A57B9AE5-7678-455C-AAC7-D4EC74AD197A}" destId="{AC3DECA5-3EB6-4982-9236-EED7922C3AF8}" srcOrd="8" destOrd="0" presId="urn:microsoft.com/office/officeart/2005/8/layout/radial6"/>
    <dgm:cxn modelId="{D1F15891-A533-47FC-BEA3-C1D3B2C39E73}" type="presParOf" srcId="{A57B9AE5-7678-455C-AAC7-D4EC74AD197A}" destId="{28ACA7FC-D56D-479A-B694-F8D229A6949F}" srcOrd="9" destOrd="0" presId="urn:microsoft.com/office/officeart/2005/8/layout/radial6"/>
    <dgm:cxn modelId="{CFD2B0D3-CB79-467A-AB33-B55CB07AAAC3}" type="presParOf" srcId="{A57B9AE5-7678-455C-AAC7-D4EC74AD197A}" destId="{D5554BF6-45C2-4F86-9EC8-4306ADE5FF56}" srcOrd="10" destOrd="0" presId="urn:microsoft.com/office/officeart/2005/8/layout/radial6"/>
    <dgm:cxn modelId="{3D8F8FBC-FCF7-4BA9-AFC4-877CD056C411}" type="presParOf" srcId="{A57B9AE5-7678-455C-AAC7-D4EC74AD197A}" destId="{10B889CA-1E75-494C-9922-AC230E240356}" srcOrd="11" destOrd="0" presId="urn:microsoft.com/office/officeart/2005/8/layout/radial6"/>
    <dgm:cxn modelId="{4584179D-FA4E-49B1-B66E-05485F5576EB}" type="presParOf" srcId="{A57B9AE5-7678-455C-AAC7-D4EC74AD197A}" destId="{7782BDB9-C750-4AE1-976E-2295D1494EE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49E54D-5A72-46D1-94DC-E371C54D3AC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EDB624E3-B68F-4B19-8C19-72CD4CE7C2B3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fr-FR" sz="48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Budget</a:t>
          </a:r>
          <a:endParaRPr lang="ar-DZ" sz="4800" b="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5EE1F0-6F34-46A5-BFA9-00FBDA826794}" type="parTrans" cxnId="{468B9251-6653-4A4D-A112-6435CCD83EF3}">
      <dgm:prSet/>
      <dgm:spPr/>
      <dgm:t>
        <a:bodyPr/>
        <a:lstStyle/>
        <a:p>
          <a:pPr rtl="1"/>
          <a:endParaRPr lang="ar-DZ"/>
        </a:p>
      </dgm:t>
    </dgm:pt>
    <dgm:pt modelId="{CA8C7AF7-97FD-4AA9-9CA7-047E7C1D66EE}" type="sibTrans" cxnId="{468B9251-6653-4A4D-A112-6435CCD83EF3}">
      <dgm:prSet/>
      <dgm:spPr/>
      <dgm:t>
        <a:bodyPr/>
        <a:lstStyle/>
        <a:p>
          <a:pPr rtl="1"/>
          <a:endParaRPr lang="ar-DZ"/>
        </a:p>
      </dgm:t>
    </dgm:pt>
    <dgm:pt modelId="{0A5A0EA0-1A52-41CB-8495-00FE7426B9F3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Labor</a:t>
          </a:r>
          <a:endParaRPr lang="ar-DZ" sz="2400" b="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A0246-1E02-4BF3-B3C2-644FE5B936A7}" type="parTrans" cxnId="{34F12CE6-0BE4-4F84-A66C-B5CDB1138052}">
      <dgm:prSet/>
      <dgm:spPr/>
      <dgm:t>
        <a:bodyPr/>
        <a:lstStyle/>
        <a:p>
          <a:pPr rtl="1"/>
          <a:endParaRPr lang="ar-DZ"/>
        </a:p>
      </dgm:t>
    </dgm:pt>
    <dgm:pt modelId="{0A894C4D-28C0-41FD-B57B-DD3722048C68}" type="sibTrans" cxnId="{34F12CE6-0BE4-4F84-A66C-B5CDB1138052}">
      <dgm:prSet/>
      <dgm:spPr/>
      <dgm:t>
        <a:bodyPr/>
        <a:lstStyle/>
        <a:p>
          <a:pPr rtl="1"/>
          <a:endParaRPr lang="ar-DZ"/>
        </a:p>
      </dgm:t>
    </dgm:pt>
    <dgm:pt modelId="{E3254508-A567-4A07-A9B9-E3E459004CC6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Office overheads</a:t>
          </a:r>
          <a:endParaRPr lang="ar-DZ" sz="2400" b="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CFA49F-8D13-4EB0-8B5F-D9A98A1D4383}" type="parTrans" cxnId="{628A55C1-BDC6-44AF-AD5E-DAC2752FEB54}">
      <dgm:prSet/>
      <dgm:spPr/>
      <dgm:t>
        <a:bodyPr/>
        <a:lstStyle/>
        <a:p>
          <a:pPr rtl="1"/>
          <a:endParaRPr lang="ar-DZ"/>
        </a:p>
      </dgm:t>
    </dgm:pt>
    <dgm:pt modelId="{49979AA5-E61F-4604-AAD1-DF4C4E05FE57}" type="sibTrans" cxnId="{628A55C1-BDC6-44AF-AD5E-DAC2752FEB54}">
      <dgm:prSet/>
      <dgm:spPr/>
      <dgm:t>
        <a:bodyPr/>
        <a:lstStyle/>
        <a:p>
          <a:pPr rtl="1"/>
          <a:endParaRPr lang="ar-DZ"/>
        </a:p>
      </dgm:t>
    </dgm:pt>
    <dgm:pt modelId="{BB9A8BD1-8C55-4442-888E-037D33967313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  <a:endParaRPr lang="ar-DZ" sz="2400" b="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66EBA-A8A0-4778-B0BC-2F53DDCA48D9}" type="parTrans" cxnId="{6254DA59-582E-4D76-AB09-82129344DB83}">
      <dgm:prSet/>
      <dgm:spPr/>
      <dgm:t>
        <a:bodyPr/>
        <a:lstStyle/>
        <a:p>
          <a:pPr rtl="1"/>
          <a:endParaRPr lang="ar-DZ"/>
        </a:p>
      </dgm:t>
    </dgm:pt>
    <dgm:pt modelId="{D92EF45A-D3C5-411B-99C9-A8797497A736}" type="sibTrans" cxnId="{6254DA59-582E-4D76-AB09-82129344DB83}">
      <dgm:prSet/>
      <dgm:spPr/>
      <dgm:t>
        <a:bodyPr/>
        <a:lstStyle/>
        <a:p>
          <a:pPr rtl="1"/>
          <a:endParaRPr lang="ar-DZ"/>
        </a:p>
      </dgm:t>
    </dgm:pt>
    <dgm:pt modelId="{A8301290-B61E-4ADB-8E39-A18F242990CD}">
      <dgm:prSet phldrT="[Texte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en-US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Expenses</a:t>
          </a:r>
          <a:endParaRPr lang="ar-DZ" sz="2400" b="0" i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642870-CBA4-4971-B1CF-BD80BB7FB6A3}" type="parTrans" cxnId="{B678669A-C090-4FFF-9AE2-212D8C774439}">
      <dgm:prSet/>
      <dgm:spPr/>
      <dgm:t>
        <a:bodyPr/>
        <a:lstStyle/>
        <a:p>
          <a:pPr rtl="1"/>
          <a:endParaRPr lang="ar-DZ"/>
        </a:p>
      </dgm:t>
    </dgm:pt>
    <dgm:pt modelId="{6375503A-205C-4EE7-818D-A9FB1388DD1F}" type="sibTrans" cxnId="{B678669A-C090-4FFF-9AE2-212D8C774439}">
      <dgm:prSet/>
      <dgm:spPr/>
      <dgm:t>
        <a:bodyPr/>
        <a:lstStyle/>
        <a:p>
          <a:pPr rtl="1"/>
          <a:endParaRPr lang="ar-DZ"/>
        </a:p>
      </dgm:t>
    </dgm:pt>
    <dgm:pt modelId="{549BEF76-4126-4104-B30B-3D7B60D99B8B}" type="pres">
      <dgm:prSet presAssocID="{8D49E54D-5A72-46D1-94DC-E371C54D3A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458A0A-C0AE-4E1B-BD30-7FF642BD76C8}" type="pres">
      <dgm:prSet presAssocID="{EDB624E3-B68F-4B19-8C19-72CD4CE7C2B3}" presName="centerShape" presStyleLbl="node0" presStyleIdx="0" presStyleCnt="1" custScaleX="106257"/>
      <dgm:spPr/>
    </dgm:pt>
    <dgm:pt modelId="{4E48F8CD-8FD9-493E-BD03-D9CB9D549B31}" type="pres">
      <dgm:prSet presAssocID="{0A5A0EA0-1A52-41CB-8495-00FE7426B9F3}" presName="node" presStyleLbl="node1" presStyleIdx="0" presStyleCnt="4">
        <dgm:presLayoutVars>
          <dgm:bulletEnabled val="1"/>
        </dgm:presLayoutVars>
      </dgm:prSet>
      <dgm:spPr/>
    </dgm:pt>
    <dgm:pt modelId="{F98F6DFD-4E32-43E2-BA7F-CF8EC1CDBF4A}" type="pres">
      <dgm:prSet presAssocID="{0A5A0EA0-1A52-41CB-8495-00FE7426B9F3}" presName="dummy" presStyleCnt="0"/>
      <dgm:spPr/>
    </dgm:pt>
    <dgm:pt modelId="{672E4D8F-E5B4-465A-ADB4-D75B0742DF4E}" type="pres">
      <dgm:prSet presAssocID="{0A894C4D-28C0-41FD-B57B-DD3722048C68}" presName="sibTrans" presStyleLbl="sibTrans2D1" presStyleIdx="0" presStyleCnt="4"/>
      <dgm:spPr/>
    </dgm:pt>
    <dgm:pt modelId="{85AFDF4F-8EC2-4E85-88A4-CAC99B101052}" type="pres">
      <dgm:prSet presAssocID="{E3254508-A567-4A07-A9B9-E3E459004CC6}" presName="node" presStyleLbl="node1" presStyleIdx="1" presStyleCnt="4">
        <dgm:presLayoutVars>
          <dgm:bulletEnabled val="1"/>
        </dgm:presLayoutVars>
      </dgm:prSet>
      <dgm:spPr/>
    </dgm:pt>
    <dgm:pt modelId="{3B2FE49D-0132-4F2C-91D6-8F4441B6A11D}" type="pres">
      <dgm:prSet presAssocID="{E3254508-A567-4A07-A9B9-E3E459004CC6}" presName="dummy" presStyleCnt="0"/>
      <dgm:spPr/>
    </dgm:pt>
    <dgm:pt modelId="{3C530C7F-B4BC-4CB2-82D4-B87870794079}" type="pres">
      <dgm:prSet presAssocID="{49979AA5-E61F-4604-AAD1-DF4C4E05FE57}" presName="sibTrans" presStyleLbl="sibTrans2D1" presStyleIdx="1" presStyleCnt="4"/>
      <dgm:spPr/>
    </dgm:pt>
    <dgm:pt modelId="{20A15132-3F03-4628-B8F1-5776353815FF}" type="pres">
      <dgm:prSet presAssocID="{BB9A8BD1-8C55-4442-888E-037D33967313}" presName="node" presStyleLbl="node1" presStyleIdx="2" presStyleCnt="4" custScaleX="110065">
        <dgm:presLayoutVars>
          <dgm:bulletEnabled val="1"/>
        </dgm:presLayoutVars>
      </dgm:prSet>
      <dgm:spPr/>
    </dgm:pt>
    <dgm:pt modelId="{8FFCB18A-52A3-400A-836A-E68D8C936999}" type="pres">
      <dgm:prSet presAssocID="{BB9A8BD1-8C55-4442-888E-037D33967313}" presName="dummy" presStyleCnt="0"/>
      <dgm:spPr/>
    </dgm:pt>
    <dgm:pt modelId="{D1B073B3-BBCC-420C-8BE3-B7EE1AA86215}" type="pres">
      <dgm:prSet presAssocID="{D92EF45A-D3C5-411B-99C9-A8797497A736}" presName="sibTrans" presStyleLbl="sibTrans2D1" presStyleIdx="2" presStyleCnt="4"/>
      <dgm:spPr/>
    </dgm:pt>
    <dgm:pt modelId="{AF3A9782-A2BD-445D-940A-56FAA8367607}" type="pres">
      <dgm:prSet presAssocID="{A8301290-B61E-4ADB-8E39-A18F242990CD}" presName="node" presStyleLbl="node1" presStyleIdx="3" presStyleCnt="4" custScaleX="108485">
        <dgm:presLayoutVars>
          <dgm:bulletEnabled val="1"/>
        </dgm:presLayoutVars>
      </dgm:prSet>
      <dgm:spPr/>
    </dgm:pt>
    <dgm:pt modelId="{CCF3974F-996F-456D-A7AD-64F300D7932E}" type="pres">
      <dgm:prSet presAssocID="{A8301290-B61E-4ADB-8E39-A18F242990CD}" presName="dummy" presStyleCnt="0"/>
      <dgm:spPr/>
    </dgm:pt>
    <dgm:pt modelId="{95F7D7B8-A309-4F5A-A5BE-FD9C55C61272}" type="pres">
      <dgm:prSet presAssocID="{6375503A-205C-4EE7-818D-A9FB1388DD1F}" presName="sibTrans" presStyleLbl="sibTrans2D1" presStyleIdx="3" presStyleCnt="4"/>
      <dgm:spPr/>
    </dgm:pt>
  </dgm:ptLst>
  <dgm:cxnLst>
    <dgm:cxn modelId="{28204203-4A75-4654-9AC7-C12ADB001EF8}" type="presOf" srcId="{A8301290-B61E-4ADB-8E39-A18F242990CD}" destId="{AF3A9782-A2BD-445D-940A-56FAA8367607}" srcOrd="0" destOrd="0" presId="urn:microsoft.com/office/officeart/2005/8/layout/radial6"/>
    <dgm:cxn modelId="{B05B9306-A79F-4A14-B2CB-36601F06F3F9}" type="presOf" srcId="{0A894C4D-28C0-41FD-B57B-DD3722048C68}" destId="{672E4D8F-E5B4-465A-ADB4-D75B0742DF4E}" srcOrd="0" destOrd="0" presId="urn:microsoft.com/office/officeart/2005/8/layout/radial6"/>
    <dgm:cxn modelId="{3855E210-9D58-478F-98C5-93C25AEF936A}" type="presOf" srcId="{D92EF45A-D3C5-411B-99C9-A8797497A736}" destId="{D1B073B3-BBCC-420C-8BE3-B7EE1AA86215}" srcOrd="0" destOrd="0" presId="urn:microsoft.com/office/officeart/2005/8/layout/radial6"/>
    <dgm:cxn modelId="{3F2E8F27-6F38-44B0-BDE7-9FF19FD438C4}" type="presOf" srcId="{E3254508-A567-4A07-A9B9-E3E459004CC6}" destId="{85AFDF4F-8EC2-4E85-88A4-CAC99B101052}" srcOrd="0" destOrd="0" presId="urn:microsoft.com/office/officeart/2005/8/layout/radial6"/>
    <dgm:cxn modelId="{ADD5E233-325F-4201-A0AD-9A7A66090F11}" type="presOf" srcId="{49979AA5-E61F-4604-AAD1-DF4C4E05FE57}" destId="{3C530C7F-B4BC-4CB2-82D4-B87870794079}" srcOrd="0" destOrd="0" presId="urn:microsoft.com/office/officeart/2005/8/layout/radial6"/>
    <dgm:cxn modelId="{C9FC2144-2365-4880-8F73-8B350D118FBA}" type="presOf" srcId="{8D49E54D-5A72-46D1-94DC-E371C54D3ACA}" destId="{549BEF76-4126-4104-B30B-3D7B60D99B8B}" srcOrd="0" destOrd="0" presId="urn:microsoft.com/office/officeart/2005/8/layout/radial6"/>
    <dgm:cxn modelId="{468B9251-6653-4A4D-A112-6435CCD83EF3}" srcId="{8D49E54D-5A72-46D1-94DC-E371C54D3ACA}" destId="{EDB624E3-B68F-4B19-8C19-72CD4CE7C2B3}" srcOrd="0" destOrd="0" parTransId="{AC5EE1F0-6F34-46A5-BFA9-00FBDA826794}" sibTransId="{CA8C7AF7-97FD-4AA9-9CA7-047E7C1D66EE}"/>
    <dgm:cxn modelId="{6254DA59-582E-4D76-AB09-82129344DB83}" srcId="{EDB624E3-B68F-4B19-8C19-72CD4CE7C2B3}" destId="{BB9A8BD1-8C55-4442-888E-037D33967313}" srcOrd="2" destOrd="0" parTransId="{17B66EBA-A8A0-4778-B0BC-2F53DDCA48D9}" sibTransId="{D92EF45A-D3C5-411B-99C9-A8797497A736}"/>
    <dgm:cxn modelId="{B678669A-C090-4FFF-9AE2-212D8C774439}" srcId="{EDB624E3-B68F-4B19-8C19-72CD4CE7C2B3}" destId="{A8301290-B61E-4ADB-8E39-A18F242990CD}" srcOrd="3" destOrd="0" parTransId="{D3642870-CBA4-4971-B1CF-BD80BB7FB6A3}" sibTransId="{6375503A-205C-4EE7-818D-A9FB1388DD1F}"/>
    <dgm:cxn modelId="{5795EBB1-8E33-439C-B8F7-07BC82F999A0}" type="presOf" srcId="{EDB624E3-B68F-4B19-8C19-72CD4CE7C2B3}" destId="{95458A0A-C0AE-4E1B-BD30-7FF642BD76C8}" srcOrd="0" destOrd="0" presId="urn:microsoft.com/office/officeart/2005/8/layout/radial6"/>
    <dgm:cxn modelId="{DF6E3CB3-C943-418E-B517-95D38CDEDE08}" type="presOf" srcId="{6375503A-205C-4EE7-818D-A9FB1388DD1F}" destId="{95F7D7B8-A309-4F5A-A5BE-FD9C55C61272}" srcOrd="0" destOrd="0" presId="urn:microsoft.com/office/officeart/2005/8/layout/radial6"/>
    <dgm:cxn modelId="{519AF5B3-C796-4188-896D-E96F526E6153}" type="presOf" srcId="{0A5A0EA0-1A52-41CB-8495-00FE7426B9F3}" destId="{4E48F8CD-8FD9-493E-BD03-D9CB9D549B31}" srcOrd="0" destOrd="0" presId="urn:microsoft.com/office/officeart/2005/8/layout/radial6"/>
    <dgm:cxn modelId="{628A55C1-BDC6-44AF-AD5E-DAC2752FEB54}" srcId="{EDB624E3-B68F-4B19-8C19-72CD4CE7C2B3}" destId="{E3254508-A567-4A07-A9B9-E3E459004CC6}" srcOrd="1" destOrd="0" parTransId="{81CFA49F-8D13-4EB0-8B5F-D9A98A1D4383}" sibTransId="{49979AA5-E61F-4604-AAD1-DF4C4E05FE57}"/>
    <dgm:cxn modelId="{34F12CE6-0BE4-4F84-A66C-B5CDB1138052}" srcId="{EDB624E3-B68F-4B19-8C19-72CD4CE7C2B3}" destId="{0A5A0EA0-1A52-41CB-8495-00FE7426B9F3}" srcOrd="0" destOrd="0" parTransId="{9EAA0246-1E02-4BF3-B3C2-644FE5B936A7}" sibTransId="{0A894C4D-28C0-41FD-B57B-DD3722048C68}"/>
    <dgm:cxn modelId="{64319BF2-8450-45E1-8D1F-F6B2B6342827}" type="presOf" srcId="{BB9A8BD1-8C55-4442-888E-037D33967313}" destId="{20A15132-3F03-4628-B8F1-5776353815FF}" srcOrd="0" destOrd="0" presId="urn:microsoft.com/office/officeart/2005/8/layout/radial6"/>
    <dgm:cxn modelId="{7F01A022-E1D2-448A-B2F6-2738FE2FC5C9}" type="presParOf" srcId="{549BEF76-4126-4104-B30B-3D7B60D99B8B}" destId="{95458A0A-C0AE-4E1B-BD30-7FF642BD76C8}" srcOrd="0" destOrd="0" presId="urn:microsoft.com/office/officeart/2005/8/layout/radial6"/>
    <dgm:cxn modelId="{56EBCFDB-4D55-49EB-AAFF-7B438BB983F1}" type="presParOf" srcId="{549BEF76-4126-4104-B30B-3D7B60D99B8B}" destId="{4E48F8CD-8FD9-493E-BD03-D9CB9D549B31}" srcOrd="1" destOrd="0" presId="urn:microsoft.com/office/officeart/2005/8/layout/radial6"/>
    <dgm:cxn modelId="{25EC08E9-D57E-4D16-999D-039229BC4125}" type="presParOf" srcId="{549BEF76-4126-4104-B30B-3D7B60D99B8B}" destId="{F98F6DFD-4E32-43E2-BA7F-CF8EC1CDBF4A}" srcOrd="2" destOrd="0" presId="urn:microsoft.com/office/officeart/2005/8/layout/radial6"/>
    <dgm:cxn modelId="{3F4B4434-BC54-4AA3-936C-064FBE75CDA7}" type="presParOf" srcId="{549BEF76-4126-4104-B30B-3D7B60D99B8B}" destId="{672E4D8F-E5B4-465A-ADB4-D75B0742DF4E}" srcOrd="3" destOrd="0" presId="urn:microsoft.com/office/officeart/2005/8/layout/radial6"/>
    <dgm:cxn modelId="{9362A741-AA38-4E4B-8D13-6B400A782563}" type="presParOf" srcId="{549BEF76-4126-4104-B30B-3D7B60D99B8B}" destId="{85AFDF4F-8EC2-4E85-88A4-CAC99B101052}" srcOrd="4" destOrd="0" presId="urn:microsoft.com/office/officeart/2005/8/layout/radial6"/>
    <dgm:cxn modelId="{7D7BA68D-EE9D-4172-95AF-E5483896C84B}" type="presParOf" srcId="{549BEF76-4126-4104-B30B-3D7B60D99B8B}" destId="{3B2FE49D-0132-4F2C-91D6-8F4441B6A11D}" srcOrd="5" destOrd="0" presId="urn:microsoft.com/office/officeart/2005/8/layout/radial6"/>
    <dgm:cxn modelId="{8AA73585-51F8-4D46-B4CA-AA6B6A67B80D}" type="presParOf" srcId="{549BEF76-4126-4104-B30B-3D7B60D99B8B}" destId="{3C530C7F-B4BC-4CB2-82D4-B87870794079}" srcOrd="6" destOrd="0" presId="urn:microsoft.com/office/officeart/2005/8/layout/radial6"/>
    <dgm:cxn modelId="{2BBA406F-F701-4685-8760-87C9BD79B25D}" type="presParOf" srcId="{549BEF76-4126-4104-B30B-3D7B60D99B8B}" destId="{20A15132-3F03-4628-B8F1-5776353815FF}" srcOrd="7" destOrd="0" presId="urn:microsoft.com/office/officeart/2005/8/layout/radial6"/>
    <dgm:cxn modelId="{F55672D1-291A-4E44-944E-4A98E5AF089E}" type="presParOf" srcId="{549BEF76-4126-4104-B30B-3D7B60D99B8B}" destId="{8FFCB18A-52A3-400A-836A-E68D8C936999}" srcOrd="8" destOrd="0" presId="urn:microsoft.com/office/officeart/2005/8/layout/radial6"/>
    <dgm:cxn modelId="{03AB539F-DE5B-43A8-AADA-43C4E1511194}" type="presParOf" srcId="{549BEF76-4126-4104-B30B-3D7B60D99B8B}" destId="{D1B073B3-BBCC-420C-8BE3-B7EE1AA86215}" srcOrd="9" destOrd="0" presId="urn:microsoft.com/office/officeart/2005/8/layout/radial6"/>
    <dgm:cxn modelId="{5351A29B-90C2-4853-B813-18D589E36B3C}" type="presParOf" srcId="{549BEF76-4126-4104-B30B-3D7B60D99B8B}" destId="{AF3A9782-A2BD-445D-940A-56FAA8367607}" srcOrd="10" destOrd="0" presId="urn:microsoft.com/office/officeart/2005/8/layout/radial6"/>
    <dgm:cxn modelId="{9B1F405D-51EB-432D-B536-A5810DC2F486}" type="presParOf" srcId="{549BEF76-4126-4104-B30B-3D7B60D99B8B}" destId="{CCF3974F-996F-456D-A7AD-64F300D7932E}" srcOrd="11" destOrd="0" presId="urn:microsoft.com/office/officeart/2005/8/layout/radial6"/>
    <dgm:cxn modelId="{5C805D65-935D-4F06-AD90-FAF1BAF870E2}" type="presParOf" srcId="{549BEF76-4126-4104-B30B-3D7B60D99B8B}" destId="{95F7D7B8-A309-4F5A-A5BE-FD9C55C612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D89C-481A-459B-95B5-8D8E2CBC4B8F}">
      <dsp:nvSpPr>
        <dsp:cNvPr id="0" name=""/>
        <dsp:cNvSpPr/>
      </dsp:nvSpPr>
      <dsp:spPr>
        <a:xfrm>
          <a:off x="3190265" y="691804"/>
          <a:ext cx="4631457" cy="4631457"/>
        </a:xfrm>
        <a:prstGeom prst="blockArc">
          <a:avLst>
            <a:gd name="adj1" fmla="val 9000000"/>
            <a:gd name="adj2" fmla="val 162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6CEA8-BD57-46D7-979F-3498FE6AA07A}">
      <dsp:nvSpPr>
        <dsp:cNvPr id="0" name=""/>
        <dsp:cNvSpPr/>
      </dsp:nvSpPr>
      <dsp:spPr>
        <a:xfrm>
          <a:off x="3190265" y="691804"/>
          <a:ext cx="4631457" cy="4631457"/>
        </a:xfrm>
        <a:prstGeom prst="blockArc">
          <a:avLst>
            <a:gd name="adj1" fmla="val 1800000"/>
            <a:gd name="adj2" fmla="val 90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A7C26-BFFD-4F84-80EF-AFED55989072}">
      <dsp:nvSpPr>
        <dsp:cNvPr id="0" name=""/>
        <dsp:cNvSpPr/>
      </dsp:nvSpPr>
      <dsp:spPr>
        <a:xfrm>
          <a:off x="3190265" y="691804"/>
          <a:ext cx="4631457" cy="4631457"/>
        </a:xfrm>
        <a:prstGeom prst="blockArc">
          <a:avLst>
            <a:gd name="adj1" fmla="val 16200000"/>
            <a:gd name="adj2" fmla="val 1800000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60778-1220-427B-BADD-87487803B182}">
      <dsp:nvSpPr>
        <dsp:cNvPr id="0" name=""/>
        <dsp:cNvSpPr/>
      </dsp:nvSpPr>
      <dsp:spPr>
        <a:xfrm>
          <a:off x="4232360" y="1942897"/>
          <a:ext cx="2547268" cy="2129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Department</a:t>
          </a:r>
          <a:endParaRPr lang="ar-DZ" sz="2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05399" y="2254722"/>
        <a:ext cx="1801190" cy="1505621"/>
      </dsp:txXfrm>
    </dsp:sp>
    <dsp:sp modelId="{861B18D6-8584-4A85-BB27-D493801EC5F7}">
      <dsp:nvSpPr>
        <dsp:cNvPr id="0" name=""/>
        <dsp:cNvSpPr/>
      </dsp:nvSpPr>
      <dsp:spPr>
        <a:xfrm>
          <a:off x="4614450" y="217"/>
          <a:ext cx="1783087" cy="149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External relations </a:t>
          </a:r>
          <a:endParaRPr lang="ar-DZ" sz="2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5577" y="218494"/>
        <a:ext cx="1260833" cy="1053935"/>
      </dsp:txXfrm>
    </dsp:sp>
    <dsp:sp modelId="{F89BF8EC-3764-417B-B31E-83BDC4E6C5B9}">
      <dsp:nvSpPr>
        <dsp:cNvPr id="0" name=""/>
        <dsp:cNvSpPr/>
      </dsp:nvSpPr>
      <dsp:spPr>
        <a:xfrm>
          <a:off x="6573461" y="3393324"/>
          <a:ext cx="1783087" cy="149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Internal relations </a:t>
          </a:r>
          <a:endParaRPr lang="ar-DZ" sz="2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34588" y="3611601"/>
        <a:ext cx="1260833" cy="1053935"/>
      </dsp:txXfrm>
    </dsp:sp>
    <dsp:sp modelId="{33B227F5-6735-4200-9846-EDE516FFEC30}">
      <dsp:nvSpPr>
        <dsp:cNvPr id="0" name=""/>
        <dsp:cNvSpPr/>
      </dsp:nvSpPr>
      <dsp:spPr>
        <a:xfrm>
          <a:off x="2655439" y="3393324"/>
          <a:ext cx="1783087" cy="14904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relations </a:t>
          </a:r>
          <a:endParaRPr lang="ar-DZ" sz="2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6566" y="3611601"/>
        <a:ext cx="1260833" cy="1053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45719-8F0E-4219-9ECA-0C1CBDB949F8}">
      <dsp:nvSpPr>
        <dsp:cNvPr id="0" name=""/>
        <dsp:cNvSpPr/>
      </dsp:nvSpPr>
      <dsp:spPr>
        <a:xfrm>
          <a:off x="2631746" y="435182"/>
          <a:ext cx="4073464" cy="4073464"/>
        </a:xfrm>
        <a:prstGeom prst="blockArc">
          <a:avLst>
            <a:gd name="adj1" fmla="val 11588630"/>
            <a:gd name="adj2" fmla="val 17654567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A6662-24F3-4145-A9DC-47C39FCA89AB}">
      <dsp:nvSpPr>
        <dsp:cNvPr id="0" name=""/>
        <dsp:cNvSpPr/>
      </dsp:nvSpPr>
      <dsp:spPr>
        <a:xfrm>
          <a:off x="2629419" y="445032"/>
          <a:ext cx="4073464" cy="4073464"/>
        </a:xfrm>
        <a:prstGeom prst="blockArc">
          <a:avLst>
            <a:gd name="adj1" fmla="val 6861282"/>
            <a:gd name="adj2" fmla="val 1160612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EC6401-F636-4542-8DF7-5F52826BF281}">
      <dsp:nvSpPr>
        <dsp:cNvPr id="0" name=""/>
        <dsp:cNvSpPr/>
      </dsp:nvSpPr>
      <dsp:spPr>
        <a:xfrm>
          <a:off x="3442103" y="1121260"/>
          <a:ext cx="4073464" cy="4073464"/>
        </a:xfrm>
        <a:prstGeom prst="blockArc">
          <a:avLst>
            <a:gd name="adj1" fmla="val 2089657"/>
            <a:gd name="adj2" fmla="val 8710343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6CD4B-14B5-4B6C-A8CB-1398AE677432}">
      <dsp:nvSpPr>
        <dsp:cNvPr id="0" name=""/>
        <dsp:cNvSpPr/>
      </dsp:nvSpPr>
      <dsp:spPr>
        <a:xfrm>
          <a:off x="4326113" y="414408"/>
          <a:ext cx="4073464" cy="4073464"/>
        </a:xfrm>
        <a:prstGeom prst="blockArc">
          <a:avLst>
            <a:gd name="adj1" fmla="val 20848170"/>
            <a:gd name="adj2" fmla="val 4072855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1C39C-4006-431B-80E3-BE127792D58B}">
      <dsp:nvSpPr>
        <dsp:cNvPr id="0" name=""/>
        <dsp:cNvSpPr/>
      </dsp:nvSpPr>
      <dsp:spPr>
        <a:xfrm>
          <a:off x="4324573" y="407419"/>
          <a:ext cx="4073464" cy="4073464"/>
        </a:xfrm>
        <a:prstGeom prst="blockArc">
          <a:avLst>
            <a:gd name="adj1" fmla="val 14632683"/>
            <a:gd name="adj2" fmla="val 20860536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BCAE6-74FF-4236-BED6-2A9DF41C4F58}">
      <dsp:nvSpPr>
        <dsp:cNvPr id="0" name=""/>
        <dsp:cNvSpPr/>
      </dsp:nvSpPr>
      <dsp:spPr>
        <a:xfrm>
          <a:off x="3677307" y="1709918"/>
          <a:ext cx="3616122" cy="1874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36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Department</a:t>
          </a:r>
          <a:endParaRPr lang="ar-DZ" sz="36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6876" y="1984488"/>
        <a:ext cx="2556984" cy="1325741"/>
      </dsp:txXfrm>
    </dsp:sp>
    <dsp:sp modelId="{5E49AF2D-B9A1-4F34-B359-05591E342693}">
      <dsp:nvSpPr>
        <dsp:cNvPr id="0" name=""/>
        <dsp:cNvSpPr/>
      </dsp:nvSpPr>
      <dsp:spPr>
        <a:xfrm>
          <a:off x="4352286" y="1665"/>
          <a:ext cx="2266164" cy="131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Research</a:t>
          </a:r>
          <a:endParaRPr lang="ar-DZ" sz="20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4158" y="193864"/>
        <a:ext cx="1602420" cy="928019"/>
      </dsp:txXfrm>
    </dsp:sp>
    <dsp:sp modelId="{98B9EB35-BCBD-4A19-BBB2-D7152DE2022F}">
      <dsp:nvSpPr>
        <dsp:cNvPr id="0" name=""/>
        <dsp:cNvSpPr/>
      </dsp:nvSpPr>
      <dsp:spPr>
        <a:xfrm>
          <a:off x="7171860" y="1363294"/>
          <a:ext cx="2266164" cy="131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Advising Management (Counselling)</a:t>
          </a:r>
          <a:endParaRPr lang="ar-DZ" sz="20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03732" y="1555493"/>
        <a:ext cx="1602420" cy="928019"/>
      </dsp:txXfrm>
    </dsp:sp>
    <dsp:sp modelId="{9CA8E7DC-C952-441B-BAE1-A2D46D669427}">
      <dsp:nvSpPr>
        <dsp:cNvPr id="0" name=""/>
        <dsp:cNvSpPr/>
      </dsp:nvSpPr>
      <dsp:spPr>
        <a:xfrm>
          <a:off x="5978870" y="3637997"/>
          <a:ext cx="2266164" cy="131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Planning</a:t>
          </a:r>
          <a:endParaRPr lang="ar-DZ" sz="20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10742" y="3830196"/>
        <a:ext cx="1602420" cy="928019"/>
      </dsp:txXfrm>
    </dsp:sp>
    <dsp:sp modelId="{79BFF0D2-D7A1-4BEB-9D6C-7E0A179FF4A5}">
      <dsp:nvSpPr>
        <dsp:cNvPr id="0" name=""/>
        <dsp:cNvSpPr/>
      </dsp:nvSpPr>
      <dsp:spPr>
        <a:xfrm>
          <a:off x="2525486" y="3637997"/>
          <a:ext cx="2640465" cy="131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Providing Comprehensive Information Services</a:t>
          </a:r>
          <a:endParaRPr lang="ar-DZ" sz="20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2173" y="3830196"/>
        <a:ext cx="1867091" cy="928019"/>
      </dsp:txXfrm>
    </dsp:sp>
    <dsp:sp modelId="{71B44EE1-6B35-45E4-B547-2CAAE39FBAC6}">
      <dsp:nvSpPr>
        <dsp:cNvPr id="0" name=""/>
        <dsp:cNvSpPr/>
      </dsp:nvSpPr>
      <dsp:spPr>
        <a:xfrm>
          <a:off x="1598031" y="1363304"/>
          <a:ext cx="2266164" cy="1312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</a:t>
          </a:r>
          <a:endParaRPr lang="ar-DZ" sz="20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29903" y="1555503"/>
        <a:ext cx="1602420" cy="928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F733B-FC2A-487D-82C7-3EE901EED961}">
      <dsp:nvSpPr>
        <dsp:cNvPr id="0" name=""/>
        <dsp:cNvSpPr/>
      </dsp:nvSpPr>
      <dsp:spPr>
        <a:xfrm>
          <a:off x="2744089" y="386268"/>
          <a:ext cx="3756171" cy="3756171"/>
        </a:xfrm>
        <a:prstGeom prst="blockArc">
          <a:avLst>
            <a:gd name="adj1" fmla="val 10640021"/>
            <a:gd name="adj2" fmla="val 1772163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1117-B5E8-48F3-B9EF-9C9318EBC7DC}">
      <dsp:nvSpPr>
        <dsp:cNvPr id="0" name=""/>
        <dsp:cNvSpPr/>
      </dsp:nvSpPr>
      <dsp:spPr>
        <a:xfrm>
          <a:off x="2724976" y="749044"/>
          <a:ext cx="3756171" cy="3756171"/>
        </a:xfrm>
        <a:prstGeom prst="blockArc">
          <a:avLst>
            <a:gd name="adj1" fmla="val 3838622"/>
            <a:gd name="adj2" fmla="val 11321899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3043A-727C-40AA-ADE4-873D94696AFA}">
      <dsp:nvSpPr>
        <dsp:cNvPr id="0" name=""/>
        <dsp:cNvSpPr/>
      </dsp:nvSpPr>
      <dsp:spPr>
        <a:xfrm>
          <a:off x="4187963" y="685175"/>
          <a:ext cx="3756171" cy="3756171"/>
        </a:xfrm>
        <a:prstGeom prst="blockArc">
          <a:avLst>
            <a:gd name="adj1" fmla="val 21346450"/>
            <a:gd name="adj2" fmla="val 666140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25D25-FBF5-4763-BEAC-8B577A5D2472}">
      <dsp:nvSpPr>
        <dsp:cNvPr id="0" name=""/>
        <dsp:cNvSpPr/>
      </dsp:nvSpPr>
      <dsp:spPr>
        <a:xfrm>
          <a:off x="4186179" y="441626"/>
          <a:ext cx="3756171" cy="3756171"/>
        </a:xfrm>
        <a:prstGeom prst="blockArc">
          <a:avLst>
            <a:gd name="adj1" fmla="val 14942174"/>
            <a:gd name="adj2" fmla="val 20319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419CD-046F-44F0-B01A-4F479BCB0420}">
      <dsp:nvSpPr>
        <dsp:cNvPr id="0" name=""/>
        <dsp:cNvSpPr/>
      </dsp:nvSpPr>
      <dsp:spPr>
        <a:xfrm>
          <a:off x="3984464" y="1576546"/>
          <a:ext cx="2533428" cy="1729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Advantages of Internal PR Department</a:t>
          </a:r>
          <a:endParaRPr lang="ar-DZ" sz="24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55476" y="1829781"/>
        <a:ext cx="1791404" cy="1222726"/>
      </dsp:txXfrm>
    </dsp:sp>
    <dsp:sp modelId="{FF247A0E-EEE1-442A-BDEF-42C9FEB94191}">
      <dsp:nvSpPr>
        <dsp:cNvPr id="0" name=""/>
        <dsp:cNvSpPr/>
      </dsp:nvSpPr>
      <dsp:spPr>
        <a:xfrm>
          <a:off x="4342975" y="1415"/>
          <a:ext cx="2129885" cy="1210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Team membership</a:t>
          </a:r>
          <a:endParaRPr lang="ar-DZ" sz="20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4889" y="178679"/>
        <a:ext cx="1506057" cy="855909"/>
      </dsp:txXfrm>
    </dsp:sp>
    <dsp:sp modelId="{27ABE545-146C-4DEF-89F6-DF25F8E3C216}">
      <dsp:nvSpPr>
        <dsp:cNvPr id="0" name=""/>
        <dsp:cNvSpPr/>
      </dsp:nvSpPr>
      <dsp:spPr>
        <a:xfrm>
          <a:off x="6778670" y="1822861"/>
          <a:ext cx="2233801" cy="1210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Knowledge of the </a:t>
          </a:r>
          <a:r>
            <a:rPr lang="en-US" sz="2000" b="1" i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organisation</a:t>
          </a:r>
          <a:endParaRPr lang="ar-DZ" sz="20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5803" y="2000125"/>
        <a:ext cx="1579535" cy="855909"/>
      </dsp:txXfrm>
    </dsp:sp>
    <dsp:sp modelId="{B31B7B75-9321-44F0-8A09-1504CC657938}">
      <dsp:nvSpPr>
        <dsp:cNvPr id="0" name=""/>
        <dsp:cNvSpPr/>
      </dsp:nvSpPr>
      <dsp:spPr>
        <a:xfrm>
          <a:off x="4314936" y="3670435"/>
          <a:ext cx="2185965" cy="1210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Economy</a:t>
          </a:r>
          <a:endParaRPr lang="ar-DZ" sz="20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35063" y="3847699"/>
        <a:ext cx="1545711" cy="855909"/>
      </dsp:txXfrm>
    </dsp:sp>
    <dsp:sp modelId="{4DF0F731-5606-4059-AAA1-20FE783D5691}">
      <dsp:nvSpPr>
        <dsp:cNvPr id="0" name=""/>
        <dsp:cNvSpPr/>
      </dsp:nvSpPr>
      <dsp:spPr>
        <a:xfrm>
          <a:off x="1753511" y="1744475"/>
          <a:ext cx="2072281" cy="1210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 of staff practitioners</a:t>
          </a:r>
          <a:endParaRPr lang="ar-DZ" sz="200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56990" y="1921739"/>
        <a:ext cx="1465323" cy="855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2BDB9-C750-4AE1-976E-2295D1494EEB}">
      <dsp:nvSpPr>
        <dsp:cNvPr id="0" name=""/>
        <dsp:cNvSpPr/>
      </dsp:nvSpPr>
      <dsp:spPr>
        <a:xfrm>
          <a:off x="3374779" y="682782"/>
          <a:ext cx="4551907" cy="4551907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CA7FC-D56D-479A-B694-F8D229A6949F}">
      <dsp:nvSpPr>
        <dsp:cNvPr id="0" name=""/>
        <dsp:cNvSpPr/>
      </dsp:nvSpPr>
      <dsp:spPr>
        <a:xfrm>
          <a:off x="3374779" y="682782"/>
          <a:ext cx="4551907" cy="4551907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14C9BD-5EBD-4BCD-8A0C-978113DF89D3}">
      <dsp:nvSpPr>
        <dsp:cNvPr id="0" name=""/>
        <dsp:cNvSpPr/>
      </dsp:nvSpPr>
      <dsp:spPr>
        <a:xfrm>
          <a:off x="3374779" y="682782"/>
          <a:ext cx="4551907" cy="4551907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F3754-21C1-415F-8191-3A43BB62F90D}">
      <dsp:nvSpPr>
        <dsp:cNvPr id="0" name=""/>
        <dsp:cNvSpPr/>
      </dsp:nvSpPr>
      <dsp:spPr>
        <a:xfrm>
          <a:off x="3374779" y="682782"/>
          <a:ext cx="4551907" cy="4551907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E3FE2-06EA-4912-835A-CE92211F12D9}">
      <dsp:nvSpPr>
        <dsp:cNvPr id="0" name=""/>
        <dsp:cNvSpPr/>
      </dsp:nvSpPr>
      <dsp:spPr>
        <a:xfrm>
          <a:off x="4442415" y="1910877"/>
          <a:ext cx="2416635" cy="2095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8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</a:t>
          </a:r>
          <a:endParaRPr lang="ar-DZ" sz="88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96323" y="2217788"/>
        <a:ext cx="1708819" cy="1481895"/>
      </dsp:txXfrm>
    </dsp:sp>
    <dsp:sp modelId="{6E59081D-96D0-4DD9-93FB-04E0A825404E}">
      <dsp:nvSpPr>
        <dsp:cNvPr id="0" name=""/>
        <dsp:cNvSpPr/>
      </dsp:nvSpPr>
      <dsp:spPr>
        <a:xfrm>
          <a:off x="4481605" y="2093"/>
          <a:ext cx="2338255" cy="1467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Freelance Writers/Consultants</a:t>
          </a:r>
          <a:endParaRPr lang="ar-DZ" sz="1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4035" y="216930"/>
        <a:ext cx="1653395" cy="1037328"/>
      </dsp:txXfrm>
    </dsp:sp>
    <dsp:sp modelId="{D83974CD-760B-401E-B4BF-AF1B2EF373BD}">
      <dsp:nvSpPr>
        <dsp:cNvPr id="0" name=""/>
        <dsp:cNvSpPr/>
      </dsp:nvSpPr>
      <dsp:spPr>
        <a:xfrm>
          <a:off x="7140373" y="2225235"/>
          <a:ext cx="1467002" cy="1467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Departments of Advertising Agencies</a:t>
          </a:r>
          <a:endParaRPr lang="ar-DZ" sz="1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5210" y="2440072"/>
        <a:ext cx="1037328" cy="1037328"/>
      </dsp:txXfrm>
    </dsp:sp>
    <dsp:sp modelId="{00B5F0F5-12A1-4A61-B170-5C572E71E6BE}">
      <dsp:nvSpPr>
        <dsp:cNvPr id="0" name=""/>
        <dsp:cNvSpPr/>
      </dsp:nvSpPr>
      <dsp:spPr>
        <a:xfrm>
          <a:off x="4917231" y="4448376"/>
          <a:ext cx="1467002" cy="1467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Subsidiary of an Advertising Agency</a:t>
          </a:r>
          <a:endParaRPr lang="ar-DZ" sz="1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2068" y="4663213"/>
        <a:ext cx="1037328" cy="1037328"/>
      </dsp:txXfrm>
    </dsp:sp>
    <dsp:sp modelId="{D5554BF6-45C2-4F86-9EC8-4306ADE5FF56}">
      <dsp:nvSpPr>
        <dsp:cNvPr id="0" name=""/>
        <dsp:cNvSpPr/>
      </dsp:nvSpPr>
      <dsp:spPr>
        <a:xfrm>
          <a:off x="2613618" y="2225235"/>
          <a:ext cx="1627947" cy="14670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Independents PR Consultants’</a:t>
          </a:r>
          <a:endParaRPr lang="ar-DZ" sz="1400" b="1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52025" y="2440072"/>
        <a:ext cx="1151133" cy="1037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7D7B8-A309-4F5A-A5BE-FD9C55C61272}">
      <dsp:nvSpPr>
        <dsp:cNvPr id="0" name=""/>
        <dsp:cNvSpPr/>
      </dsp:nvSpPr>
      <dsp:spPr>
        <a:xfrm>
          <a:off x="3411512" y="670426"/>
          <a:ext cx="4472119" cy="4472119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073B3-BBCC-420C-8BE3-B7EE1AA86215}">
      <dsp:nvSpPr>
        <dsp:cNvPr id="0" name=""/>
        <dsp:cNvSpPr/>
      </dsp:nvSpPr>
      <dsp:spPr>
        <a:xfrm>
          <a:off x="3411512" y="670426"/>
          <a:ext cx="4472119" cy="4472119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30C7F-B4BC-4CB2-82D4-B87870794079}">
      <dsp:nvSpPr>
        <dsp:cNvPr id="0" name=""/>
        <dsp:cNvSpPr/>
      </dsp:nvSpPr>
      <dsp:spPr>
        <a:xfrm>
          <a:off x="3411512" y="670426"/>
          <a:ext cx="4472119" cy="4472119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E4D8F-E5B4-465A-ADB4-D75B0742DF4E}">
      <dsp:nvSpPr>
        <dsp:cNvPr id="0" name=""/>
        <dsp:cNvSpPr/>
      </dsp:nvSpPr>
      <dsp:spPr>
        <a:xfrm>
          <a:off x="3411512" y="670426"/>
          <a:ext cx="4472119" cy="4472119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458A0A-C0AE-4E1B-BD30-7FF642BD76C8}">
      <dsp:nvSpPr>
        <dsp:cNvPr id="0" name=""/>
        <dsp:cNvSpPr/>
      </dsp:nvSpPr>
      <dsp:spPr>
        <a:xfrm>
          <a:off x="4554709" y="1877977"/>
          <a:ext cx="2185724" cy="20570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4800" b="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 Budget</a:t>
          </a:r>
          <a:endParaRPr lang="ar-DZ" sz="4800" b="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4801" y="2179220"/>
        <a:ext cx="1545540" cy="1454531"/>
      </dsp:txXfrm>
    </dsp:sp>
    <dsp:sp modelId="{4E48F8CD-8FD9-493E-BD03-D9CB9D549B31}">
      <dsp:nvSpPr>
        <dsp:cNvPr id="0" name=""/>
        <dsp:cNvSpPr/>
      </dsp:nvSpPr>
      <dsp:spPr>
        <a:xfrm>
          <a:off x="4927616" y="2307"/>
          <a:ext cx="1439911" cy="1439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Labor</a:t>
          </a:r>
          <a:endParaRPr lang="ar-DZ" sz="2400" b="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8486" y="213177"/>
        <a:ext cx="1018171" cy="1018171"/>
      </dsp:txXfrm>
    </dsp:sp>
    <dsp:sp modelId="{85AFDF4F-8EC2-4E85-88A4-CAC99B101052}">
      <dsp:nvSpPr>
        <dsp:cNvPr id="0" name=""/>
        <dsp:cNvSpPr/>
      </dsp:nvSpPr>
      <dsp:spPr>
        <a:xfrm>
          <a:off x="7111839" y="2186530"/>
          <a:ext cx="1439911" cy="1439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Office overheads</a:t>
          </a:r>
          <a:endParaRPr lang="ar-DZ" sz="2400" b="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22709" y="2397400"/>
        <a:ext cx="1018171" cy="1018171"/>
      </dsp:txXfrm>
    </dsp:sp>
    <dsp:sp modelId="{20A15132-3F03-4628-B8F1-5776353815FF}">
      <dsp:nvSpPr>
        <dsp:cNvPr id="0" name=""/>
        <dsp:cNvSpPr/>
      </dsp:nvSpPr>
      <dsp:spPr>
        <a:xfrm>
          <a:off x="4855152" y="4370752"/>
          <a:ext cx="1584839" cy="1439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Materials</a:t>
          </a:r>
          <a:endParaRPr lang="ar-DZ" sz="2400" b="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7246" y="4581622"/>
        <a:ext cx="1120651" cy="1018171"/>
      </dsp:txXfrm>
    </dsp:sp>
    <dsp:sp modelId="{AF3A9782-A2BD-445D-940A-56FAA8367607}">
      <dsp:nvSpPr>
        <dsp:cNvPr id="0" name=""/>
        <dsp:cNvSpPr/>
      </dsp:nvSpPr>
      <dsp:spPr>
        <a:xfrm>
          <a:off x="2682304" y="2186530"/>
          <a:ext cx="1562088" cy="14399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0" i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Expenses</a:t>
          </a:r>
          <a:endParaRPr lang="ar-DZ" sz="2400" b="0" i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1066" y="2397400"/>
        <a:ext cx="1104564" cy="1018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3114" y="1383956"/>
            <a:ext cx="7298724" cy="4127157"/>
          </a:xfrm>
        </p:spPr>
        <p:txBody>
          <a:bodyPr>
            <a:noAutofit/>
          </a:bodyPr>
          <a:lstStyle/>
          <a:p>
            <a:pPr rtl="0"/>
            <a:r>
              <a:rPr lang="en-US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ORGANISATION OF PUBLIC RELATIONS FUNCTIONS</a:t>
            </a:r>
            <a:endParaRPr lang="en-ZA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171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1955" y="627905"/>
            <a:ext cx="10948087" cy="534689"/>
          </a:xfrm>
        </p:spPr>
        <p:txBody>
          <a:bodyPr>
            <a:noAutofit/>
          </a:bodyPr>
          <a:lstStyle/>
          <a:p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Organizations of Public Relations Consultancy</a:t>
            </a:r>
            <a:endParaRPr lang="ar-DZ" sz="4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1955" y="1280160"/>
            <a:ext cx="10948086" cy="4947645"/>
          </a:xfrm>
        </p:spPr>
        <p:txBody>
          <a:bodyPr>
            <a:no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Chester Burger: Six reasons why organizations retain outside consultant</a:t>
            </a:r>
            <a:r>
              <a:rPr lang="fr-FR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lacks experience in organizing one;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Headquarters may be located away from communications and financial centers;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Maintaining a wide range of up-to-date contacts;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services of experienced executives;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</a:t>
            </a:r>
            <a:r>
              <a:rPr lang="en-US" sz="29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its own public relations department may be in need of highly specialized services;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Crucial matters of overall outside policy dictate a need for the independent judgement of an outsider.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ar-D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74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77505"/>
              </p:ext>
            </p:extLst>
          </p:nvPr>
        </p:nvGraphicFramePr>
        <p:xfrm>
          <a:off x="483326" y="522515"/>
          <a:ext cx="11220994" cy="591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341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660" y="619667"/>
            <a:ext cx="10954263" cy="1303867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Budgeting in PR</a:t>
            </a:r>
            <a:endParaRPr lang="ar-DZ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6417" y="2441602"/>
            <a:ext cx="10657702" cy="3777966"/>
          </a:xfrm>
        </p:spPr>
        <p:txBody>
          <a:bodyPr>
            <a:norm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 basic elements constitute the PR budget.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5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Labor, office overheads, materials, and expenses.</a:t>
            </a:r>
          </a:p>
          <a:p>
            <a:pPr algn="just" rtl="0"/>
            <a:endParaRPr lang="ar-DZ" sz="5800" dirty="0"/>
          </a:p>
        </p:txBody>
      </p:sp>
    </p:spTree>
    <p:extLst>
      <p:ext uri="{BB962C8B-B14F-4D97-AF65-F5344CB8AC3E}">
        <p14:creationId xmlns:p14="http://schemas.microsoft.com/office/powerpoint/2010/main" val="252688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093442"/>
              </p:ext>
            </p:extLst>
          </p:nvPr>
        </p:nvGraphicFramePr>
        <p:xfrm>
          <a:off x="457201" y="600891"/>
          <a:ext cx="11234056" cy="581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85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424" y="619667"/>
            <a:ext cx="11003690" cy="1303867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ar-DZ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424" y="2441601"/>
            <a:ext cx="11003690" cy="3810917"/>
          </a:xfrm>
        </p:spPr>
        <p:txBody>
          <a:bodyPr>
            <a:norm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</a:t>
            </a:r>
            <a:r>
              <a:rPr lang="en-US" sz="3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choice of organizing its public relations activities, it may set up an internal public relations department or it may contract the activity to an independent outside consultancy.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may also combine the services of an internal department with an external consultant with an external consultant depending on need.</a:t>
            </a:r>
          </a:p>
        </p:txBody>
      </p:sp>
    </p:spTree>
    <p:extLst>
      <p:ext uri="{BB962C8B-B14F-4D97-AF65-F5344CB8AC3E}">
        <p14:creationId xmlns:p14="http://schemas.microsoft.com/office/powerpoint/2010/main" val="370660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4314" y="667266"/>
            <a:ext cx="10939848" cy="1729946"/>
          </a:xfrm>
        </p:spPr>
        <p:txBody>
          <a:bodyPr>
            <a:normAutofit/>
          </a:bodyPr>
          <a:lstStyle/>
          <a:p>
            <a:pPr rtl="0"/>
            <a:r>
              <a:rPr lang="en-US" sz="1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ar-DZ" sz="1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9070" y="2397213"/>
            <a:ext cx="10626811" cy="3830592"/>
          </a:xfrm>
        </p:spPr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practice of public relations is organized along two main structures: The internal department and the external consultancy. 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choice of which mode to use is determined by the resources and size of the organization and the special needs. </a:t>
            </a:r>
          </a:p>
          <a:p>
            <a:pPr algn="l" rtl="0"/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74517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Autofit/>
          </a:bodyPr>
          <a:lstStyle/>
          <a:p>
            <a:r>
              <a:rPr lang="en-GB" sz="80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Defining PR</a:t>
            </a:r>
            <a:endParaRPr lang="en-ZA" sz="80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3" y="1214424"/>
            <a:ext cx="10985863" cy="5173313"/>
          </a:xfrm>
        </p:spPr>
        <p:txBody>
          <a:bodyPr>
            <a:noAutofit/>
          </a:bodyPr>
          <a:lstStyle/>
          <a:p>
            <a:pPr marL="171450" indent="-5143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 is the deliberate, planned and sustained effort to establish and maintain mutual understanding between on organization and its publics. </a:t>
            </a:r>
          </a:p>
          <a:p>
            <a:pPr marL="171450" indent="-5143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 is the management function that establishes and maintains mutually beneficial relationships between an organization and the publics on whom its success or failure depends.</a:t>
            </a:r>
          </a:p>
          <a:p>
            <a:pPr marL="171450" indent="-51435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 is distinctive management function which helps establish and maintain mutual lines of communication, understanding, acceptance, and cooperation between an organization and its publics.</a:t>
            </a:r>
          </a:p>
        </p:txBody>
      </p:sp>
    </p:spTree>
    <p:extLst>
      <p:ext uri="{BB962C8B-B14F-4D97-AF65-F5344CB8AC3E}">
        <p14:creationId xmlns:p14="http://schemas.microsoft.com/office/powerpoint/2010/main" val="271334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595" y="609599"/>
            <a:ext cx="10668000" cy="5601731"/>
          </a:xfrm>
        </p:spPr>
        <p:txBody>
          <a:bodyPr>
            <a:noAutofit/>
          </a:bodyPr>
          <a:lstStyle/>
          <a:p>
            <a:pPr marL="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Public Relations: The management of problems &amp; issues;</a:t>
            </a:r>
          </a:p>
          <a:p>
            <a:pPr marL="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Defines &amp; emphasises responsibility of management to serve public interest;</a:t>
            </a:r>
          </a:p>
          <a:p>
            <a:pPr marL="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Helps management keep abreast of change;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Serve as early warning system to help anticipate trends;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GB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Use research and communication techniques as its principal tools.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l" rtl="0">
              <a:spcAft>
                <a:spcPts val="0"/>
              </a:spcAft>
              <a:buNone/>
            </a:pP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954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63146"/>
            <a:ext cx="8229600" cy="675642"/>
          </a:xfrm>
        </p:spPr>
        <p:txBody>
          <a:bodyPr>
            <a:normAutofit/>
          </a:bodyPr>
          <a:lstStyle/>
          <a:p>
            <a:r>
              <a:rPr lang="en-ZA" sz="2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Functions of PR</a:t>
            </a:r>
            <a:endParaRPr lang="en-ZA" sz="2400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38" y="1338789"/>
            <a:ext cx="10975979" cy="4856065"/>
          </a:xfrm>
        </p:spPr>
        <p:txBody>
          <a:bodyPr>
            <a:noAutofit/>
          </a:bodyPr>
          <a:lstStyle/>
          <a:p>
            <a:pPr marL="5715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9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ZA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Trusted counsel— advise and anticipate</a:t>
            </a:r>
          </a:p>
          <a:p>
            <a:pPr marL="5715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Internal communication— engage employees  and build trust</a:t>
            </a:r>
          </a:p>
          <a:p>
            <a:pPr marL="5715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Media relations— develop public trust and support</a:t>
            </a:r>
          </a:p>
          <a:p>
            <a:pPr marL="5715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Community relations— establish public trust and support</a:t>
            </a:r>
          </a:p>
          <a:p>
            <a:pPr marL="57150" indent="-3429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ZA" sz="2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External communication to customers/ stakeholders/ investors, etc.— build public trust and support</a:t>
            </a:r>
          </a:p>
          <a:p>
            <a:pPr mar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ZA" sz="29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ZA" sz="29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ZA" sz="29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1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8431" y="644381"/>
            <a:ext cx="10915135" cy="690149"/>
          </a:xfrm>
        </p:spPr>
        <p:txBody>
          <a:bodyPr>
            <a:noAutofit/>
          </a:bodyPr>
          <a:lstStyle/>
          <a:p>
            <a:r>
              <a:rPr lang="en-US" sz="4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up a Public Relations Department</a:t>
            </a:r>
            <a:endParaRPr lang="ar-DZ" sz="4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430" y="2430162"/>
            <a:ext cx="10915135" cy="3789406"/>
          </a:xfrm>
        </p:spPr>
        <p:txBody>
          <a:bodyPr>
            <a:noAutofit/>
          </a:bodyPr>
          <a:lstStyle/>
          <a:p>
            <a:pPr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the practice of public relations;	</a:t>
            </a:r>
          </a:p>
          <a:p>
            <a:pPr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industrial companies, trade and professional associations, governments at both federal, state and local level have set up public relations departments within their </a:t>
            </a:r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organisations</a:t>
            </a: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prefer to use the services of public relations consultants. </a:t>
            </a:r>
            <a:endParaRPr lang="ar-DZ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23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374073"/>
              </p:ext>
            </p:extLst>
          </p:nvPr>
        </p:nvGraphicFramePr>
        <p:xfrm>
          <a:off x="600891" y="587829"/>
          <a:ext cx="11011989" cy="5624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58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660" y="611430"/>
            <a:ext cx="10970739" cy="780766"/>
          </a:xfrm>
        </p:spPr>
        <p:txBody>
          <a:bodyPr>
            <a:noAutofit/>
          </a:bodyPr>
          <a:lstStyle/>
          <a:p>
            <a:r>
              <a:rPr lang="en-US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a Public Relations Department</a:t>
            </a:r>
            <a:endParaRPr lang="ar-DZ" sz="4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550391"/>
              </p:ext>
            </p:extLst>
          </p:nvPr>
        </p:nvGraphicFramePr>
        <p:xfrm>
          <a:off x="609601" y="1293223"/>
          <a:ext cx="10970738" cy="495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3914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2851" y="627906"/>
            <a:ext cx="10896598" cy="613066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Internal PR Department</a:t>
            </a:r>
            <a:endParaRPr lang="ar-DZ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914854"/>
              </p:ext>
            </p:extLst>
          </p:nvPr>
        </p:nvGraphicFramePr>
        <p:xfrm>
          <a:off x="652852" y="1345474"/>
          <a:ext cx="10896598" cy="488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5005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516</Words>
  <Application>Microsoft Office PowerPoint</Application>
  <PresentationFormat>شاشة عريضة</PresentationFormat>
  <Paragraphs>65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Garamond</vt:lpstr>
      <vt:lpstr>Wingdings</vt:lpstr>
      <vt:lpstr>Organique</vt:lpstr>
      <vt:lpstr>ORGANISATION OF PUBLIC RELATIONS FUNCTIONS</vt:lpstr>
      <vt:lpstr>INTRODUCTION</vt:lpstr>
      <vt:lpstr>Defining PR</vt:lpstr>
      <vt:lpstr>عرض تقديمي في PowerPoint</vt:lpstr>
      <vt:lpstr>Functions of PR</vt:lpstr>
      <vt:lpstr>Setting up a Public Relations Department</vt:lpstr>
      <vt:lpstr>عرض تقديمي في PowerPoint</vt:lpstr>
      <vt:lpstr>Functions of a Public Relations Department</vt:lpstr>
      <vt:lpstr>Advantages of Internal PR Department</vt:lpstr>
      <vt:lpstr>Organizations of Public Relations Consultancy</vt:lpstr>
      <vt:lpstr>عرض تقديمي في PowerPoint</vt:lpstr>
      <vt:lpstr>Budgeting in PR</vt:lpstr>
      <vt:lpstr>عرض تقديمي في PowerPoint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 OF PUBLIC RELATIONS FUNCTIONS</dc:title>
  <dc:creator>YS</dc:creator>
  <cp:lastModifiedBy>Boutkhil</cp:lastModifiedBy>
  <cp:revision>7</cp:revision>
  <dcterms:created xsi:type="dcterms:W3CDTF">2022-11-30T07:44:54Z</dcterms:created>
  <dcterms:modified xsi:type="dcterms:W3CDTF">2022-11-30T12:09:35Z</dcterms:modified>
</cp:coreProperties>
</file>