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7" r:id="rId2"/>
    <p:sldId id="285" r:id="rId3"/>
    <p:sldId id="260" r:id="rId4"/>
    <p:sldId id="259" r:id="rId5"/>
    <p:sldId id="261" r:id="rId6"/>
    <p:sldId id="263" r:id="rId7"/>
    <p:sldId id="264" r:id="rId8"/>
    <p:sldId id="265" r:id="rId9"/>
    <p:sldId id="270" r:id="rId10"/>
    <p:sldId id="271" r:id="rId11"/>
    <p:sldId id="272" r:id="rId12"/>
    <p:sldId id="273" r:id="rId13"/>
    <p:sldId id="27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2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5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86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051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1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51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36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258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80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8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96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8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03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9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6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C79912-AAEC-49BB-895A-75F57DAC7C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8FB4D5-3CD1-4FB2-811E-E9034A0E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8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5817" y="3124200"/>
            <a:ext cx="7249886" cy="783102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Ethics in Public Relations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08" y="610301"/>
            <a:ext cx="10963445" cy="604545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Cadbury Crisis Management &amp;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1358536"/>
            <a:ext cx="11305257" cy="5016137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and Drug Inspector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Role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in Sale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Cadbury Management Action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Accept the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2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6" y="483326"/>
            <a:ext cx="11194868" cy="590441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 Clients about the Problem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Advised Customers Remain Careful in Buying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6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Media Briefing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in Packaging</a:t>
            </a: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6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48" y="648939"/>
            <a:ext cx="10957005" cy="722662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 Ethics Followed By Cadbury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6" y="1371601"/>
            <a:ext cx="10657113" cy="4837459"/>
          </a:xfrm>
        </p:spPr>
        <p:txBody>
          <a:bodyPr>
            <a:normAutofit lnSpcReduction="10000"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remain truthful and accurate.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Informed clients well to make decision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protect the interests of their clients.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avoided conflict of interests. </a:t>
            </a:r>
          </a:p>
        </p:txBody>
      </p:sp>
    </p:spTree>
    <p:extLst>
      <p:ext uri="{BB962C8B-B14F-4D97-AF65-F5344CB8AC3E}">
        <p14:creationId xmlns:p14="http://schemas.microsoft.com/office/powerpoint/2010/main" val="2203310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503" y="649674"/>
            <a:ext cx="10895187" cy="643549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Deficiencies Regarding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755" y="2390502"/>
            <a:ext cx="10712308" cy="381782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not truthful.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protecting only their own interest.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created a conflict.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3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18" y="2391974"/>
            <a:ext cx="10676708" cy="3836589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Educating people about the importance of ethical behavior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Clearly defining ethics and code of conduct of organizations and industries.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the ethics by our selves.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629436"/>
            <a:ext cx="10964087" cy="507034"/>
          </a:xfrm>
        </p:spPr>
        <p:txBody>
          <a:bodyPr>
            <a:noAutofit/>
          </a:bodyPr>
          <a:lstStyle/>
          <a:p>
            <a:pPr algn="ctr"/>
            <a:r>
              <a:rPr lang="en-US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to improve ethical issues in Public Relations</a:t>
            </a:r>
          </a:p>
        </p:txBody>
      </p:sp>
    </p:spTree>
    <p:extLst>
      <p:ext uri="{BB962C8B-B14F-4D97-AF65-F5344CB8AC3E}">
        <p14:creationId xmlns:p14="http://schemas.microsoft.com/office/powerpoint/2010/main" val="237088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1251E24-0AC4-80B7-9F28-E2C1B0393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0584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</a:t>
            </a:r>
            <a:r>
              <a:rPr lang="en-US" alt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Ethics?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22F5075-A8FF-D713-28C8-0D85D5612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7017" y="1269411"/>
            <a:ext cx="10933612" cy="496157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Derived from the Greek word “ethos”, which means “way of living”,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branch of philosophy that is concerned with human conduct, more specifically the behavior of individuals in society.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Ethics examines the rational justification for our moral judgments; it studies what is morally right or wrong, just or unjust.</a:t>
            </a:r>
            <a:endParaRPr lang="en-US" alt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Ethics are beliefs about right and wrong that guide the way we think and act.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1436914"/>
            <a:ext cx="7374228" cy="4010297"/>
          </a:xfrm>
        </p:spPr>
        <p:txBody>
          <a:bodyPr>
            <a:normAutofit lnSpcReduction="10000"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Josephson institute ethics in Public relations are “Standards of conduct that indicate how one should behave based on moral duties and virtues”.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Internet Encyclopedia of Philosophy explains ethics in Public relation as “ The field of ethics, also called moral philosophy, involves systematizing, defending, and recommending concepts of right and wrong behavior”.</a:t>
            </a:r>
          </a:p>
        </p:txBody>
      </p:sp>
    </p:spTree>
    <p:extLst>
      <p:ext uri="{BB962C8B-B14F-4D97-AF65-F5344CB8AC3E}">
        <p14:creationId xmlns:p14="http://schemas.microsoft.com/office/powerpoint/2010/main" val="305837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DAC9226-0143-0E3B-24A8-FF463224A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r>
              <a:rPr lang="en-US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Rewards of Ethical Behavior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CBA1B58-273D-9E69-D47D-26407CE9B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7166" y="1143000"/>
            <a:ext cx="10728960" cy="530120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satisfaction in doing right thing.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Ethical behavior can lead to personal success.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Ethical behavior may lead to an organization’s financial success.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3326"/>
            <a:ext cx="11220993" cy="589134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principle behind the professional ethics is that one sanctions are designed to create the greatest good for both the client and the community as a whole rather than to enhance the position and power of the practitioner.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critics think that there cannot be ethics in Public Relations because the task itself is a product of manipulation and propaganda.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37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85109"/>
            <a:ext cx="11249294" cy="451732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 involves earning credibility which comes from telling the truth.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 must be based on doing the right thing means acting ethically.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9" y="655562"/>
            <a:ext cx="10918370" cy="67685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Ethics in Public Relations</a:t>
            </a:r>
          </a:p>
        </p:txBody>
      </p:sp>
    </p:spTree>
    <p:extLst>
      <p:ext uri="{BB962C8B-B14F-4D97-AF65-F5344CB8AC3E}">
        <p14:creationId xmlns:p14="http://schemas.microsoft.com/office/powerpoint/2010/main" val="270926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1463041"/>
            <a:ext cx="11234055" cy="492469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people perceive public relations as something not respectable.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includes clever strategies to convince people that what's wrong is right.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believe that public relation professionals are clever manipulators instead of truth conveyers.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96" y="642499"/>
            <a:ext cx="10957558" cy="820542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Ethical issues with Public Relations</a:t>
            </a:r>
          </a:p>
        </p:txBody>
      </p:sp>
    </p:spTree>
    <p:extLst>
      <p:ext uri="{BB962C8B-B14F-4D97-AF65-F5344CB8AC3E}">
        <p14:creationId xmlns:p14="http://schemas.microsoft.com/office/powerpoint/2010/main" val="370532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6" y="600891"/>
            <a:ext cx="11220994" cy="581297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Withholding information from the public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Presenting and promoting independent views and opinions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Biased approach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Distorting the reality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Propaganda</a:t>
            </a:r>
          </a:p>
        </p:txBody>
      </p:sp>
    </p:spTree>
    <p:extLst>
      <p:ext uri="{BB962C8B-B14F-4D97-AF65-F5344CB8AC3E}">
        <p14:creationId xmlns:p14="http://schemas.microsoft.com/office/powerpoint/2010/main" val="73010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496389"/>
            <a:ext cx="11273246" cy="586522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Public Relation Society of America, the followings are the ethics for PR officers: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 and Truthfulness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Informed Decision Making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Confidentiality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Interest of Clients or Employers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Conflicts of Interests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work contrary to the code</a:t>
            </a:r>
          </a:p>
        </p:txBody>
      </p:sp>
    </p:spTree>
    <p:extLst>
      <p:ext uri="{BB962C8B-B14F-4D97-AF65-F5344CB8AC3E}">
        <p14:creationId xmlns:p14="http://schemas.microsoft.com/office/powerpoint/2010/main" val="3102666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373</TotalTime>
  <Words>498</Words>
  <Application>Microsoft Office PowerPoint</Application>
  <PresentationFormat>شاشة عريضة</PresentationFormat>
  <Paragraphs>57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Garamond</vt:lpstr>
      <vt:lpstr>Wingdings</vt:lpstr>
      <vt:lpstr>Organic</vt:lpstr>
      <vt:lpstr>عرض تقديمي في PowerPoint</vt:lpstr>
      <vt:lpstr>Definition of Ethics?</vt:lpstr>
      <vt:lpstr>عرض تقديمي في PowerPoint</vt:lpstr>
      <vt:lpstr>The Rewards of Ethical Behavior</vt:lpstr>
      <vt:lpstr>عرض تقديمي في PowerPoint</vt:lpstr>
      <vt:lpstr>Role of Ethics in Public Relations</vt:lpstr>
      <vt:lpstr>Ethical issues with Public Relations</vt:lpstr>
      <vt:lpstr>عرض تقديمي في PowerPoint</vt:lpstr>
      <vt:lpstr>عرض تقديمي في PowerPoint</vt:lpstr>
      <vt:lpstr>Cadbury Crisis Management &amp; Ethics</vt:lpstr>
      <vt:lpstr>عرض تقديمي في PowerPoint</vt:lpstr>
      <vt:lpstr>PR Ethics Followed By Cadbury</vt:lpstr>
      <vt:lpstr>Deficiencies Regarding Ethics</vt:lpstr>
      <vt:lpstr>Solutions to improve ethical issues in Public Relations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Tanvir Zaver</dc:creator>
  <cp:lastModifiedBy>Boutkhil</cp:lastModifiedBy>
  <cp:revision>35</cp:revision>
  <dcterms:created xsi:type="dcterms:W3CDTF">2014-05-07T16:27:12Z</dcterms:created>
  <dcterms:modified xsi:type="dcterms:W3CDTF">2022-11-30T09:54:39Z</dcterms:modified>
</cp:coreProperties>
</file>