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3"/>
  </p:notesMasterIdLst>
  <p:handoutMasterIdLst>
    <p:handoutMasterId r:id="rId34"/>
  </p:handoutMasterIdLst>
  <p:sldIdLst>
    <p:sldId id="257" r:id="rId2"/>
    <p:sldId id="546" r:id="rId3"/>
    <p:sldId id="359" r:id="rId4"/>
    <p:sldId id="492" r:id="rId5"/>
    <p:sldId id="459" r:id="rId6"/>
    <p:sldId id="497" r:id="rId7"/>
    <p:sldId id="537" r:id="rId8"/>
    <p:sldId id="533" r:id="rId9"/>
    <p:sldId id="544" r:id="rId10"/>
    <p:sldId id="545" r:id="rId11"/>
    <p:sldId id="540" r:id="rId12"/>
    <p:sldId id="539" r:id="rId13"/>
    <p:sldId id="547" r:id="rId14"/>
    <p:sldId id="548" r:id="rId15"/>
    <p:sldId id="541" r:id="rId16"/>
    <p:sldId id="542" r:id="rId17"/>
    <p:sldId id="543" r:id="rId18"/>
    <p:sldId id="536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0" r:id="rId31"/>
    <p:sldId id="561" r:id="rId32"/>
  </p:sldIdLst>
  <p:sldSz cx="9001125" cy="7021513"/>
  <p:notesSz cx="7099300" cy="10234613"/>
  <p:custShowLst>
    <p:custShow name="Diaporama personnalisé 1" id="0">
      <p:sldLst>
        <p:sld r:id="rId2"/>
      </p:sldLst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3333FF"/>
    <a:srgbClr val="000A1E"/>
    <a:srgbClr val="33CC33"/>
    <a:srgbClr val="006600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803" autoAdjust="0"/>
  </p:normalViewPr>
  <p:slideViewPr>
    <p:cSldViewPr>
      <p:cViewPr>
        <p:scale>
          <a:sx n="80" d="100"/>
          <a:sy n="80" d="100"/>
        </p:scale>
        <p:origin x="-1032" y="192"/>
      </p:cViewPr>
      <p:guideLst>
        <p:guide orient="horz" pos="2212"/>
        <p:guide pos="2835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4"/>
    </p:cViewPr>
  </p:sorterViewPr>
  <p:notesViewPr>
    <p:cSldViewPr>
      <p:cViewPr varScale="1">
        <p:scale>
          <a:sx n="46" d="100"/>
          <a:sy n="46" d="100"/>
        </p:scale>
        <p:origin x="-1168" y="-10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CF30331C-CA6B-420C-876D-3B3D58341A7D}" type="datetimeFigureOut">
              <a:rPr lang="fr-FR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05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3ED6E-8089-4AE0-AF35-3DAE724DC43F}" type="datetimeFigureOut">
              <a:rPr lang="fr-FR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768350"/>
            <a:ext cx="491648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6B0080-A447-464A-A4F3-67756638AB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8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0080-A447-464A-A4F3-67756638ABD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69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0080-A447-464A-A4F3-67756638ABD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10176" y="368479"/>
            <a:ext cx="7290911" cy="150728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10176" y="1894174"/>
            <a:ext cx="7290911" cy="1794387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07036" y="1447511"/>
            <a:ext cx="207026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39095" y="1377085"/>
            <a:ext cx="63008" cy="655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0844" y="281188"/>
            <a:ext cx="1800225" cy="599104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25141" y="281189"/>
            <a:ext cx="5475684" cy="599104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4A08C3-0594-469B-9058-DC868094B66A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7220" y="-55"/>
            <a:ext cx="6750844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8104" y="2662324"/>
            <a:ext cx="6300788" cy="2340504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38104" y="1092235"/>
            <a:ext cx="6300788" cy="1545708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50281" y="0"/>
            <a:ext cx="75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38378" y="2881765"/>
            <a:ext cx="207026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370438" y="2811339"/>
            <a:ext cx="63008" cy="655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0861"/>
            <a:ext cx="7380923" cy="1170252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13177" y="1560336"/>
            <a:ext cx="3600450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3649" y="1560336"/>
            <a:ext cx="3600450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56" y="5283372"/>
            <a:ext cx="8101013" cy="1170252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056" y="336105"/>
            <a:ext cx="3960495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90574" y="336105"/>
            <a:ext cx="3960495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0056" y="992447"/>
            <a:ext cx="3960495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0574" y="992447"/>
            <a:ext cx="3960495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0861"/>
            <a:ext cx="7380923" cy="1170252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125" y="0"/>
            <a:ext cx="8002000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FDBF78-18CC-45C1-99C2-28544219E0F0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BC5A5-2EB8-41D6-BE5D-F93CFD8609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999125" y="-55"/>
            <a:ext cx="72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56" y="221947"/>
            <a:ext cx="3750469" cy="1189756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0056" y="1440510"/>
            <a:ext cx="3750469" cy="715154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0056" y="2184471"/>
            <a:ext cx="8026003" cy="40877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4913" y="1092235"/>
            <a:ext cx="2700338" cy="2028437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0094" y="1092235"/>
            <a:ext cx="4500563" cy="468100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25103" y="1170256"/>
            <a:ext cx="4350544" cy="359832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0526" y="977095"/>
            <a:ext cx="675084" cy="20918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4925485" y="959122"/>
            <a:ext cx="639080" cy="20918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5103" y="4915059"/>
            <a:ext cx="4350544" cy="780168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03177" y="-835375"/>
            <a:ext cx="1613279" cy="16779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6179" y="21606"/>
            <a:ext cx="1675594" cy="1742776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0024" y="1080233"/>
            <a:ext cx="1108128" cy="112891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97047" y="-55"/>
            <a:ext cx="8004078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13176" y="281186"/>
            <a:ext cx="7380923" cy="117025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13176" y="1482319"/>
            <a:ext cx="7380923" cy="4915059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25440" y="6455891"/>
            <a:ext cx="2100263" cy="48760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625703" y="6455891"/>
            <a:ext cx="2850356" cy="48760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79060" y="6455891"/>
            <a:ext cx="450056" cy="487605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999125" y="-55"/>
            <a:ext cx="72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42875" y="3098800"/>
            <a:ext cx="88169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fr-FR" sz="3200" dirty="0">
              <a:latin typeface="Garamond" pitchFamily="18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439713" cy="435790"/>
          </a:xfrm>
        </p:spPr>
        <p:txBody>
          <a:bodyPr/>
          <a:lstStyle/>
          <a:p>
            <a:pPr>
              <a:defRPr/>
            </a:pPr>
            <a:fld id="{11F3A83B-0C23-4DF6-A20D-F95982416FCB}" type="slidenum">
              <a:rPr lang="fr-FR" smtClean="0">
                <a:solidFill>
                  <a:schemeClr val="tx1"/>
                </a:solidFill>
                <a:latin typeface="Garamond" pitchFamily="18" charset="0"/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5" y="243428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0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15317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Rectangle 1"/>
          <p:cNvSpPr/>
          <p:nvPr/>
        </p:nvSpPr>
        <p:spPr>
          <a:xfrm>
            <a:off x="1571604" y="510360"/>
            <a:ext cx="60486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UNIVERSITE DE M'SILA</a:t>
            </a:r>
            <a:endParaRPr lang="fr-F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71538" y="2653500"/>
            <a:ext cx="7621711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Conception et fabrication assistée par ordinateur </a:t>
            </a:r>
            <a: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CFAO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4845" y="5796772"/>
            <a:ext cx="364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Par. </a:t>
            </a:r>
            <a:r>
              <a:rPr lang="en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Mechta.A</a:t>
            </a:r>
            <a:endParaRPr lang="en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10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1571604" y="5439582"/>
            <a:ext cx="6715172" cy="642942"/>
          </a:xfrm>
        </p:spPr>
        <p:txBody>
          <a:bodyPr>
            <a:noAutofit/>
          </a:bodyPr>
          <a:lstStyle/>
          <a:p>
            <a:pPr indent="-468000" algn="ctr"/>
            <a:r>
              <a:rPr lang="fr-FR" sz="2000" dirty="0" err="1" smtClean="0">
                <a:solidFill>
                  <a:schemeClr val="tx1"/>
                </a:solidFill>
              </a:rPr>
              <a:t>Fig</a:t>
            </a:r>
            <a:r>
              <a:rPr lang="fr-FR" sz="2000" dirty="0" smtClean="0">
                <a:solidFill>
                  <a:schemeClr val="tx1"/>
                </a:solidFill>
              </a:rPr>
              <a:t> 3:partie commande d’un MOCN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C:\Users\Copie Star\Desktop\CCCC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96178"/>
            <a:ext cx="7000924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11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4000" dirty="0" smtClean="0">
                <a:solidFill>
                  <a:srgbClr val="0070C0"/>
                </a:solidFill>
              </a:rPr>
              <a:t>Les défirent types des MOCN</a:t>
            </a:r>
            <a:endParaRPr lang="fr-FR" sz="4000" b="1" dirty="0" smtClean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Copie Star\Desktop\CCCC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96244"/>
            <a:ext cx="7331104" cy="1500198"/>
          </a:xfrm>
          <a:prstGeom prst="rect">
            <a:avLst/>
          </a:prstGeom>
          <a:noFill/>
        </p:spPr>
      </p:pic>
      <p:pic>
        <p:nvPicPr>
          <p:cNvPr id="8195" name="Picture 3" descr="C:\Users\Copie Star\Desktop\CCCC\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39318"/>
            <a:ext cx="750099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12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218" name="Picture 2" descr="C:\Users\Copie Star\Desktop\CCCC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53434"/>
            <a:ext cx="6929485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10242" name="Picture 2" descr="C:\Users\Copie Star\Desktop\CCCC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2010558"/>
            <a:ext cx="7858148" cy="3571900"/>
          </a:xfrm>
          <a:prstGeom prst="rect">
            <a:avLst/>
          </a:prstGeom>
          <a:noFill/>
        </p:spPr>
      </p:pic>
      <p:pic>
        <p:nvPicPr>
          <p:cNvPr id="9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53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1266" name="Picture 2" descr="C:\Users\Copie Star\Desktop\CCCC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81188"/>
            <a:ext cx="7572428" cy="4344212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1571604" y="6153962"/>
            <a:ext cx="6715172" cy="642942"/>
          </a:xfrm>
        </p:spPr>
        <p:txBody>
          <a:bodyPr>
            <a:noAutofit/>
          </a:bodyPr>
          <a:lstStyle/>
          <a:p>
            <a:pPr indent="-468000" algn="ctr"/>
            <a:r>
              <a:rPr lang="fr-FR" sz="2000" dirty="0" err="1" smtClean="0">
                <a:solidFill>
                  <a:schemeClr val="tx1"/>
                </a:solidFill>
              </a:rPr>
              <a:t>Fig</a:t>
            </a:r>
            <a:r>
              <a:rPr lang="fr-FR" sz="2000" dirty="0" smtClean="0">
                <a:solidFill>
                  <a:schemeClr val="tx1"/>
                </a:solidFill>
              </a:rPr>
              <a:t> 4:boucle ouvert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15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2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2290" name="Picture 2" descr="C:\Users\Copie Star\Desktop\CCCC\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39120"/>
            <a:ext cx="8001025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16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7" name="Picture 3" descr="C:\Users\Copie Star\Desktop\CCCC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6572296" cy="6215106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66" y="6153962"/>
            <a:ext cx="6715172" cy="642942"/>
          </a:xfrm>
        </p:spPr>
        <p:txBody>
          <a:bodyPr>
            <a:noAutofit/>
          </a:bodyPr>
          <a:lstStyle/>
          <a:p>
            <a:pPr indent="-468000" algn="ctr"/>
            <a:r>
              <a:rPr lang="fr-FR" sz="2000" dirty="0" err="1" smtClean="0">
                <a:solidFill>
                  <a:schemeClr val="tx1"/>
                </a:solidFill>
              </a:rPr>
              <a:t>Fig</a:t>
            </a:r>
            <a:r>
              <a:rPr lang="fr-FR" sz="2000" dirty="0" smtClean="0">
                <a:solidFill>
                  <a:schemeClr val="tx1"/>
                </a:solidFill>
              </a:rPr>
              <a:t> 5:commande adaptative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17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1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3314" name="Picture 2" descr="C:\Users\Copie Star\Desktop\CCCC\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67616"/>
            <a:ext cx="7215238" cy="1376365"/>
          </a:xfrm>
          <a:prstGeom prst="rect">
            <a:avLst/>
          </a:prstGeom>
          <a:noFill/>
        </p:spPr>
      </p:pic>
      <p:pic>
        <p:nvPicPr>
          <p:cNvPr id="13315" name="Picture 3" descr="C:\Users\Copie Star\Desktop\CCCC\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96376"/>
            <a:ext cx="7143800" cy="3019427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66" y="6153962"/>
            <a:ext cx="6715172" cy="642942"/>
          </a:xfrm>
        </p:spPr>
        <p:txBody>
          <a:bodyPr>
            <a:noAutofit/>
          </a:bodyPr>
          <a:lstStyle/>
          <a:p>
            <a:pPr indent="-468000" algn="ctr"/>
            <a:r>
              <a:rPr lang="fr-FR" sz="2000" dirty="0" err="1" smtClean="0">
                <a:solidFill>
                  <a:schemeClr val="tx1"/>
                </a:solidFill>
              </a:rPr>
              <a:t>Fig</a:t>
            </a:r>
            <a:r>
              <a:rPr lang="fr-FR" sz="2000" dirty="0" smtClean="0">
                <a:solidFill>
                  <a:schemeClr val="tx1"/>
                </a:solidFill>
              </a:rPr>
              <a:t> 6:boucle </a:t>
            </a:r>
            <a:r>
              <a:rPr lang="fr-FR" sz="2000" dirty="0" err="1" smtClean="0">
                <a:solidFill>
                  <a:schemeClr val="tx1"/>
                </a:solidFill>
              </a:rPr>
              <a:t>fermmé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511151" cy="435790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>
                <a:latin typeface="Garamond" pitchFamily="18" charset="0"/>
              </a:rPr>
              <a:pPr>
                <a:defRPr/>
              </a:pPr>
              <a:t>18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4338" name="Picture 2" descr="C:\Users\Copie Star\Desktop\CCCC\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53434"/>
            <a:ext cx="693422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1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5362" name="Picture 2" descr="C:\Users\Copie Star\Desktop\CCCC\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67550"/>
            <a:ext cx="6715172" cy="5214949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66" y="6153962"/>
            <a:ext cx="6715172" cy="642942"/>
          </a:xfrm>
        </p:spPr>
        <p:txBody>
          <a:bodyPr>
            <a:noAutofit/>
          </a:bodyPr>
          <a:lstStyle/>
          <a:p>
            <a:pPr indent="-468000" algn="ctr"/>
            <a:r>
              <a:rPr lang="fr-FR" sz="2000" dirty="0" smtClean="0">
                <a:solidFill>
                  <a:schemeClr val="tx1"/>
                </a:solidFill>
              </a:rPr>
              <a:t>Tableau 1:classification suivant le nombre d’axe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BC5A5-2EB8-41D6-BE5D-F93CFD86098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1259632" y="1807840"/>
            <a:ext cx="7170020" cy="3925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chapitre04</a:t>
            </a:r>
            <a:endParaRPr lang="fr-CA" sz="6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 MOCN</a:t>
            </a:r>
          </a:p>
          <a:p>
            <a:pPr marL="82296" lvl="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fr-FR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CFAO</a:t>
            </a:r>
            <a:endParaRPr kumimoji="0" lang="fr-CA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4608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6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6386" name="Picture 2" descr="C:\Users\Copie Star\Desktop\CCCC\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96178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7410" name="Picture 2" descr="C:\Users\Copie Star\Desktop\CCCC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81996"/>
            <a:ext cx="728667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8434" name="Picture 2" descr="C:\Users\Copie Star\Desktop\CCCC\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724806"/>
            <a:ext cx="702947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9458" name="Picture 2" descr="C:\Users\Copie Star\Desktop\CCCC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2" y="1828800"/>
            <a:ext cx="7300941" cy="4682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0482" name="Picture 2" descr="C:\Users\Copie Star\Desktop\CCCC\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53368"/>
            <a:ext cx="7329516" cy="2256642"/>
          </a:xfrm>
          <a:prstGeom prst="rect">
            <a:avLst/>
          </a:prstGeom>
          <a:noFill/>
        </p:spPr>
      </p:pic>
      <p:pic>
        <p:nvPicPr>
          <p:cNvPr id="20483" name="Picture 3" descr="C:\Users\Copie Star\Desktop\CCCC\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82260"/>
            <a:ext cx="550072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1506" name="Picture 2" descr="C:\Users\Copie Star\Desktop\CCCC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38988"/>
            <a:ext cx="6858048" cy="1714512"/>
          </a:xfrm>
          <a:prstGeom prst="rect">
            <a:avLst/>
          </a:prstGeom>
          <a:noFill/>
        </p:spPr>
      </p:pic>
      <p:pic>
        <p:nvPicPr>
          <p:cNvPr id="21507" name="Picture 3" descr="C:\Users\Copie Star\Desktop\CCCC\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867814"/>
            <a:ext cx="735811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2530" name="Picture 2" descr="C:\Users\Copie Star\Desktop\CCCC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67682"/>
            <a:ext cx="7286676" cy="2928958"/>
          </a:xfrm>
          <a:prstGeom prst="rect">
            <a:avLst/>
          </a:prstGeom>
          <a:noFill/>
        </p:spPr>
      </p:pic>
      <p:pic>
        <p:nvPicPr>
          <p:cNvPr id="22531" name="Picture 3" descr="C:\Users\Copie Star\Desktop\CCCC\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868078"/>
            <a:ext cx="742955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3554" name="Picture 2" descr="C:\Users\Copie Star\Desktop\CCCC\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10360"/>
            <a:ext cx="6657999" cy="603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4578" name="Picture 2" descr="C:\Users\Copie Star\Desktop\CCCC\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796244"/>
            <a:ext cx="716759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5602" name="Picture 2" descr="C:\Users\Copie Star\Desktop\CCCC\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4" y="1333500"/>
            <a:ext cx="7234265" cy="524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72528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1503045" y="224608"/>
            <a:ext cx="7212359" cy="1071570"/>
          </a:xfrm>
        </p:spPr>
        <p:txBody>
          <a:bodyPr>
            <a:normAutofit/>
          </a:bodyPr>
          <a:lstStyle/>
          <a:p>
            <a:pPr marL="82296" indent="0"/>
            <a:r>
              <a:rPr lang="fr-C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MOCN</a:t>
            </a:r>
            <a:endParaRPr lang="fr-CA" dirty="0">
              <a:solidFill>
                <a:srgbClr val="0070C0"/>
              </a:solidFill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1259632" y="1998588"/>
            <a:ext cx="7498080" cy="4248472"/>
          </a:xfrm>
        </p:spPr>
        <p:txBody>
          <a:bodyPr>
            <a:normAutofit fontScale="92500" lnSpcReduction="20000"/>
          </a:bodyPr>
          <a:lstStyle/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Introduction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historique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définition 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Partie opérative</a:t>
            </a:r>
            <a:r>
              <a:rPr lang="fr-FR" sz="4400" b="1" dirty="0" smtClean="0">
                <a:solidFill>
                  <a:srgbClr val="0070C0"/>
                </a:solidFill>
              </a:rPr>
              <a:t> 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Partie commande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Les défirent types des MOCN</a:t>
            </a:r>
            <a:r>
              <a:rPr lang="fr-FR" sz="4400" dirty="0">
                <a:solidFill>
                  <a:srgbClr val="0070C0"/>
                </a:solidFill>
              </a:rPr>
              <a:t> </a:t>
            </a:r>
            <a:endParaRPr lang="fr-FR" sz="4400" dirty="0" smtClean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Classification des MOCN</a:t>
            </a:r>
          </a:p>
          <a:p>
            <a:pPr indent="-468000">
              <a:buNone/>
            </a:pPr>
            <a:endParaRPr lang="fr-FR" sz="4400" dirty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endParaRPr lang="fr-FR" sz="4400" b="1" dirty="0" smtClean="0">
              <a:solidFill>
                <a:srgbClr val="0070C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000232" y="158193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85918" y="6439714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6626" name="Picture 2" descr="C:\Users\Copie Star\Desktop\CCCC\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4" y="1081088"/>
            <a:ext cx="7178704" cy="564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7650" name="Picture 2" descr="C:\Users\Copie Star\Desktop\CCCC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296046"/>
            <a:ext cx="727395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61443" y="6503990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0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51234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Introduction</a:t>
            </a:r>
            <a:endParaRPr lang="fr-CA" sz="5400" b="1" dirty="0"/>
          </a:p>
        </p:txBody>
      </p:sp>
      <p:pic>
        <p:nvPicPr>
          <p:cNvPr id="9" name="Image 8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724938"/>
            <a:ext cx="7643866" cy="27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785918" y="351613"/>
            <a:ext cx="6786610" cy="137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 fontAlgn="auto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Calibri" pitchFamily="34" charset="0"/>
              </a:rPr>
              <a:t>Historique </a:t>
            </a:r>
          </a:p>
        </p:txBody>
      </p:sp>
      <p:pic>
        <p:nvPicPr>
          <p:cNvPr id="6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050" name="Picture 2" descr="C:\Users\Copie Star\Desktop\CCCC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85988"/>
            <a:ext cx="7643866" cy="3896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5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6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3074" name="Picture 2" descr="C:\Users\Copie Star\Desktop\CCCC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1796244"/>
            <a:ext cx="7572397" cy="1714512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785918" y="351613"/>
            <a:ext cx="6786610" cy="137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 fontAlgn="auto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Calibri" pitchFamily="34" charset="0"/>
              </a:rPr>
              <a:t>Définition </a:t>
            </a:r>
          </a:p>
        </p:txBody>
      </p:sp>
      <p:pic>
        <p:nvPicPr>
          <p:cNvPr id="3075" name="Picture 3" descr="C:\Users\Copie Star\Desktop\CCCC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53632"/>
            <a:ext cx="5500726" cy="2428875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1214414" y="5939648"/>
            <a:ext cx="6786610" cy="71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 fontAlgn="auto">
              <a:spcAft>
                <a:spcPts val="0"/>
              </a:spcAft>
              <a:defRPr/>
            </a:pPr>
            <a:r>
              <a:rPr lang="fr-FR" sz="2000" b="1" dirty="0" smtClean="0">
                <a:latin typeface="Garamond" pitchFamily="18" charset="0"/>
                <a:ea typeface="+mj-ea"/>
                <a:cs typeface="Calibri" pitchFamily="34" charset="0"/>
              </a:rPr>
              <a:t>FIG 1:machine outil à command numérique</a:t>
            </a:r>
            <a:r>
              <a:rPr lang="fr-FR" sz="5400" b="1" dirty="0" smtClean="0">
                <a:latin typeface="Garamond" pitchFamily="18" charset="0"/>
                <a:ea typeface="+mj-ea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7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4098" name="Picture 2" descr="C:\Users\Copie Star\Desktop\CCCC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96244"/>
            <a:ext cx="7715303" cy="5000660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785918" y="351613"/>
            <a:ext cx="6786610" cy="123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 fontAlgn="auto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Calibri" pitchFamily="34" charset="0"/>
              </a:rPr>
              <a:t>Partie opérative </a:t>
            </a: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8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480" y="6092819"/>
            <a:ext cx="6715172" cy="928694"/>
          </a:xfrm>
        </p:spPr>
        <p:txBody>
          <a:bodyPr>
            <a:noAutofit/>
          </a:bodyPr>
          <a:lstStyle/>
          <a:p>
            <a:pPr indent="-468000" algn="ctr"/>
            <a:r>
              <a:rPr lang="fr-FR" sz="2000" dirty="0" err="1" smtClean="0">
                <a:solidFill>
                  <a:schemeClr val="tx1"/>
                </a:solidFill>
              </a:rPr>
              <a:t>Fig</a:t>
            </a:r>
            <a:r>
              <a:rPr lang="fr-FR" sz="2000" dirty="0" smtClean="0">
                <a:solidFill>
                  <a:schemeClr val="tx1"/>
                </a:solidFill>
              </a:rPr>
              <a:t> 2:partie opérative d’un MOCN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C:\Users\Copie Star\Desktop\CCCC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53368"/>
            <a:ext cx="7572427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9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00232" y="296046"/>
            <a:ext cx="6715172" cy="11430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-468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Partie commande</a:t>
            </a:r>
            <a:endParaRPr kumimoji="0" lang="fr-FR" sz="5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Copie Star\Desktop\CCCC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6838" y="1939120"/>
            <a:ext cx="7277128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18356</TotalTime>
  <Words>97</Words>
  <Application>Microsoft Office PowerPoint</Application>
  <PresentationFormat>Personnalisé</PresentationFormat>
  <Paragraphs>61</Paragraphs>
  <Slides>31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  <vt:variant>
        <vt:lpstr>Diaporamas personnalisés</vt:lpstr>
      </vt:variant>
      <vt:variant>
        <vt:i4>1</vt:i4>
      </vt:variant>
    </vt:vector>
  </HeadingPairs>
  <TitlesOfParts>
    <vt:vector size="33" baseType="lpstr">
      <vt:lpstr>Solstice</vt:lpstr>
      <vt:lpstr>Présentation PowerPoint</vt:lpstr>
      <vt:lpstr>Présentation PowerPoint</vt:lpstr>
      <vt:lpstr>Les MOCN</vt:lpstr>
      <vt:lpstr>Introduction</vt:lpstr>
      <vt:lpstr>Présentation PowerPoint</vt:lpstr>
      <vt:lpstr>Présentation PowerPoint</vt:lpstr>
      <vt:lpstr>Présentation PowerPoint</vt:lpstr>
      <vt:lpstr>Fig 2:partie opérative d’un MOCN</vt:lpstr>
      <vt:lpstr>Présentation PowerPoint</vt:lpstr>
      <vt:lpstr>Fig 3:partie commande d’un MOCN</vt:lpstr>
      <vt:lpstr>Les défirent types des MOCN</vt:lpstr>
      <vt:lpstr>Présentation PowerPoint</vt:lpstr>
      <vt:lpstr>Présentation PowerPoint</vt:lpstr>
      <vt:lpstr>Fig 4:boucle ouvert</vt:lpstr>
      <vt:lpstr>Présentation PowerPoint</vt:lpstr>
      <vt:lpstr>Fig 5:commande adaptative</vt:lpstr>
      <vt:lpstr>Fig 6:boucle fermmé</vt:lpstr>
      <vt:lpstr>Présentation PowerPoint</vt:lpstr>
      <vt:lpstr>Tableau 1:classification suivant le nombre d’axe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Diaporama personnalisé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 Fab Méc</dc:title>
  <dc:creator>B. FNIDES</dc:creator>
  <cp:lastModifiedBy>Utilisateur Windows</cp:lastModifiedBy>
  <cp:revision>1587</cp:revision>
  <dcterms:created xsi:type="dcterms:W3CDTF">2005-05-22T08:05:06Z</dcterms:created>
  <dcterms:modified xsi:type="dcterms:W3CDTF">2021-01-03T22:33:27Z</dcterms:modified>
</cp:coreProperties>
</file>