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3E6F-DDEF-4001-8A0D-C822E000C660}" type="datetimeFigureOut">
              <a:rPr lang="fr-FR" smtClean="0"/>
              <a:pPr/>
              <a:t>15/12/2020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CD3-8F2E-4C89-A17F-8DB66B00AF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3E6F-DDEF-4001-8A0D-C822E000C660}" type="datetimeFigureOut">
              <a:rPr lang="fr-FR" smtClean="0"/>
              <a:pPr/>
              <a:t>15/12/2020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CD3-8F2E-4C89-A17F-8DB66B00AF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3E6F-DDEF-4001-8A0D-C822E000C660}" type="datetimeFigureOut">
              <a:rPr lang="fr-FR" smtClean="0"/>
              <a:pPr/>
              <a:t>15/12/2020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CD3-8F2E-4C89-A17F-8DB66B00AF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3E6F-DDEF-4001-8A0D-C822E000C660}" type="datetimeFigureOut">
              <a:rPr lang="fr-FR" smtClean="0"/>
              <a:pPr/>
              <a:t>15/12/2020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CD3-8F2E-4C89-A17F-8DB66B00AF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3E6F-DDEF-4001-8A0D-C822E000C660}" type="datetimeFigureOut">
              <a:rPr lang="fr-FR" smtClean="0"/>
              <a:pPr/>
              <a:t>15/12/2020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CD3-8F2E-4C89-A17F-8DB66B00AF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3E6F-DDEF-4001-8A0D-C822E000C660}" type="datetimeFigureOut">
              <a:rPr lang="fr-FR" smtClean="0"/>
              <a:pPr/>
              <a:t>15/12/2020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CD3-8F2E-4C89-A17F-8DB66B00AF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3E6F-DDEF-4001-8A0D-C822E000C660}" type="datetimeFigureOut">
              <a:rPr lang="fr-FR" smtClean="0"/>
              <a:pPr/>
              <a:t>15/12/2020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CD3-8F2E-4C89-A17F-8DB66B00AF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3E6F-DDEF-4001-8A0D-C822E000C660}" type="datetimeFigureOut">
              <a:rPr lang="fr-FR" smtClean="0"/>
              <a:pPr/>
              <a:t>15/12/2020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CD3-8F2E-4C89-A17F-8DB66B00AF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3E6F-DDEF-4001-8A0D-C822E000C660}" type="datetimeFigureOut">
              <a:rPr lang="fr-FR" smtClean="0"/>
              <a:pPr/>
              <a:t>15/12/2020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CD3-8F2E-4C89-A17F-8DB66B00AF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3E6F-DDEF-4001-8A0D-C822E000C660}" type="datetimeFigureOut">
              <a:rPr lang="fr-FR" smtClean="0"/>
              <a:pPr/>
              <a:t>15/12/2020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CD3-8F2E-4C89-A17F-8DB66B00AF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3E6F-DDEF-4001-8A0D-C822E000C660}" type="datetimeFigureOut">
              <a:rPr lang="fr-FR" smtClean="0"/>
              <a:pPr/>
              <a:t>15/12/2020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CCD3-8F2E-4C89-A17F-8DB66B00AF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C3E6F-DDEF-4001-8A0D-C822E000C660}" type="datetimeFigureOut">
              <a:rPr lang="fr-FR" smtClean="0"/>
              <a:pPr/>
              <a:t>15/12/2020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BCCD3-8F2E-4C89-A17F-8DB66B00AF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5077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Université de M’</a:t>
            </a:r>
            <a:r>
              <a:rPr lang="fr-FR" b="1" dirty="0" err="1"/>
              <a:t>sila</a:t>
            </a:r>
            <a:endParaRPr lang="fr-FR" dirty="0"/>
          </a:p>
          <a:p>
            <a:r>
              <a:rPr lang="fr-FR" b="1" dirty="0"/>
              <a:t>Institut de gestion des techniques  urbaines</a:t>
            </a:r>
            <a:endParaRPr lang="fr-FR" dirty="0"/>
          </a:p>
          <a:p>
            <a:r>
              <a:rPr lang="fr-FR" b="1" dirty="0"/>
              <a:t>Module: Atelier 1</a:t>
            </a:r>
            <a:r>
              <a:rPr lang="fr-FR" b="1" baseline="30000" dirty="0"/>
              <a:t>ère</a:t>
            </a:r>
            <a:r>
              <a:rPr lang="fr-FR" b="1" dirty="0"/>
              <a:t> année LMD</a:t>
            </a:r>
            <a:endParaRPr lang="fr-FR" dirty="0"/>
          </a:p>
          <a:p>
            <a:pPr algn="ctr"/>
            <a:r>
              <a:rPr lang="fr-FR" sz="2000" b="1" dirty="0">
                <a:solidFill>
                  <a:srgbClr val="FF0000"/>
                </a:solidFill>
              </a:rPr>
              <a:t>Deuxième exercice</a:t>
            </a:r>
            <a:r>
              <a:rPr lang="fr-FR" sz="2000" b="1" dirty="0"/>
              <a:t>: L</a:t>
            </a:r>
            <a:r>
              <a:rPr lang="fr-FR" sz="2000" b="1" dirty="0" smtClean="0"/>
              <a:t>’organisation </a:t>
            </a:r>
            <a:r>
              <a:rPr lang="fr-FR" sz="2000" b="1" dirty="0"/>
              <a:t>de la </a:t>
            </a:r>
            <a:r>
              <a:rPr lang="fr-FR" sz="2000" b="1" dirty="0" smtClean="0"/>
              <a:t>feuille  </a:t>
            </a:r>
            <a:r>
              <a:rPr lang="ar-DZ" sz="2000" b="1" dirty="0" smtClean="0"/>
              <a:t>التمرين </a:t>
            </a:r>
            <a:r>
              <a:rPr lang="ar-DZ" sz="2000" b="1" dirty="0"/>
              <a:t>الثاني: تنظيم ورقة </a:t>
            </a:r>
            <a:r>
              <a:rPr lang="ar-DZ" sz="2000" b="1" dirty="0" smtClean="0"/>
              <a:t>الرسم</a:t>
            </a:r>
            <a:endParaRPr lang="fr-FR" sz="2000" dirty="0"/>
          </a:p>
          <a:p>
            <a:r>
              <a:rPr lang="fr-FR" sz="2000" b="1" dirty="0" smtClean="0">
                <a:solidFill>
                  <a:srgbClr val="FF0000"/>
                </a:solidFill>
              </a:rPr>
              <a:t>Objectif</a:t>
            </a:r>
            <a:r>
              <a:rPr lang="fr-FR" sz="2000" b="1" dirty="0">
                <a:solidFill>
                  <a:srgbClr val="FF0000"/>
                </a:solidFill>
              </a:rPr>
              <a:t>:</a:t>
            </a:r>
            <a:r>
              <a:rPr lang="fr-FR" b="1" dirty="0"/>
              <a:t> La représentation graphique et l’organisation de la feuille</a:t>
            </a:r>
            <a:endParaRPr lang="fr-FR" dirty="0"/>
          </a:p>
          <a:p>
            <a:r>
              <a:rPr lang="fr-FR" b="1" dirty="0"/>
              <a:t>Temps: </a:t>
            </a:r>
            <a:r>
              <a:rPr lang="fr-FR" b="1" dirty="0" smtClean="0"/>
              <a:t>02 Séances (15/12/2020)</a:t>
            </a:r>
            <a:endParaRPr lang="fr-FR" dirty="0"/>
          </a:p>
          <a:p>
            <a:r>
              <a:rPr lang="fr-FR" sz="2400" b="1" dirty="0" smtClean="0">
                <a:solidFill>
                  <a:srgbClr val="FF0000"/>
                </a:solidFill>
              </a:rPr>
              <a:t>Contenu:</a:t>
            </a:r>
            <a:endParaRPr lang="fr-FR" dirty="0"/>
          </a:p>
          <a:p>
            <a:r>
              <a:rPr lang="fr-FR" b="1" dirty="0"/>
              <a:t>Soit les formes géométriques suivantes :</a:t>
            </a:r>
            <a:endParaRPr lang="fr-FR" dirty="0"/>
          </a:p>
          <a:p>
            <a:r>
              <a:rPr lang="fr-FR" b="1" dirty="0"/>
              <a:t>Cercle de diamètre 12cm</a:t>
            </a:r>
            <a:endParaRPr lang="fr-FR" dirty="0"/>
          </a:p>
          <a:p>
            <a:r>
              <a:rPr lang="fr-FR" b="1" dirty="0"/>
              <a:t>Carré de côté 12cm</a:t>
            </a:r>
            <a:endParaRPr lang="fr-FR" dirty="0"/>
          </a:p>
          <a:p>
            <a:r>
              <a:rPr lang="fr-FR" b="1" dirty="0"/>
              <a:t>Triangle à base de 12cm (triangle équilatéral)</a:t>
            </a:r>
            <a:endParaRPr lang="fr-FR" dirty="0"/>
          </a:p>
          <a:p>
            <a:r>
              <a:rPr lang="fr-FR" b="1" dirty="0"/>
              <a:t>Losange de côté 12 cm (liberté de choix des diagonales)</a:t>
            </a:r>
            <a:endParaRPr lang="fr-FR" dirty="0"/>
          </a:p>
          <a:p>
            <a:r>
              <a:rPr lang="fr-FR" b="1" dirty="0"/>
              <a:t>Rectangle de dimension 25x12 cm</a:t>
            </a:r>
            <a:endParaRPr lang="fr-FR" dirty="0"/>
          </a:p>
          <a:p>
            <a:r>
              <a:rPr lang="fr-FR" b="1" dirty="0"/>
              <a:t>Pentagone (inscrit dans un cercle de diamètre 12 cm)</a:t>
            </a:r>
            <a:endParaRPr lang="fr-FR" dirty="0"/>
          </a:p>
          <a:p>
            <a:r>
              <a:rPr lang="fr-FR" b="1" dirty="0"/>
              <a:t>Hexagone (inscrit dans un cercle de diamètre 12 cm</a:t>
            </a:r>
            <a:r>
              <a:rPr lang="fr-FR" b="1" dirty="0" smtClean="0"/>
              <a:t>)</a:t>
            </a:r>
          </a:p>
          <a:p>
            <a:r>
              <a:rPr lang="fr-FR" b="1" dirty="0"/>
              <a:t>Octogone (inscrit dans un cercle de diamètre 12 cm)</a:t>
            </a:r>
            <a:endParaRPr lang="fr-FR" dirty="0"/>
          </a:p>
          <a:p>
            <a:r>
              <a:rPr lang="fr-FR" sz="2000" b="1" dirty="0" smtClean="0">
                <a:solidFill>
                  <a:srgbClr val="FF0000"/>
                </a:solidFill>
              </a:rPr>
              <a:t>Questions</a:t>
            </a:r>
            <a:r>
              <a:rPr lang="fr-FR" sz="2000" b="1" dirty="0">
                <a:solidFill>
                  <a:srgbClr val="FF0000"/>
                </a:solidFill>
              </a:rPr>
              <a:t>:</a:t>
            </a:r>
            <a:endParaRPr lang="fr-FR" sz="2000" dirty="0">
              <a:solidFill>
                <a:srgbClr val="FF0000"/>
              </a:solidFill>
            </a:endParaRPr>
          </a:p>
          <a:p>
            <a:r>
              <a:rPr lang="fr-FR" b="1" dirty="0"/>
              <a:t>1-Présenter ces formes dans un papier Canson format A2, tout en précisant:</a:t>
            </a:r>
            <a:endParaRPr lang="fr-FR" dirty="0"/>
          </a:p>
          <a:p>
            <a:r>
              <a:rPr lang="fr-FR" b="1" dirty="0"/>
              <a:t>2-L’échelle adéquate</a:t>
            </a:r>
            <a:endParaRPr lang="fr-FR" dirty="0"/>
          </a:p>
          <a:p>
            <a:r>
              <a:rPr lang="fr-FR" b="1" dirty="0"/>
              <a:t>3-La mise en page</a:t>
            </a:r>
            <a:endParaRPr lang="fr-FR" dirty="0"/>
          </a:p>
          <a:p>
            <a:r>
              <a:rPr lang="fr-FR" b="1" dirty="0"/>
              <a:t>4-Ecriture des </a:t>
            </a:r>
            <a:r>
              <a:rPr lang="fr-FR" b="1" dirty="0" smtClean="0"/>
              <a:t>titres et des </a:t>
            </a:r>
            <a:r>
              <a:rPr lang="fr-FR" b="1" dirty="0"/>
              <a:t>côtes</a:t>
            </a:r>
            <a:endParaRPr lang="fr-FR" dirty="0"/>
          </a:p>
          <a:p>
            <a:r>
              <a:rPr lang="fr-FR" b="1" dirty="0"/>
              <a:t>5-La cartouche (6x12</a:t>
            </a:r>
            <a:r>
              <a:rPr lang="fr-FR" b="1" dirty="0" smtClean="0"/>
              <a:t>) cm</a:t>
            </a:r>
            <a:endParaRPr lang="fr-FR" dirty="0"/>
          </a:p>
          <a:p>
            <a:r>
              <a:rPr lang="fr-FR" b="1" dirty="0"/>
              <a:t>6-Démonstration des techniques de représentation géométrique</a:t>
            </a:r>
            <a:endParaRPr lang="fr-FR" dirty="0"/>
          </a:p>
          <a:p>
            <a:r>
              <a:rPr lang="fr-FR" b="1" dirty="0"/>
              <a:t> 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63472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</Words>
  <Application>Microsoft Office PowerPoint</Application>
  <PresentationFormat>Affichage à l'écran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MAISON XP</dc:creator>
  <cp:lastModifiedBy>MAISON XP</cp:lastModifiedBy>
  <cp:revision>1</cp:revision>
  <dcterms:created xsi:type="dcterms:W3CDTF">2020-12-15T16:27:09Z</dcterms:created>
  <dcterms:modified xsi:type="dcterms:W3CDTF">2020-12-15T20:22:50Z</dcterms:modified>
</cp:coreProperties>
</file>