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E34C-2D0E-4F87-B0E3-0485429AB5AE}" type="datetimeFigureOut">
              <a:rPr lang="fr-FR" smtClean="0"/>
              <a:pPr/>
              <a:t>18/01/2022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DBA07-1EAE-4620-AE2B-10331D40B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MAISON XP</dc:creator>
  <cp:lastModifiedBy>MAISON XP</cp:lastModifiedBy>
  <cp:revision>5</cp:revision>
  <dcterms:created xsi:type="dcterms:W3CDTF">2022-01-18T11:32:31Z</dcterms:created>
  <dcterms:modified xsi:type="dcterms:W3CDTF">2022-01-18T21:38:53Z</dcterms:modified>
</cp:coreProperties>
</file>