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1A5F-6A05-4CC6-9A5A-556FDDCB5382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3DA3-0D3E-4C0D-A17A-8B68259F19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1A5F-6A05-4CC6-9A5A-556FDDCB5382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3DA3-0D3E-4C0D-A17A-8B68259F19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1A5F-6A05-4CC6-9A5A-556FDDCB5382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3DA3-0D3E-4C0D-A17A-8B68259F19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1A5F-6A05-4CC6-9A5A-556FDDCB5382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3DA3-0D3E-4C0D-A17A-8B68259F19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1A5F-6A05-4CC6-9A5A-556FDDCB5382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3DA3-0D3E-4C0D-A17A-8B68259F19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1A5F-6A05-4CC6-9A5A-556FDDCB5382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3DA3-0D3E-4C0D-A17A-8B68259F19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1A5F-6A05-4CC6-9A5A-556FDDCB5382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3DA3-0D3E-4C0D-A17A-8B68259F19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1A5F-6A05-4CC6-9A5A-556FDDCB5382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3DA3-0D3E-4C0D-A17A-8B68259F19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1A5F-6A05-4CC6-9A5A-556FDDCB5382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3DA3-0D3E-4C0D-A17A-8B68259F19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1A5F-6A05-4CC6-9A5A-556FDDCB5382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3DA3-0D3E-4C0D-A17A-8B68259F19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1A5F-6A05-4CC6-9A5A-556FDDCB5382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3DA3-0D3E-4C0D-A17A-8B68259F19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51A5F-6A05-4CC6-9A5A-556FDDCB5382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73DA3-0D3E-4C0D-A17A-8B68259F19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80239"/>
            <a:ext cx="914400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Université de M’</a:t>
            </a:r>
            <a:r>
              <a:rPr lang="fr-FR" b="1" dirty="0" err="1"/>
              <a:t>sila</a:t>
            </a:r>
            <a:endParaRPr lang="fr-FR" dirty="0"/>
          </a:p>
          <a:p>
            <a:r>
              <a:rPr lang="fr-FR" b="1" dirty="0"/>
              <a:t>Institut de gestion des techniques  urbaines</a:t>
            </a:r>
            <a:endParaRPr lang="fr-FR" dirty="0"/>
          </a:p>
          <a:p>
            <a:r>
              <a:rPr lang="fr-FR" b="1" dirty="0"/>
              <a:t>Module: Atelier 1</a:t>
            </a:r>
            <a:r>
              <a:rPr lang="fr-FR" b="1" baseline="30000" dirty="0"/>
              <a:t>ère</a:t>
            </a:r>
            <a:r>
              <a:rPr lang="fr-FR" b="1" dirty="0"/>
              <a:t> année LMD</a:t>
            </a:r>
            <a:endParaRPr lang="fr-FR" dirty="0"/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 Troisième </a:t>
            </a:r>
            <a:r>
              <a:rPr lang="fr-FR" b="1" dirty="0">
                <a:solidFill>
                  <a:srgbClr val="FF0000"/>
                </a:solidFill>
              </a:rPr>
              <a:t>exercice</a:t>
            </a:r>
            <a:r>
              <a:rPr lang="fr-FR" b="1" dirty="0"/>
              <a:t>: La projection, la composition en troisième dimension, réalisation de maquette</a:t>
            </a:r>
            <a:endParaRPr lang="fr-FR" dirty="0"/>
          </a:p>
          <a:p>
            <a:pPr algn="ctr"/>
            <a:r>
              <a:rPr lang="ar-DZ" b="1" dirty="0" smtClean="0"/>
              <a:t> </a:t>
            </a:r>
            <a:r>
              <a:rPr lang="ar-DZ" b="1" dirty="0"/>
              <a:t>التمرين الاول: التركيب الهندسي في البعد الثالث، انشاء المجسمات، الاسقاط</a:t>
            </a:r>
            <a:endParaRPr lang="fr-FR" dirty="0"/>
          </a:p>
          <a:p>
            <a:r>
              <a:rPr lang="fr-FR" sz="2000" b="1" dirty="0" smtClean="0">
                <a:solidFill>
                  <a:srgbClr val="FF0000"/>
                </a:solidFill>
              </a:rPr>
              <a:t>Objectif</a:t>
            </a:r>
            <a:r>
              <a:rPr lang="fr-FR" sz="2000" b="1" dirty="0">
                <a:solidFill>
                  <a:srgbClr val="FF0000"/>
                </a:solidFill>
              </a:rPr>
              <a:t>: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/>
              <a:t>L’acquisition de la projection, la composition en troisième dimension, la constitution d’une maquette</a:t>
            </a:r>
            <a:endParaRPr lang="fr-FR" dirty="0"/>
          </a:p>
          <a:p>
            <a:r>
              <a:rPr lang="fr-FR" b="1" dirty="0"/>
              <a:t>Temps: 03 </a:t>
            </a:r>
            <a:r>
              <a:rPr lang="fr-FR" b="1" dirty="0" smtClean="0"/>
              <a:t>Séances</a:t>
            </a:r>
          </a:p>
          <a:p>
            <a:endParaRPr lang="fr-FR" dirty="0"/>
          </a:p>
          <a:p>
            <a:r>
              <a:rPr lang="fr-FR" sz="2000" b="1" dirty="0">
                <a:solidFill>
                  <a:srgbClr val="FF0000"/>
                </a:solidFill>
              </a:rPr>
              <a:t>Contenu:</a:t>
            </a:r>
            <a:endParaRPr lang="fr-FR" sz="2000" dirty="0">
              <a:solidFill>
                <a:srgbClr val="FF0000"/>
              </a:solidFill>
            </a:endParaRPr>
          </a:p>
          <a:p>
            <a:r>
              <a:rPr lang="fr-FR" b="1" dirty="0"/>
              <a:t>Soit les objets suivants:</a:t>
            </a:r>
            <a:endParaRPr lang="fr-FR" dirty="0"/>
          </a:p>
          <a:p>
            <a:r>
              <a:rPr lang="fr-FR" b="1" dirty="0"/>
              <a:t>Un cube de dimensions (10x 10 x 10 cm)</a:t>
            </a:r>
            <a:endParaRPr lang="fr-FR" dirty="0"/>
          </a:p>
          <a:p>
            <a:r>
              <a:rPr lang="fr-FR" b="1" dirty="0"/>
              <a:t>Un parallélépipède de dimensions (10x 10 x 20 cm)</a:t>
            </a:r>
            <a:endParaRPr lang="fr-FR" dirty="0"/>
          </a:p>
          <a:p>
            <a:r>
              <a:rPr lang="fr-FR" b="1" dirty="0"/>
              <a:t>Un cylindre de dimensions (Diamètre= 10 cm, hauteur=20 cm)</a:t>
            </a:r>
            <a:endParaRPr lang="fr-FR" dirty="0"/>
          </a:p>
          <a:p>
            <a:r>
              <a:rPr lang="fr-FR" b="1" dirty="0"/>
              <a:t>Une pyramide de dimensions (la base est un carré (10 x10), hauteur=10 cm)</a:t>
            </a:r>
            <a:endParaRPr lang="fr-FR" dirty="0"/>
          </a:p>
          <a:p>
            <a:r>
              <a:rPr lang="fr-FR" b="1" dirty="0"/>
              <a:t>Un cône de dimensions (la base est circulaire de diamètre 10 cm, hauteur=10 cm</a:t>
            </a:r>
            <a:r>
              <a:rPr lang="fr-FR" b="1" dirty="0" smtClean="0"/>
              <a:t>)</a:t>
            </a:r>
          </a:p>
          <a:p>
            <a:endParaRPr lang="fr-FR" dirty="0"/>
          </a:p>
          <a:p>
            <a:r>
              <a:rPr lang="fr-FR" sz="2000" b="1" dirty="0">
                <a:solidFill>
                  <a:srgbClr val="FF0000"/>
                </a:solidFill>
              </a:rPr>
              <a:t>Questions</a:t>
            </a:r>
            <a:endParaRPr lang="fr-FR" sz="2000" dirty="0">
              <a:solidFill>
                <a:srgbClr val="FF0000"/>
              </a:solidFill>
            </a:endParaRPr>
          </a:p>
          <a:p>
            <a:r>
              <a:rPr lang="fr-FR" b="1" dirty="0"/>
              <a:t>1-Choisissez quatre (04) de ces objets.</a:t>
            </a:r>
            <a:endParaRPr lang="fr-FR" dirty="0"/>
          </a:p>
          <a:p>
            <a:r>
              <a:rPr lang="fr-FR" b="1" dirty="0"/>
              <a:t>2-Former deux de chacun des quatre objets avec du papier couleur différent, tout en utilisant la méthode de développement, l’échelle est de 1/2.</a:t>
            </a:r>
            <a:endParaRPr lang="fr-FR" dirty="0"/>
          </a:p>
          <a:p>
            <a:r>
              <a:rPr lang="fr-FR" b="1" dirty="0"/>
              <a:t>3-Utilisez les huit objets pour former une maquette cohérente et rationnelle.</a:t>
            </a:r>
            <a:endParaRPr lang="fr-FR" dirty="0"/>
          </a:p>
          <a:p>
            <a:r>
              <a:rPr lang="fr-FR" b="1" dirty="0"/>
              <a:t>4-Sur papier Canson, format A2, choisissez l’échelle </a:t>
            </a:r>
            <a:r>
              <a:rPr lang="fr-FR" b="1" dirty="0" smtClean="0"/>
              <a:t>adéquate et </a:t>
            </a:r>
            <a:r>
              <a:rPr lang="fr-FR" b="1" dirty="0"/>
              <a:t>faites les six projections de cette composition.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39160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2364462"/>
            <a:ext cx="8358246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لتكن الأجسام التالية: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المكعب بأبعاد (10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X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10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X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10  سم).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متوازي الأوجه بأبعاد (20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X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10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X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10  سم).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الأسطوانة بأبعاد (القطر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=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10سم </a:t>
            </a:r>
            <a:r>
              <a:rPr kumimoji="0" lang="ar-DZ" sz="2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الارتفاع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=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20 سم).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الهرم بأبعاد ( قاعدته مربعة 10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X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10  والارتفاع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= 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10 سم).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المخروط بأبعاد ( قاعدته دائرية قطرها 10سم والارتفاع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=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10 سم).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الأسئـــــــــــــــــــــــــــــــلة: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اختر أربعة  أصناف من هذه الأجسام.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أنجز المجسم مرتين لكل صنف تم اختياره باستعمال المقياس 1/2 وطريقة النشر وأوراق ملونة.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استعمل المجسمات الثمانية لتركيب مجسم معبر ومتناسق.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على ورقة </a:t>
            </a:r>
            <a:r>
              <a:rPr kumimoji="0" lang="ar-DZ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كونسو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(CANSON)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مقاس 2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وباستعمال المقياس المناسب مثل </a:t>
            </a:r>
            <a:r>
              <a:rPr kumimoji="0" lang="ar-DZ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المساقط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الستة للجسم المركب.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0" y="0"/>
            <a:ext cx="89297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28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التمرين الثالث: الإسقاط, التركيب الهندسي في البعد الثالث, إنشاء المجسمات</a:t>
            </a:r>
            <a:endParaRPr lang="ar-DZ" sz="2800" b="1" dirty="0">
              <a:solidFill>
                <a:srgbClr val="FF0000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786182" y="571480"/>
            <a:ext cx="51435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2400" b="1" u="sng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الهدف :</a:t>
            </a:r>
            <a:r>
              <a:rPr lang="ar-DZ" sz="24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تحصيل كيفية  إنشاء المجسمات والتركيب الهندسي في البعد الثالث </a:t>
            </a:r>
            <a:r>
              <a:rPr lang="ar-DZ" sz="2400" b="1" dirty="0" err="1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lang="ar-DZ" sz="24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الإسقاط العمودي. </a:t>
            </a:r>
            <a:endParaRPr lang="ar-DZ" sz="2400" b="1" dirty="0">
              <a:solidFill>
                <a:srgbClr val="C000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7224202" y="1428736"/>
            <a:ext cx="1681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b="1" u="sng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المدة</a:t>
            </a:r>
            <a:r>
              <a:rPr lang="fr-FR" b="1" u="sng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DZ" b="1" u="sng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r>
              <a:rPr lang="ar-DZ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ثلاث حصص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6858016" y="1714488"/>
            <a:ext cx="19447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 b="1" u="sng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المحتــــــوى: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954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355</Words>
  <Application>Microsoft Office PowerPoint</Application>
  <PresentationFormat>Affichage à l'écran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MAISON XP</dc:creator>
  <cp:lastModifiedBy>MAISON XP</cp:lastModifiedBy>
  <cp:revision>2</cp:revision>
  <dcterms:created xsi:type="dcterms:W3CDTF">2020-12-15T16:29:29Z</dcterms:created>
  <dcterms:modified xsi:type="dcterms:W3CDTF">2020-12-18T11:28:51Z</dcterms:modified>
</cp:coreProperties>
</file>