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handoutMasterIdLst>
    <p:handoutMasterId r:id="rId21"/>
  </p:handoutMasterIdLst>
  <p:sldIdLst>
    <p:sldId id="257" r:id="rId2"/>
    <p:sldId id="546" r:id="rId3"/>
    <p:sldId id="359" r:id="rId4"/>
    <p:sldId id="492" r:id="rId5"/>
    <p:sldId id="459" r:id="rId6"/>
    <p:sldId id="497" r:id="rId7"/>
    <p:sldId id="537" r:id="rId8"/>
    <p:sldId id="533" r:id="rId9"/>
    <p:sldId id="544" r:id="rId10"/>
    <p:sldId id="545" r:id="rId11"/>
    <p:sldId id="540" r:id="rId12"/>
    <p:sldId id="539" r:id="rId13"/>
    <p:sldId id="547" r:id="rId14"/>
    <p:sldId id="548" r:id="rId15"/>
    <p:sldId id="541" r:id="rId16"/>
    <p:sldId id="542" r:id="rId17"/>
    <p:sldId id="543" r:id="rId18"/>
    <p:sldId id="536" r:id="rId19"/>
  </p:sldIdLst>
  <p:sldSz cx="9001125" cy="7021513"/>
  <p:notesSz cx="7099300" cy="10234613"/>
  <p:custShowLst>
    <p:custShow name="Diaporama personnalisé 1" id="0">
      <p:sldLst>
        <p:sld r:id="rId2"/>
      </p:sldLst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3333FF"/>
    <a:srgbClr val="000A1E"/>
    <a:srgbClr val="33CC33"/>
    <a:srgbClr val="006600"/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803" autoAdjust="0"/>
  </p:normalViewPr>
  <p:slideViewPr>
    <p:cSldViewPr>
      <p:cViewPr>
        <p:scale>
          <a:sx n="80" d="100"/>
          <a:sy n="80" d="100"/>
        </p:scale>
        <p:origin x="-1032" y="318"/>
      </p:cViewPr>
      <p:guideLst>
        <p:guide orient="horz" pos="2212"/>
        <p:guide pos="2835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4"/>
    </p:cViewPr>
  </p:sorterViewPr>
  <p:notesViewPr>
    <p:cSldViewPr>
      <p:cViewPr varScale="1">
        <p:scale>
          <a:sx n="46" d="100"/>
          <a:sy n="46" d="100"/>
        </p:scale>
        <p:origin x="-1168" y="-10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CF30331C-CA6B-420C-876D-3B3D58341A7D}" type="datetimeFigureOut">
              <a:rPr lang="fr-FR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05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83ED6E-8089-4AE0-AF35-3DAE724DC43F}" type="datetimeFigureOut">
              <a:rPr lang="fr-FR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768350"/>
            <a:ext cx="491648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6B0080-A447-464A-A4F3-67756638AB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8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0080-A447-464A-A4F3-67756638ABD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69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B0080-A447-464A-A4F3-67756638ABD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10176" y="368479"/>
            <a:ext cx="7290911" cy="1507285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10176" y="1894174"/>
            <a:ext cx="7290911" cy="1794387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07036" y="1447511"/>
            <a:ext cx="207026" cy="21532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39095" y="1377085"/>
            <a:ext cx="63008" cy="655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50844" y="281188"/>
            <a:ext cx="1800225" cy="599104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25141" y="281189"/>
            <a:ext cx="5475684" cy="599104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4A08C3-0594-469B-9058-DC868094B66A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7220" y="-55"/>
            <a:ext cx="6750844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8104" y="2662324"/>
            <a:ext cx="6300788" cy="2340504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38104" y="1092235"/>
            <a:ext cx="6300788" cy="1545708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50281" y="0"/>
            <a:ext cx="75009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38378" y="2881765"/>
            <a:ext cx="207026" cy="21532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370438" y="2811339"/>
            <a:ext cx="63008" cy="655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176" y="280861"/>
            <a:ext cx="7380923" cy="1170252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13177" y="1560336"/>
            <a:ext cx="3600450" cy="47746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3649" y="1560336"/>
            <a:ext cx="3600450" cy="47746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56" y="5283372"/>
            <a:ext cx="8101013" cy="1170252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056" y="336105"/>
            <a:ext cx="3960495" cy="65534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90574" y="336105"/>
            <a:ext cx="3960495" cy="65534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0056" y="992447"/>
            <a:ext cx="3960495" cy="421290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0574" y="992447"/>
            <a:ext cx="3960495" cy="4212908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3176" y="280861"/>
            <a:ext cx="7380923" cy="1170252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125" y="0"/>
            <a:ext cx="8002000" cy="70215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FDBF78-18CC-45C1-99C2-28544219E0F0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BC5A5-2EB8-41D6-BE5D-F93CFD86098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999125" y="-55"/>
            <a:ext cx="72009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56" y="221947"/>
            <a:ext cx="3750469" cy="1189756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0056" y="1440510"/>
            <a:ext cx="3750469" cy="715154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0056" y="2184471"/>
            <a:ext cx="8026003" cy="40877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4913" y="1092235"/>
            <a:ext cx="2700338" cy="2028437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0094" y="1092235"/>
            <a:ext cx="4500563" cy="468100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25103" y="1170256"/>
            <a:ext cx="4350544" cy="3598327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0526" y="977095"/>
            <a:ext cx="675084" cy="20918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4925485" y="959122"/>
            <a:ext cx="639080" cy="20918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5103" y="4915059"/>
            <a:ext cx="4350544" cy="780168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03177" y="-835375"/>
            <a:ext cx="1613279" cy="167796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6179" y="21606"/>
            <a:ext cx="1675594" cy="1742776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0024" y="1080233"/>
            <a:ext cx="1108128" cy="1128913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97047" y="-55"/>
            <a:ext cx="8004078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13176" y="281186"/>
            <a:ext cx="7380923" cy="117025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13176" y="1482319"/>
            <a:ext cx="7380923" cy="4915059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25440" y="6455891"/>
            <a:ext cx="2100263" cy="487605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E1CDF8-1C01-4A95-9863-31593C0C2CA4}" type="datetime1">
              <a:rPr lang="fr-FR" smtClean="0"/>
              <a:pPr>
                <a:defRPr/>
              </a:pPr>
              <a:t>03/01/2021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625703" y="6455891"/>
            <a:ext cx="2850356" cy="48760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79060" y="6455891"/>
            <a:ext cx="450056" cy="487605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78F1363-1150-40C9-AFC0-BA96D3FB22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999125" y="-55"/>
            <a:ext cx="72009" cy="702156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42875" y="3098800"/>
            <a:ext cx="88169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fr-FR" sz="3200" dirty="0">
              <a:latin typeface="Garamond" pitchFamily="18" charset="0"/>
            </a:endParaRP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90005" y="6575428"/>
            <a:ext cx="439713" cy="435790"/>
          </a:xfrm>
        </p:spPr>
        <p:txBody>
          <a:bodyPr/>
          <a:lstStyle/>
          <a:p>
            <a:pPr>
              <a:defRPr/>
            </a:pPr>
            <a:fld id="{11F3A83B-0C23-4DF6-A20D-F95982416FCB}" type="slidenum">
              <a:rPr lang="fr-FR" smtClean="0">
                <a:solidFill>
                  <a:schemeClr val="tx1"/>
                </a:solidFill>
                <a:latin typeface="Garamond" pitchFamily="18" charset="0"/>
              </a:rPr>
              <a:pPr>
                <a:defRPr/>
              </a:pPr>
              <a:t>1</a:t>
            </a:fld>
            <a:endParaRPr lang="fr-FR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8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5" y="243428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0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15317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2" name="Rectangle 1"/>
          <p:cNvSpPr/>
          <p:nvPr/>
        </p:nvSpPr>
        <p:spPr>
          <a:xfrm>
            <a:off x="1571604" y="510360"/>
            <a:ext cx="60486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UNIVERSITE DE M'SILA</a:t>
            </a:r>
            <a:endParaRPr lang="fr-F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71538" y="2653500"/>
            <a:ext cx="7621711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Conception et fabrication assistée par ordinateur </a:t>
            </a:r>
            <a: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fr-F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CFAO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4845" y="5796772"/>
            <a:ext cx="364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Par. </a:t>
            </a:r>
            <a:r>
              <a:rPr lang="en-C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Mechta.A</a:t>
            </a:r>
            <a:endParaRPr lang="en-C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10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232" y="296046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surface de B</a:t>
            </a:r>
            <a:r>
              <a:rPr lang="fr-FR" sz="5400" b="1" dirty="0" smtClean="0">
                <a:solidFill>
                  <a:srgbClr val="0070C0"/>
                </a:solidFill>
              </a:rPr>
              <a:t>ézier</a:t>
            </a:r>
          </a:p>
        </p:txBody>
      </p:sp>
      <p:pic>
        <p:nvPicPr>
          <p:cNvPr id="6" name="Image 5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901" y="2724938"/>
            <a:ext cx="7229627" cy="18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11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232" y="296046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Surface </a:t>
            </a:r>
            <a:r>
              <a:rPr lang="fr-FR" sz="5400" dirty="0" smtClean="0">
                <a:solidFill>
                  <a:srgbClr val="0070C0"/>
                </a:solidFill>
              </a:rPr>
              <a:t>B-</a:t>
            </a:r>
            <a:r>
              <a:rPr lang="fr-FR" sz="5400" dirty="0" err="1" smtClean="0">
                <a:solidFill>
                  <a:srgbClr val="0070C0"/>
                </a:solidFill>
              </a:rPr>
              <a:t>spline</a:t>
            </a:r>
            <a:endParaRPr lang="fr-FR" sz="54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18" y="3184828"/>
            <a:ext cx="7316222" cy="901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84" y="4446860"/>
            <a:ext cx="7884939" cy="2088232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419347" y="1782564"/>
            <a:ext cx="6715172" cy="11430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-468000"/>
            <a:r>
              <a:rPr lang="fr-FR" sz="3600" dirty="0" smtClean="0">
                <a:solidFill>
                  <a:srgbClr val="0070C0"/>
                </a:solidFill>
              </a:rPr>
              <a:t>Définition:</a:t>
            </a:r>
            <a:endParaRPr lang="fr-FR" sz="3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12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0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232" y="296046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Surface </a:t>
            </a:r>
            <a:r>
              <a:rPr lang="fr-FR" sz="5400" dirty="0" smtClean="0">
                <a:solidFill>
                  <a:srgbClr val="0070C0"/>
                </a:solidFill>
              </a:rPr>
              <a:t>B-</a:t>
            </a:r>
            <a:r>
              <a:rPr lang="fr-FR" sz="5400" dirty="0" err="1" smtClean="0">
                <a:solidFill>
                  <a:srgbClr val="0070C0"/>
                </a:solidFill>
              </a:rPr>
              <a:t>spline</a:t>
            </a:r>
            <a:endParaRPr lang="fr-FR" sz="54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66" y="2934692"/>
            <a:ext cx="7201906" cy="3540266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404218" y="1591454"/>
            <a:ext cx="6715172" cy="11430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-468000"/>
            <a:r>
              <a:rPr lang="fr-FR" sz="4000" dirty="0" smtClean="0">
                <a:solidFill>
                  <a:srgbClr val="0070C0"/>
                </a:solidFill>
              </a:rPr>
              <a:t>Propriétés:</a:t>
            </a:r>
            <a:endParaRPr lang="fr-FR" sz="4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26" y="2400939"/>
            <a:ext cx="6696744" cy="3918129"/>
          </a:xfrm>
          <a:prstGeom prst="rect">
            <a:avLst/>
          </a:prstGeom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1476226" y="558428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Surface </a:t>
            </a:r>
            <a:r>
              <a:rPr lang="fr-FR" sz="5400" dirty="0" smtClean="0">
                <a:solidFill>
                  <a:srgbClr val="0070C0"/>
                </a:solidFill>
              </a:rPr>
              <a:t>B-</a:t>
            </a:r>
            <a:r>
              <a:rPr lang="fr-FR" sz="5400" dirty="0" err="1" smtClean="0">
                <a:solidFill>
                  <a:srgbClr val="0070C0"/>
                </a:solidFill>
              </a:rPr>
              <a:t>spline</a:t>
            </a:r>
            <a:endParaRPr lang="fr-FR" sz="5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D76F-B232-49FC-88D1-CD244F419F2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40" y="2386284"/>
            <a:ext cx="6336704" cy="3788767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476226" y="558428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Surface </a:t>
            </a:r>
            <a:r>
              <a:rPr lang="fr-FR" sz="5400" dirty="0" smtClean="0">
                <a:solidFill>
                  <a:srgbClr val="0070C0"/>
                </a:solidFill>
              </a:rPr>
              <a:t>B-</a:t>
            </a:r>
            <a:r>
              <a:rPr lang="fr-FR" sz="5400" dirty="0" err="1" smtClean="0">
                <a:solidFill>
                  <a:srgbClr val="0070C0"/>
                </a:solidFill>
              </a:rPr>
              <a:t>spline</a:t>
            </a:r>
            <a:endParaRPr lang="fr-FR" sz="5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15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2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794" y="510360"/>
            <a:ext cx="6715172" cy="1143008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Surface </a:t>
            </a:r>
            <a:r>
              <a:rPr lang="fr-FR" sz="5400" dirty="0" smtClean="0">
                <a:solidFill>
                  <a:srgbClr val="0070C0"/>
                </a:solidFill>
              </a:rPr>
              <a:t>B-</a:t>
            </a:r>
            <a:r>
              <a:rPr lang="fr-FR" sz="5400" dirty="0" err="1" smtClean="0">
                <a:solidFill>
                  <a:srgbClr val="0070C0"/>
                </a:solidFill>
              </a:rPr>
              <a:t>spline</a:t>
            </a:r>
            <a:endParaRPr lang="fr-FR" sz="54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9" y="2142604"/>
            <a:ext cx="6725589" cy="6096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3078708"/>
            <a:ext cx="6725589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16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 smtClean="0">
                <a:solidFill>
                  <a:srgbClr val="0070C0"/>
                </a:solidFill>
              </a:rPr>
              <a:t>Surface NURBS</a:t>
            </a:r>
            <a:endParaRPr lang="fr-FR" sz="5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95" y="2070596"/>
            <a:ext cx="6912768" cy="1368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58" y="3438749"/>
            <a:ext cx="56303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17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1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643042" y="43892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400" b="1" dirty="0">
                <a:solidFill>
                  <a:srgbClr val="0070C0"/>
                </a:solidFill>
              </a:rPr>
              <a:t>Surface NURBS</a:t>
            </a:r>
            <a:endParaRPr lang="fr-FR" sz="5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94" y="1926580"/>
            <a:ext cx="752720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90005" y="6575428"/>
            <a:ext cx="511151" cy="435790"/>
          </a:xfrm>
        </p:spPr>
        <p:txBody>
          <a:bodyPr/>
          <a:lstStyle/>
          <a:p>
            <a:pPr>
              <a:defRPr/>
            </a:pPr>
            <a:fld id="{542ED76F-B232-49FC-88D1-CD244F419F25}" type="slidenum">
              <a:rPr lang="fr-FR" smtClean="0">
                <a:latin typeface="Garamond" pitchFamily="18" charset="0"/>
              </a:rPr>
              <a:pPr>
                <a:defRPr/>
              </a:pPr>
              <a:t>18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15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6" name="Titr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Applications</a:t>
            </a:r>
            <a:endParaRPr lang="fr-CA" sz="5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90" y="2070596"/>
            <a:ext cx="58326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BC5A5-2EB8-41D6-BE5D-F93CFD86098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>
          <a:xfrm>
            <a:off x="1259632" y="1807840"/>
            <a:ext cx="7170020" cy="39254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chapitre03</a:t>
            </a:r>
            <a:endParaRPr lang="fr-CA" sz="6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C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Modélisation des 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fr-CA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surfaces</a:t>
            </a:r>
            <a:endParaRPr kumimoji="0" lang="fr-CA" sz="6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82296" lvl="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fr-FR" sz="6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CFAO</a:t>
            </a:r>
            <a:endParaRPr kumimoji="0" lang="fr-CA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24608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72528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1503045" y="224608"/>
            <a:ext cx="7212359" cy="1071570"/>
          </a:xfrm>
        </p:spPr>
        <p:txBody>
          <a:bodyPr>
            <a:normAutofit/>
          </a:bodyPr>
          <a:lstStyle/>
          <a:p>
            <a:pPr marL="82296" indent="0"/>
            <a:r>
              <a:rPr lang="fr-C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Modélisation des </a:t>
            </a:r>
            <a:r>
              <a:rPr lang="fr-C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</a:t>
            </a:r>
            <a:endParaRPr lang="fr-CA" dirty="0">
              <a:solidFill>
                <a:srgbClr val="0070C0"/>
              </a:solidFill>
            </a:endParaRPr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1259632" y="1998588"/>
            <a:ext cx="7498080" cy="4248472"/>
          </a:xfrm>
        </p:spPr>
        <p:txBody>
          <a:bodyPr>
            <a:normAutofit fontScale="62500" lnSpcReduction="20000"/>
          </a:bodyPr>
          <a:lstStyle/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Introduction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Définition des surfaces de </a:t>
            </a:r>
            <a:r>
              <a:rPr lang="fr-FR" sz="4400" dirty="0" err="1" smtClean="0">
                <a:solidFill>
                  <a:srgbClr val="0070C0"/>
                </a:solidFill>
              </a:rPr>
              <a:t>Bezier</a:t>
            </a:r>
            <a:endParaRPr lang="fr-FR" sz="4400" dirty="0" smtClean="0">
              <a:solidFill>
                <a:srgbClr val="0070C0"/>
              </a:solidFill>
            </a:endParaRP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Quelques propriétés des surfaces de </a:t>
            </a:r>
            <a:r>
              <a:rPr lang="fr-FR" sz="4400" dirty="0" err="1" smtClean="0">
                <a:solidFill>
                  <a:srgbClr val="0070C0"/>
                </a:solidFill>
              </a:rPr>
              <a:t>Bezier</a:t>
            </a:r>
            <a:r>
              <a:rPr lang="fr-FR" sz="4400" dirty="0" smtClean="0">
                <a:solidFill>
                  <a:srgbClr val="0070C0"/>
                </a:solidFill>
              </a:rPr>
              <a:t> 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Exercices</a:t>
            </a:r>
            <a:r>
              <a:rPr lang="fr-FR" sz="4400" b="1" dirty="0" smtClean="0">
                <a:solidFill>
                  <a:srgbClr val="0070C0"/>
                </a:solidFill>
              </a:rPr>
              <a:t> 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>
                <a:solidFill>
                  <a:srgbClr val="0070C0"/>
                </a:solidFill>
              </a:rPr>
              <a:t>Définition des surfaces de </a:t>
            </a:r>
            <a:r>
              <a:rPr lang="fr-FR" sz="4400" dirty="0" err="1" smtClean="0">
                <a:solidFill>
                  <a:srgbClr val="0070C0"/>
                </a:solidFill>
              </a:rPr>
              <a:t>Bspline</a:t>
            </a:r>
            <a:endParaRPr lang="fr-FR" sz="4400" dirty="0" smtClean="0">
              <a:solidFill>
                <a:srgbClr val="0070C0"/>
              </a:solidFill>
            </a:endParaRP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>
                <a:solidFill>
                  <a:srgbClr val="0070C0"/>
                </a:solidFill>
              </a:rPr>
              <a:t>Quelques propriétés des surfaces de </a:t>
            </a:r>
            <a:r>
              <a:rPr lang="fr-FR" sz="4400" dirty="0" err="1" smtClean="0">
                <a:solidFill>
                  <a:srgbClr val="0070C0"/>
                </a:solidFill>
              </a:rPr>
              <a:t>Bspline</a:t>
            </a:r>
            <a:r>
              <a:rPr lang="fr-FR" sz="4400" dirty="0">
                <a:solidFill>
                  <a:srgbClr val="0070C0"/>
                </a:solidFill>
              </a:rPr>
              <a:t> </a:t>
            </a:r>
            <a:endParaRPr lang="fr-FR" sz="4400" dirty="0" smtClean="0">
              <a:solidFill>
                <a:srgbClr val="0070C0"/>
              </a:solidFill>
            </a:endParaRP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>
                <a:solidFill>
                  <a:srgbClr val="0070C0"/>
                </a:solidFill>
              </a:rPr>
              <a:t>Définition des surfaces de </a:t>
            </a:r>
            <a:r>
              <a:rPr lang="fr-FR" sz="4400" dirty="0" smtClean="0">
                <a:solidFill>
                  <a:srgbClr val="0070C0"/>
                </a:solidFill>
              </a:rPr>
              <a:t>NURBS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err="1" smtClean="0">
                <a:solidFill>
                  <a:srgbClr val="0070C0"/>
                </a:solidFill>
              </a:rPr>
              <a:t>Role</a:t>
            </a:r>
            <a:r>
              <a:rPr lang="fr-FR" sz="4400" dirty="0" smtClean="0">
                <a:solidFill>
                  <a:srgbClr val="0070C0"/>
                </a:solidFill>
              </a:rPr>
              <a:t> de NURBS</a:t>
            </a:r>
          </a:p>
          <a:p>
            <a:pPr indent="-468000">
              <a:buFont typeface="Wingdings" panose="05000000000000000000" pitchFamily="2" charset="2"/>
              <a:buChar char="Ø"/>
            </a:pPr>
            <a:r>
              <a:rPr lang="fr-FR" sz="4400" dirty="0" smtClean="0">
                <a:solidFill>
                  <a:srgbClr val="0070C0"/>
                </a:solidFill>
              </a:rPr>
              <a:t>Applications</a:t>
            </a:r>
            <a:endParaRPr lang="fr-FR" sz="4400" dirty="0">
              <a:solidFill>
                <a:srgbClr val="0070C0"/>
              </a:solidFill>
            </a:endParaRPr>
          </a:p>
          <a:p>
            <a:pPr indent="-468000"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0070C0"/>
              </a:solidFill>
            </a:endParaRPr>
          </a:p>
          <a:p>
            <a:pPr indent="-468000">
              <a:buFont typeface="Wingdings" panose="05000000000000000000" pitchFamily="2" charset="2"/>
              <a:buChar char="Ø"/>
            </a:pPr>
            <a:endParaRPr lang="fr-FR" sz="4400" dirty="0">
              <a:solidFill>
                <a:srgbClr val="0070C0"/>
              </a:solidFill>
            </a:endParaRPr>
          </a:p>
          <a:p>
            <a:pPr indent="-468000">
              <a:buFont typeface="Wingdings" panose="05000000000000000000" pitchFamily="2" charset="2"/>
              <a:buChar char="Ø"/>
            </a:pPr>
            <a:endParaRPr lang="fr-FR" sz="4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61443" y="6503990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0" name="Titr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51234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>
                <a:solidFill>
                  <a:srgbClr val="0070C0"/>
                </a:solidFill>
              </a:rPr>
              <a:t>Introduction</a:t>
            </a:r>
            <a:endParaRPr lang="fr-CA" sz="5400" b="1" dirty="0"/>
          </a:p>
        </p:txBody>
      </p:sp>
      <p:pic>
        <p:nvPicPr>
          <p:cNvPr id="8" name="Image 7" descr="&amp;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1" y="2724938"/>
            <a:ext cx="8001024" cy="26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785918" y="351613"/>
            <a:ext cx="6786610" cy="1373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ctr" fontAlgn="auto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rgbClr val="0070C0"/>
                </a:solidFill>
                <a:latin typeface="Garamond" pitchFamily="18" charset="0"/>
                <a:ea typeface="+mj-ea"/>
                <a:cs typeface="Calibri" pitchFamily="34" charset="0"/>
              </a:rPr>
              <a:t>Surface de </a:t>
            </a:r>
            <a:r>
              <a:rPr lang="fr-FR" sz="5400" b="1" dirty="0" err="1" smtClean="0">
                <a:solidFill>
                  <a:srgbClr val="0070C0"/>
                </a:solidFill>
                <a:latin typeface="Garamond" pitchFamily="18" charset="0"/>
                <a:ea typeface="+mj-ea"/>
                <a:cs typeface="Calibri" pitchFamily="34" charset="0"/>
              </a:rPr>
              <a:t>bezier</a:t>
            </a:r>
            <a:endParaRPr lang="fr-FR" sz="5400" b="1" dirty="0" smtClean="0">
              <a:solidFill>
                <a:srgbClr val="0070C0"/>
              </a:solidFill>
              <a:latin typeface="Garamond" pitchFamily="18" charset="0"/>
              <a:ea typeface="+mj-ea"/>
              <a:cs typeface="Calibri" pitchFamily="34" charset="0"/>
            </a:endParaRPr>
          </a:p>
        </p:txBody>
      </p:sp>
      <p:pic>
        <p:nvPicPr>
          <p:cNvPr id="6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7" name="Image 6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939120"/>
            <a:ext cx="6715172" cy="47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480" y="296046"/>
            <a:ext cx="7000924" cy="100013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5400" dirty="0" smtClean="0">
                <a:solidFill>
                  <a:srgbClr val="0070C0"/>
                </a:solidFill>
              </a:rPr>
              <a:t>Surface de </a:t>
            </a:r>
            <a:r>
              <a:rPr lang="fr-FR" sz="5400" dirty="0" err="1" smtClean="0">
                <a:solidFill>
                  <a:srgbClr val="0070C0"/>
                </a:solidFill>
              </a:rPr>
              <a:t>bezier</a:t>
            </a:r>
            <a:endParaRPr lang="en-US" sz="5400" b="1" dirty="0">
              <a:solidFill>
                <a:srgbClr val="3333FF"/>
              </a:solidFill>
              <a:effectLst/>
              <a:latin typeface="Garamond" pitchFamily="18" charset="0"/>
              <a:cs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6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7" name="Image 6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96244"/>
            <a:ext cx="6858017" cy="49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7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7" name="Image 6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96046"/>
            <a:ext cx="6858017" cy="6357982"/>
          </a:xfrm>
          <a:prstGeom prst="rect">
            <a:avLst/>
          </a:prstGeom>
        </p:spPr>
      </p:pic>
      <p:pic>
        <p:nvPicPr>
          <p:cNvPr id="9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8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6" name="Rectangle 5"/>
          <p:cNvSpPr>
            <a:spLocks noGrp="1" noChangeArrowheads="1"/>
          </p:cNvSpPr>
          <p:nvPr>
            <p:ph type="title"/>
          </p:nvPr>
        </p:nvSpPr>
        <p:spPr>
          <a:xfrm>
            <a:off x="1928794" y="224608"/>
            <a:ext cx="6715172" cy="928694"/>
          </a:xfrm>
        </p:spPr>
        <p:txBody>
          <a:bodyPr>
            <a:noAutofit/>
          </a:bodyPr>
          <a:lstStyle/>
          <a:p>
            <a:pPr indent="-468000"/>
            <a:r>
              <a:rPr lang="fr-FR" sz="5400" dirty="0" smtClean="0">
                <a:solidFill>
                  <a:srgbClr val="0070C0"/>
                </a:solidFill>
              </a:rPr>
              <a:t>surface de B</a:t>
            </a:r>
            <a:r>
              <a:rPr lang="fr-FR" sz="5400" b="1" dirty="0" smtClean="0">
                <a:solidFill>
                  <a:srgbClr val="0070C0"/>
                </a:solidFill>
              </a:rPr>
              <a:t>ézier</a:t>
            </a:r>
          </a:p>
        </p:txBody>
      </p:sp>
      <p:pic>
        <p:nvPicPr>
          <p:cNvPr id="8" name="Image 7" descr="'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010558"/>
            <a:ext cx="6999093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32881" y="6646866"/>
            <a:ext cx="368275" cy="435790"/>
          </a:xfrm>
        </p:spPr>
        <p:txBody>
          <a:bodyPr/>
          <a:lstStyle/>
          <a:p>
            <a:pPr>
              <a:defRPr/>
            </a:pPr>
            <a:fld id="{7B4B67F2-70AC-4265-AB59-0FE3C3F78B36}" type="slidenum">
              <a:rPr lang="fr-FR" smtClean="0">
                <a:latin typeface="Garamond" pitchFamily="18" charset="0"/>
              </a:rPr>
              <a:pPr>
                <a:defRPr/>
              </a:pPr>
              <a:t>9</a:t>
            </a:fld>
            <a:endParaRPr lang="fr-FR" dirty="0">
              <a:latin typeface="Garamond" pitchFamily="18" charset="0"/>
            </a:endParaRPr>
          </a:p>
        </p:txBody>
      </p:sp>
      <p:pic>
        <p:nvPicPr>
          <p:cNvPr id="9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1538289" cy="153828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2000232" y="296046"/>
            <a:ext cx="6715172" cy="11430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-468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surface de B</a:t>
            </a: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ézier</a:t>
            </a:r>
          </a:p>
        </p:txBody>
      </p:sp>
      <p:pic>
        <p:nvPicPr>
          <p:cNvPr id="11" name="Image 10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510624"/>
            <a:ext cx="6835360" cy="330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18034</TotalTime>
  <Words>87</Words>
  <Application>Microsoft Office PowerPoint</Application>
  <PresentationFormat>Personnalisé</PresentationFormat>
  <Paragraphs>54</Paragraphs>
  <Slides>18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  <vt:variant>
        <vt:lpstr>Diaporamas personnalisés</vt:lpstr>
      </vt:variant>
      <vt:variant>
        <vt:i4>1</vt:i4>
      </vt:variant>
    </vt:vector>
  </HeadingPairs>
  <TitlesOfParts>
    <vt:vector size="20" baseType="lpstr">
      <vt:lpstr>Solstice</vt:lpstr>
      <vt:lpstr>Présentation PowerPoint</vt:lpstr>
      <vt:lpstr>Présentation PowerPoint</vt:lpstr>
      <vt:lpstr>Modélisation des surfaces</vt:lpstr>
      <vt:lpstr>Introduction</vt:lpstr>
      <vt:lpstr>Présentation PowerPoint</vt:lpstr>
      <vt:lpstr>Surface de bezier</vt:lpstr>
      <vt:lpstr>Présentation PowerPoint</vt:lpstr>
      <vt:lpstr>surface de Bézier</vt:lpstr>
      <vt:lpstr>Présentation PowerPoint</vt:lpstr>
      <vt:lpstr>surface de Bézier</vt:lpstr>
      <vt:lpstr>Surface B-spline</vt:lpstr>
      <vt:lpstr>Surface B-spline</vt:lpstr>
      <vt:lpstr>Surface B-spline</vt:lpstr>
      <vt:lpstr>Surface B-spline</vt:lpstr>
      <vt:lpstr>Surface B-spline</vt:lpstr>
      <vt:lpstr>Présentation PowerPoint</vt:lpstr>
      <vt:lpstr>Présentation PowerPoint</vt:lpstr>
      <vt:lpstr>Applications</vt:lpstr>
      <vt:lpstr>Diaporama personnalisé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 Fab Méc</dc:title>
  <dc:creator>B. FNIDES</dc:creator>
  <cp:lastModifiedBy>Utilisateur Windows</cp:lastModifiedBy>
  <cp:revision>1558</cp:revision>
  <dcterms:created xsi:type="dcterms:W3CDTF">2005-05-22T08:05:06Z</dcterms:created>
  <dcterms:modified xsi:type="dcterms:W3CDTF">2021-01-03T20:46:56Z</dcterms:modified>
</cp:coreProperties>
</file>