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071810"/>
            <a:ext cx="9144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fr-FR" altLang="fr-FR" sz="4400" b="1" dirty="0" smtClean="0">
                <a:cs typeface="Majalla UI"/>
              </a:rPr>
              <a:t>PREMIER EXERCICE DU DEUXIEME SEMESTRE</a:t>
            </a:r>
            <a:endParaRPr lang="ar-DZ" altLang="fr-FR" sz="4400" dirty="0">
              <a:latin typeface="Arial" pitchFamily="34" charset="0"/>
              <a:cs typeface="Majalla UI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071538" y="1000108"/>
            <a:ext cx="70580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 smtClean="0">
                <a:latin typeface="Arial" pitchFamily="34" charset="0"/>
                <a:cs typeface="Majalla UI"/>
              </a:rPr>
              <a:t>Institut: Gestion </a:t>
            </a:r>
            <a:r>
              <a:rPr lang="fr-FR" altLang="fr-FR" sz="2800" dirty="0">
                <a:latin typeface="Arial" pitchFamily="34" charset="0"/>
                <a:cs typeface="Majalla UI"/>
              </a:rPr>
              <a:t>des techniques urbaines</a:t>
            </a: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endParaRPr lang="fr-FR" altLang="fr-FR" sz="2800" dirty="0">
              <a:latin typeface="Arial" pitchFamily="34" charset="0"/>
              <a:cs typeface="Majalla UI"/>
            </a:endParaRPr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2528903" y="1785926"/>
            <a:ext cx="4257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rtl="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latin typeface="Arial" pitchFamily="34" charset="0"/>
                <a:cs typeface="Majalla UI"/>
              </a:rPr>
              <a:t>Atelier  1 LMD Socle commun</a:t>
            </a:r>
          </a:p>
        </p:txBody>
      </p:sp>
      <p:sp>
        <p:nvSpPr>
          <p:cNvPr id="7" name="Rectangle 6"/>
          <p:cNvSpPr/>
          <p:nvPr/>
        </p:nvSpPr>
        <p:spPr>
          <a:xfrm>
            <a:off x="1715640" y="357166"/>
            <a:ext cx="56424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 smtClean="0"/>
              <a:t>Université Mohamed </a:t>
            </a:r>
            <a:r>
              <a:rPr lang="fr-FR" sz="2800" b="1" dirty="0" err="1" smtClean="0"/>
              <a:t>Boudiaf-M’sila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05339391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4"/>
            <a:ext cx="9144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Institut: Gestion des techniques  urbaines</a:t>
            </a:r>
            <a:endParaRPr lang="fr-FR" sz="2400" dirty="0" smtClean="0"/>
          </a:p>
          <a:p>
            <a:r>
              <a:rPr lang="fr-FR" sz="2400" b="1" dirty="0" smtClean="0"/>
              <a:t>Module: Atelier 1</a:t>
            </a:r>
            <a:r>
              <a:rPr lang="fr-FR" sz="2400" b="1" baseline="30000" dirty="0" smtClean="0"/>
              <a:t>ère</a:t>
            </a:r>
            <a:r>
              <a:rPr lang="fr-FR" sz="2400" b="1" dirty="0" smtClean="0"/>
              <a:t> année LMD</a:t>
            </a:r>
            <a:endParaRPr lang="fr-FR" sz="2400" dirty="0" smtClean="0"/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Premier exercice</a:t>
            </a:r>
            <a:r>
              <a:rPr lang="fr-FR" sz="2400" b="1" dirty="0" smtClean="0"/>
              <a:t>: L’agrandissement des plans </a:t>
            </a:r>
            <a:r>
              <a:rPr lang="ar-DZ" sz="2400" b="1" dirty="0" smtClean="0"/>
              <a:t>التمرين الثاني: تكبير المخططات</a:t>
            </a:r>
            <a:endParaRPr lang="fr-FR" sz="2400" dirty="0" smtClean="0"/>
          </a:p>
          <a:p>
            <a:pPr algn="just"/>
            <a:r>
              <a:rPr lang="fr-FR" sz="2400" b="1" dirty="0" smtClean="0">
                <a:solidFill>
                  <a:srgbClr val="FF0000"/>
                </a:solidFill>
              </a:rPr>
              <a:t>Objectif:</a:t>
            </a:r>
            <a:r>
              <a:rPr lang="fr-FR" sz="2400" b="1" dirty="0" smtClean="0"/>
              <a:t> </a:t>
            </a:r>
            <a:r>
              <a:rPr lang="fr-FR" sz="2400" dirty="0" smtClean="0"/>
              <a:t>-Maîtriser les principes d’agrandissement et de réduction des différents plans.</a:t>
            </a:r>
          </a:p>
          <a:p>
            <a:pPr algn="just"/>
            <a:r>
              <a:rPr lang="fr-FR" sz="2400" dirty="0" smtClean="0"/>
              <a:t>-Maîtriser le dessin d’architecture</a:t>
            </a:r>
          </a:p>
          <a:p>
            <a:pPr algn="just"/>
            <a:endParaRPr lang="fr-FR" sz="2400" dirty="0" smtClean="0"/>
          </a:p>
          <a:p>
            <a:r>
              <a:rPr lang="fr-FR" sz="2400" b="1" dirty="0" smtClean="0"/>
              <a:t>Temps: 02 Séances (</a:t>
            </a:r>
            <a:r>
              <a:rPr lang="fr-FR" sz="2400" b="1" dirty="0" smtClean="0"/>
              <a:t>20/03/2022; 27/03/2022)</a:t>
            </a:r>
            <a:endParaRPr lang="fr-FR" sz="2400" dirty="0" smtClean="0"/>
          </a:p>
          <a:p>
            <a:r>
              <a:rPr lang="fr-FR" sz="2400" b="1" dirty="0" smtClean="0">
                <a:solidFill>
                  <a:srgbClr val="FF0000"/>
                </a:solidFill>
              </a:rPr>
              <a:t>Contenu:</a:t>
            </a:r>
            <a:endParaRPr lang="fr-FR" sz="2400" dirty="0" smtClean="0"/>
          </a:p>
          <a:p>
            <a:r>
              <a:rPr lang="fr-FR" sz="2400" b="1" dirty="0" smtClean="0"/>
              <a:t>Soit les plans présentés ci-dessous:</a:t>
            </a:r>
            <a:endParaRPr lang="fr-FR" sz="2400" dirty="0" smtClean="0"/>
          </a:p>
          <a:p>
            <a:r>
              <a:rPr lang="fr-FR" sz="2400" dirty="0" smtClean="0"/>
              <a:t>-Plan du </a:t>
            </a:r>
            <a:r>
              <a:rPr lang="fr-FR" sz="2400" dirty="0" err="1" smtClean="0"/>
              <a:t>Rez</a:t>
            </a:r>
            <a:r>
              <a:rPr lang="fr-FR" sz="2400" dirty="0" smtClean="0"/>
              <a:t> de chaussée (RDC)</a:t>
            </a:r>
          </a:p>
          <a:p>
            <a:r>
              <a:rPr lang="fr-FR" sz="2400" dirty="0" smtClean="0"/>
              <a:t>-Plan d’étage</a:t>
            </a:r>
          </a:p>
          <a:p>
            <a:pPr>
              <a:buFontTx/>
              <a:buChar char="-"/>
            </a:pPr>
            <a:r>
              <a:rPr lang="fr-FR" sz="2400" dirty="0" smtClean="0"/>
              <a:t>Une coupe</a:t>
            </a:r>
          </a:p>
          <a:p>
            <a:r>
              <a:rPr lang="fr-FR" sz="2400" dirty="0" smtClean="0"/>
              <a:t>-Une façade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Questions: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b="1" dirty="0" smtClean="0"/>
              <a:t>1-Agrandir les plans présentés ci-dessous sur papier canson format A2, Echelle: 1/50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Remarque:</a:t>
            </a:r>
            <a:r>
              <a:rPr lang="fr-FR" sz="2400" b="1" dirty="0" smtClean="0"/>
              <a:t>  Les plans seront disponibles en mois de février</a:t>
            </a:r>
          </a:p>
          <a:p>
            <a:endParaRPr lang="fr-F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121</Words>
  <Application>Microsoft Office PowerPoint</Application>
  <PresentationFormat>Affichage à l'écran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 XP</dc:creator>
  <cp:lastModifiedBy>MAISON XP</cp:lastModifiedBy>
  <cp:revision>4</cp:revision>
  <dcterms:created xsi:type="dcterms:W3CDTF">2022-01-18T11:32:31Z</dcterms:created>
  <dcterms:modified xsi:type="dcterms:W3CDTF">2022-01-18T12:07:57Z</dcterms:modified>
</cp:coreProperties>
</file>