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diagrams/colors1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6" r:id="rId41"/>
    <p:sldId id="297" r:id="rId42"/>
    <p:sldId id="298" r:id="rId43"/>
    <p:sldId id="299" r:id="rId44"/>
    <p:sldId id="300" r:id="rId45"/>
    <p:sldId id="301" r:id="rId46"/>
    <p:sldId id="302" r:id="rId47"/>
    <p:sldId id="303" r:id="rId48"/>
    <p:sldId id="304" r:id="rId49"/>
    <p:sldId id="305" r:id="rId5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_rels/data11.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DDBD74-2B30-4B43-8780-0648DABC072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SA"/>
        </a:p>
      </dgm:t>
    </dgm:pt>
    <dgm:pt modelId="{39D57019-C486-41FB-82C7-22E5ADDF425F}">
      <dgm:prSet phldrT="[Texte]" custT="1"/>
      <dgm:spPr/>
      <dgm:t>
        <a:bodyPr/>
        <a:lstStyle/>
        <a:p>
          <a:pPr rtl="1"/>
          <a:r>
            <a:rPr lang="ar-SA" sz="2400" b="1" u="none" dirty="0" smtClean="0">
              <a:solidFill>
                <a:srgbClr val="FF0000"/>
              </a:solidFill>
            </a:rPr>
            <a:t>أ</a:t>
          </a:r>
          <a:r>
            <a:rPr lang="ar-DZ" sz="2400" b="1" u="none" dirty="0" smtClean="0">
              <a:solidFill>
                <a:srgbClr val="FF0000"/>
              </a:solidFill>
            </a:rPr>
            <a:t>سواق استهلاكية</a:t>
          </a:r>
          <a:r>
            <a:rPr lang="ar-DZ" sz="1700" b="1" u="none" dirty="0" smtClean="0">
              <a:solidFill>
                <a:srgbClr val="FF0000"/>
              </a:solidFill>
            </a:rPr>
            <a:t>: </a:t>
          </a:r>
          <a:endParaRPr lang="ar-SA" sz="1700" b="1" u="none" dirty="0">
            <a:solidFill>
              <a:srgbClr val="FF0000"/>
            </a:solidFill>
          </a:endParaRPr>
        </a:p>
      </dgm:t>
    </dgm:pt>
    <dgm:pt modelId="{633B1A4B-6C0F-4D2B-A859-7397DE0B422B}" type="parTrans" cxnId="{BBF68C0C-15ED-4F63-8991-218518A52E8D}">
      <dgm:prSet/>
      <dgm:spPr/>
      <dgm:t>
        <a:bodyPr/>
        <a:lstStyle/>
        <a:p>
          <a:pPr rtl="1"/>
          <a:endParaRPr lang="ar-SA"/>
        </a:p>
      </dgm:t>
    </dgm:pt>
    <dgm:pt modelId="{DA48F7D8-3A27-4105-8944-576801DF95CC}" type="sibTrans" cxnId="{BBF68C0C-15ED-4F63-8991-218518A52E8D}">
      <dgm:prSet/>
      <dgm:spPr/>
      <dgm:t>
        <a:bodyPr/>
        <a:lstStyle/>
        <a:p>
          <a:pPr rtl="1"/>
          <a:endParaRPr lang="ar-SA"/>
        </a:p>
      </dgm:t>
    </dgm:pt>
    <dgm:pt modelId="{8B8F9B91-F58F-4348-BA09-91AFEE603D71}">
      <dgm:prSet phldrT="[Texte]" phldr="1"/>
      <dgm:spPr/>
      <dgm:t>
        <a:bodyPr/>
        <a:lstStyle/>
        <a:p>
          <a:pPr algn="r" rtl="1"/>
          <a:endParaRPr lang="ar-SA" sz="1500" dirty="0"/>
        </a:p>
      </dgm:t>
    </dgm:pt>
    <dgm:pt modelId="{B123691B-C96F-428A-956E-1EDF6EB3E2B0}" type="parTrans" cxnId="{1FC8DF34-73A5-489A-8D86-02B2C97892C0}">
      <dgm:prSet/>
      <dgm:spPr/>
      <dgm:t>
        <a:bodyPr/>
        <a:lstStyle/>
        <a:p>
          <a:pPr rtl="1"/>
          <a:endParaRPr lang="ar-SA"/>
        </a:p>
      </dgm:t>
    </dgm:pt>
    <dgm:pt modelId="{22F94421-19EC-4FDC-95E3-D421D3FF1ED3}" type="sibTrans" cxnId="{1FC8DF34-73A5-489A-8D86-02B2C97892C0}">
      <dgm:prSet/>
      <dgm:spPr/>
      <dgm:t>
        <a:bodyPr/>
        <a:lstStyle/>
        <a:p>
          <a:pPr rtl="1"/>
          <a:endParaRPr lang="ar-SA"/>
        </a:p>
      </dgm:t>
    </dgm:pt>
    <dgm:pt modelId="{4BB6173D-AFA4-41AC-8C54-70784A3D2222}">
      <dgm:prSet phldrT="[Texte]" custT="1"/>
      <dgm:spPr/>
      <dgm:t>
        <a:bodyPr/>
        <a:lstStyle/>
        <a:p>
          <a:pPr rtl="1"/>
          <a:r>
            <a:rPr lang="ar-SA" sz="2400" b="1" dirty="0" smtClean="0">
              <a:solidFill>
                <a:srgbClr val="FF0000"/>
              </a:solidFill>
            </a:rPr>
            <a:t>سوق المنتجات</a:t>
          </a:r>
          <a:endParaRPr lang="ar-SA" sz="2400" b="1" dirty="0">
            <a:solidFill>
              <a:srgbClr val="FF0000"/>
            </a:solidFill>
          </a:endParaRPr>
        </a:p>
      </dgm:t>
    </dgm:pt>
    <dgm:pt modelId="{DC66621D-7FB0-4E27-8345-1C25BC2A8354}" type="parTrans" cxnId="{141B63FB-D24C-492C-9BC4-B71354EE72BC}">
      <dgm:prSet/>
      <dgm:spPr/>
      <dgm:t>
        <a:bodyPr/>
        <a:lstStyle/>
        <a:p>
          <a:pPr rtl="1"/>
          <a:endParaRPr lang="ar-SA"/>
        </a:p>
      </dgm:t>
    </dgm:pt>
    <dgm:pt modelId="{27DAF7E5-DFDB-4FE9-819F-3CE4588BD064}" type="sibTrans" cxnId="{141B63FB-D24C-492C-9BC4-B71354EE72BC}">
      <dgm:prSet/>
      <dgm:spPr/>
      <dgm:t>
        <a:bodyPr/>
        <a:lstStyle/>
        <a:p>
          <a:pPr rtl="1"/>
          <a:endParaRPr lang="ar-SA"/>
        </a:p>
      </dgm:t>
    </dgm:pt>
    <dgm:pt modelId="{3155616A-A6DE-4E00-B3BE-EBA0CE0824C0}">
      <dgm:prSet phldrT="[Texte]"/>
      <dgm:spPr/>
      <dgm:t>
        <a:bodyPr/>
        <a:lstStyle/>
        <a:p>
          <a:pPr algn="ctr" rtl="1"/>
          <a:r>
            <a:rPr lang="ar-DZ" b="1" dirty="0" smtClean="0"/>
            <a:t>وهي أسواق سريعة الحركة </a:t>
          </a:r>
          <a:r>
            <a:rPr lang="fr-FR" b="1" dirty="0" smtClean="0"/>
            <a:t>FMCG</a:t>
          </a:r>
          <a:r>
            <a:rPr lang="ar-DZ" b="1" dirty="0" smtClean="0"/>
            <a:t>، </a:t>
          </a:r>
          <a:r>
            <a:rPr lang="ar-SA" b="1" dirty="0" smtClean="0"/>
            <a:t> مثل </a:t>
          </a:r>
          <a:r>
            <a:rPr lang="ar-DZ" b="1" dirty="0" smtClean="0"/>
            <a:t>سوق الأثاث</a:t>
          </a:r>
          <a:endParaRPr lang="ar-SA" b="1" dirty="0"/>
        </a:p>
      </dgm:t>
    </dgm:pt>
    <dgm:pt modelId="{1BA6F55A-8AEC-48E7-A6A1-BE2E279893DE}" type="parTrans" cxnId="{E888F457-9AAB-4EBD-BEB2-5FFCAED70C3F}">
      <dgm:prSet/>
      <dgm:spPr/>
      <dgm:t>
        <a:bodyPr/>
        <a:lstStyle/>
        <a:p>
          <a:pPr rtl="1"/>
          <a:endParaRPr lang="ar-SA"/>
        </a:p>
      </dgm:t>
    </dgm:pt>
    <dgm:pt modelId="{9E414BBA-8E52-4E55-BA57-16FAC560B82F}" type="sibTrans" cxnId="{E888F457-9AAB-4EBD-BEB2-5FFCAED70C3F}">
      <dgm:prSet/>
      <dgm:spPr/>
      <dgm:t>
        <a:bodyPr/>
        <a:lstStyle/>
        <a:p>
          <a:pPr rtl="1"/>
          <a:endParaRPr lang="ar-SA"/>
        </a:p>
      </dgm:t>
    </dgm:pt>
    <dgm:pt modelId="{FAF1AB94-517A-4277-B6BB-27DBF76B818F}">
      <dgm:prSet phldrT="[Texte]" custT="1"/>
      <dgm:spPr/>
      <dgm:t>
        <a:bodyPr/>
        <a:lstStyle/>
        <a:p>
          <a:pPr rtl="1"/>
          <a:r>
            <a:rPr lang="ar-SA" sz="2400" b="1" dirty="0" smtClean="0">
              <a:solidFill>
                <a:srgbClr val="FF0000"/>
              </a:solidFill>
            </a:rPr>
            <a:t>أسواق تجارية</a:t>
          </a:r>
          <a:endParaRPr lang="ar-SA" sz="2400" b="1" dirty="0">
            <a:solidFill>
              <a:srgbClr val="FF0000"/>
            </a:solidFill>
          </a:endParaRPr>
        </a:p>
      </dgm:t>
    </dgm:pt>
    <dgm:pt modelId="{0AFC7F1F-4882-40E7-B1FF-9E58B763F05D}" type="parTrans" cxnId="{BBD00FF4-1DCF-4ADF-A0B7-3538D2DA4F0A}">
      <dgm:prSet/>
      <dgm:spPr/>
      <dgm:t>
        <a:bodyPr/>
        <a:lstStyle/>
        <a:p>
          <a:pPr rtl="1"/>
          <a:endParaRPr lang="ar-SA"/>
        </a:p>
      </dgm:t>
    </dgm:pt>
    <dgm:pt modelId="{FF051B27-E783-496A-8832-72C7E453E431}" type="sibTrans" cxnId="{BBD00FF4-1DCF-4ADF-A0B7-3538D2DA4F0A}">
      <dgm:prSet/>
      <dgm:spPr/>
      <dgm:t>
        <a:bodyPr/>
        <a:lstStyle/>
        <a:p>
          <a:pPr rtl="1"/>
          <a:endParaRPr lang="ar-SA"/>
        </a:p>
      </dgm:t>
    </dgm:pt>
    <dgm:pt modelId="{CAE36854-2E25-49C4-8B82-FF5EE9C966DE}">
      <dgm:prSet phldrT="[Texte]" custT="1"/>
      <dgm:spPr/>
      <dgm:t>
        <a:bodyPr/>
        <a:lstStyle/>
        <a:p>
          <a:pPr algn="ctr" rtl="1"/>
          <a:r>
            <a:rPr lang="ar-DZ" sz="3200" b="1" dirty="0" smtClean="0"/>
            <a:t>حيث تدخل السلع المباعة في إنتاج سلع أخرى،كقطاع الغيار، أو حديد خام، ... </a:t>
          </a:r>
          <a:endParaRPr lang="ar-SA" sz="3200" b="1" dirty="0"/>
        </a:p>
      </dgm:t>
    </dgm:pt>
    <dgm:pt modelId="{5BB33F5E-425B-4A62-8644-CAA7C0102A78}" type="parTrans" cxnId="{44C1468E-C48D-41DE-BF01-EE90CABF9EEC}">
      <dgm:prSet/>
      <dgm:spPr/>
      <dgm:t>
        <a:bodyPr/>
        <a:lstStyle/>
        <a:p>
          <a:pPr rtl="1"/>
          <a:endParaRPr lang="ar-SA"/>
        </a:p>
      </dgm:t>
    </dgm:pt>
    <dgm:pt modelId="{CD137FAC-4913-4FAD-861E-9CCF4BCDC852}" type="sibTrans" cxnId="{44C1468E-C48D-41DE-BF01-EE90CABF9EEC}">
      <dgm:prSet/>
      <dgm:spPr/>
      <dgm:t>
        <a:bodyPr/>
        <a:lstStyle/>
        <a:p>
          <a:pPr rtl="1"/>
          <a:endParaRPr lang="ar-SA"/>
        </a:p>
      </dgm:t>
    </dgm:pt>
    <dgm:pt modelId="{DE00BFF2-F024-4A7C-ADEC-FED261281356}">
      <dgm:prSet custT="1"/>
      <dgm:spPr/>
      <dgm:t>
        <a:bodyPr/>
        <a:lstStyle/>
        <a:p>
          <a:pPr algn="ctr" rtl="1"/>
          <a:r>
            <a:rPr lang="ar-DZ" sz="2800" b="1" dirty="0" smtClean="0"/>
            <a:t>حيث يكون المشترون في الأساس مستهلكين يشترون السلع لاستخدامهم الشخصي أو استهلاك أسرهم، مثل سوق الأجهزة الكهربائية </a:t>
          </a:r>
          <a:r>
            <a:rPr lang="ar-DZ" sz="2800" b="1" dirty="0" err="1" smtClean="0"/>
            <a:t>و</a:t>
          </a:r>
          <a:r>
            <a:rPr lang="ar-DZ" sz="2800" b="1" dirty="0" smtClean="0"/>
            <a:t> الالكترونيات </a:t>
          </a:r>
          <a:endParaRPr lang="en-US" sz="2800" b="1" dirty="0"/>
        </a:p>
      </dgm:t>
    </dgm:pt>
    <dgm:pt modelId="{660CAF5D-A3B2-4B2F-82E9-1F1F44ABFEE1}" type="parTrans" cxnId="{9B09836E-3636-497E-8A2A-03D879CA8340}">
      <dgm:prSet/>
      <dgm:spPr/>
      <dgm:t>
        <a:bodyPr/>
        <a:lstStyle/>
        <a:p>
          <a:pPr rtl="1"/>
          <a:endParaRPr lang="ar-SA"/>
        </a:p>
      </dgm:t>
    </dgm:pt>
    <dgm:pt modelId="{12F10D7E-B31B-4677-894E-633520498DF1}" type="sibTrans" cxnId="{9B09836E-3636-497E-8A2A-03D879CA8340}">
      <dgm:prSet/>
      <dgm:spPr/>
      <dgm:t>
        <a:bodyPr/>
        <a:lstStyle/>
        <a:p>
          <a:pPr rtl="1"/>
          <a:endParaRPr lang="ar-SA"/>
        </a:p>
      </dgm:t>
    </dgm:pt>
    <dgm:pt modelId="{39150240-69B4-4E4C-9603-2F3FB5206C33}" type="pres">
      <dgm:prSet presAssocID="{3BDDBD74-2B30-4B43-8780-0648DABC0723}" presName="linearFlow" presStyleCnt="0">
        <dgm:presLayoutVars>
          <dgm:dir/>
          <dgm:animLvl val="lvl"/>
          <dgm:resizeHandles val="exact"/>
        </dgm:presLayoutVars>
      </dgm:prSet>
      <dgm:spPr/>
      <dgm:t>
        <a:bodyPr/>
        <a:lstStyle/>
        <a:p>
          <a:pPr rtl="1"/>
          <a:endParaRPr lang="ar-SA"/>
        </a:p>
      </dgm:t>
    </dgm:pt>
    <dgm:pt modelId="{010D7A3D-74A5-496E-B713-C35979EB9AD3}" type="pres">
      <dgm:prSet presAssocID="{39D57019-C486-41FB-82C7-22E5ADDF425F}" presName="composite" presStyleCnt="0"/>
      <dgm:spPr/>
    </dgm:pt>
    <dgm:pt modelId="{8A68429E-7408-4AA1-AE7F-D58A940FD171}" type="pres">
      <dgm:prSet presAssocID="{39D57019-C486-41FB-82C7-22E5ADDF425F}" presName="parentText" presStyleLbl="alignNode1" presStyleIdx="0" presStyleCnt="3" custLinFactNeighborX="3737" custLinFactNeighborY="2589">
        <dgm:presLayoutVars>
          <dgm:chMax val="1"/>
          <dgm:bulletEnabled val="1"/>
        </dgm:presLayoutVars>
      </dgm:prSet>
      <dgm:spPr/>
      <dgm:t>
        <a:bodyPr/>
        <a:lstStyle/>
        <a:p>
          <a:pPr rtl="1"/>
          <a:endParaRPr lang="ar-SA"/>
        </a:p>
      </dgm:t>
    </dgm:pt>
    <dgm:pt modelId="{4635F5EA-7ADE-4C90-82E8-775193EF6899}" type="pres">
      <dgm:prSet presAssocID="{39D57019-C486-41FB-82C7-22E5ADDF425F}" presName="descendantText" presStyleLbl="alignAcc1" presStyleIdx="0" presStyleCnt="3" custScaleY="114673">
        <dgm:presLayoutVars>
          <dgm:bulletEnabled val="1"/>
        </dgm:presLayoutVars>
      </dgm:prSet>
      <dgm:spPr/>
      <dgm:t>
        <a:bodyPr/>
        <a:lstStyle/>
        <a:p>
          <a:pPr rtl="1"/>
          <a:endParaRPr lang="ar-SA"/>
        </a:p>
      </dgm:t>
    </dgm:pt>
    <dgm:pt modelId="{EEDDCD82-C855-4B1B-913E-4AC0F3E5D7A9}" type="pres">
      <dgm:prSet presAssocID="{DA48F7D8-3A27-4105-8944-576801DF95CC}" presName="sp" presStyleCnt="0"/>
      <dgm:spPr/>
    </dgm:pt>
    <dgm:pt modelId="{5BDF9702-4597-4830-9213-1CA89EF5ACD0}" type="pres">
      <dgm:prSet presAssocID="{4BB6173D-AFA4-41AC-8C54-70784A3D2222}" presName="composite" presStyleCnt="0"/>
      <dgm:spPr/>
    </dgm:pt>
    <dgm:pt modelId="{B24AD95B-6E0C-4DA2-BC46-27EB8E23E629}" type="pres">
      <dgm:prSet presAssocID="{4BB6173D-AFA4-41AC-8C54-70784A3D2222}" presName="parentText" presStyleLbl="alignNode1" presStyleIdx="1" presStyleCnt="3" custLinFactNeighborX="-2532" custLinFactNeighborY="-882">
        <dgm:presLayoutVars>
          <dgm:chMax val="1"/>
          <dgm:bulletEnabled val="1"/>
        </dgm:presLayoutVars>
      </dgm:prSet>
      <dgm:spPr/>
      <dgm:t>
        <a:bodyPr/>
        <a:lstStyle/>
        <a:p>
          <a:pPr rtl="1"/>
          <a:endParaRPr lang="ar-SA"/>
        </a:p>
      </dgm:t>
    </dgm:pt>
    <dgm:pt modelId="{55A9CBB6-97D2-4F4A-BAF3-67502DAB803F}" type="pres">
      <dgm:prSet presAssocID="{4BB6173D-AFA4-41AC-8C54-70784A3D2222}" presName="descendantText" presStyleLbl="alignAcc1" presStyleIdx="1" presStyleCnt="3" custLinFactNeighborX="-150" custLinFactNeighborY="-2496">
        <dgm:presLayoutVars>
          <dgm:bulletEnabled val="1"/>
        </dgm:presLayoutVars>
      </dgm:prSet>
      <dgm:spPr/>
      <dgm:t>
        <a:bodyPr/>
        <a:lstStyle/>
        <a:p>
          <a:pPr rtl="1"/>
          <a:endParaRPr lang="ar-SA"/>
        </a:p>
      </dgm:t>
    </dgm:pt>
    <dgm:pt modelId="{012C3115-E810-45F4-9E94-7453247B7AC2}" type="pres">
      <dgm:prSet presAssocID="{27DAF7E5-DFDB-4FE9-819F-3CE4588BD064}" presName="sp" presStyleCnt="0"/>
      <dgm:spPr/>
    </dgm:pt>
    <dgm:pt modelId="{D1D10217-7C65-462D-8FAB-59C3E4BD8028}" type="pres">
      <dgm:prSet presAssocID="{FAF1AB94-517A-4277-B6BB-27DBF76B818F}" presName="composite" presStyleCnt="0"/>
      <dgm:spPr/>
    </dgm:pt>
    <dgm:pt modelId="{04390C62-E940-4725-A17B-402A7C440434}" type="pres">
      <dgm:prSet presAssocID="{FAF1AB94-517A-4277-B6BB-27DBF76B818F}" presName="parentText" presStyleLbl="alignNode1" presStyleIdx="2" presStyleCnt="3">
        <dgm:presLayoutVars>
          <dgm:chMax val="1"/>
          <dgm:bulletEnabled val="1"/>
        </dgm:presLayoutVars>
      </dgm:prSet>
      <dgm:spPr/>
      <dgm:t>
        <a:bodyPr/>
        <a:lstStyle/>
        <a:p>
          <a:pPr rtl="1"/>
          <a:endParaRPr lang="ar-SA"/>
        </a:p>
      </dgm:t>
    </dgm:pt>
    <dgm:pt modelId="{A9087B9C-8F6E-4164-8AE4-3EA10E1BCA06}" type="pres">
      <dgm:prSet presAssocID="{FAF1AB94-517A-4277-B6BB-27DBF76B818F}" presName="descendantText" presStyleLbl="alignAcc1" presStyleIdx="2" presStyleCnt="3" custLinFactNeighborX="-150" custLinFactNeighborY="-1374">
        <dgm:presLayoutVars>
          <dgm:bulletEnabled val="1"/>
        </dgm:presLayoutVars>
      </dgm:prSet>
      <dgm:spPr/>
      <dgm:t>
        <a:bodyPr/>
        <a:lstStyle/>
        <a:p>
          <a:pPr rtl="1"/>
          <a:endParaRPr lang="ar-SA"/>
        </a:p>
      </dgm:t>
    </dgm:pt>
  </dgm:ptLst>
  <dgm:cxnLst>
    <dgm:cxn modelId="{1FC8DF34-73A5-489A-8D86-02B2C97892C0}" srcId="{39D57019-C486-41FB-82C7-22E5ADDF425F}" destId="{8B8F9B91-F58F-4348-BA09-91AFEE603D71}" srcOrd="0" destOrd="0" parTransId="{B123691B-C96F-428A-956E-1EDF6EB3E2B0}" sibTransId="{22F94421-19EC-4FDC-95E3-D421D3FF1ED3}"/>
    <dgm:cxn modelId="{673F858D-A28D-4E97-A629-5F8C52914655}" type="presOf" srcId="{4BB6173D-AFA4-41AC-8C54-70784A3D2222}" destId="{B24AD95B-6E0C-4DA2-BC46-27EB8E23E629}" srcOrd="0" destOrd="0" presId="urn:microsoft.com/office/officeart/2005/8/layout/chevron2"/>
    <dgm:cxn modelId="{E888F457-9AAB-4EBD-BEB2-5FFCAED70C3F}" srcId="{4BB6173D-AFA4-41AC-8C54-70784A3D2222}" destId="{3155616A-A6DE-4E00-B3BE-EBA0CE0824C0}" srcOrd="0" destOrd="0" parTransId="{1BA6F55A-8AEC-48E7-A6A1-BE2E279893DE}" sibTransId="{9E414BBA-8E52-4E55-BA57-16FAC560B82F}"/>
    <dgm:cxn modelId="{952886BC-7176-487C-A14D-E4E3A77945B2}" type="presOf" srcId="{3BDDBD74-2B30-4B43-8780-0648DABC0723}" destId="{39150240-69B4-4E4C-9603-2F3FB5206C33}" srcOrd="0" destOrd="0" presId="urn:microsoft.com/office/officeart/2005/8/layout/chevron2"/>
    <dgm:cxn modelId="{B6AF25EF-F9D8-4878-9364-A1894542065F}" type="presOf" srcId="{8B8F9B91-F58F-4348-BA09-91AFEE603D71}" destId="{4635F5EA-7ADE-4C90-82E8-775193EF6899}" srcOrd="0" destOrd="0" presId="urn:microsoft.com/office/officeart/2005/8/layout/chevron2"/>
    <dgm:cxn modelId="{9B09836E-3636-497E-8A2A-03D879CA8340}" srcId="{39D57019-C486-41FB-82C7-22E5ADDF425F}" destId="{DE00BFF2-F024-4A7C-ADEC-FED261281356}" srcOrd="1" destOrd="0" parTransId="{660CAF5D-A3B2-4B2F-82E9-1F1F44ABFEE1}" sibTransId="{12F10D7E-B31B-4677-894E-633520498DF1}"/>
    <dgm:cxn modelId="{BBD00FF4-1DCF-4ADF-A0B7-3538D2DA4F0A}" srcId="{3BDDBD74-2B30-4B43-8780-0648DABC0723}" destId="{FAF1AB94-517A-4277-B6BB-27DBF76B818F}" srcOrd="2" destOrd="0" parTransId="{0AFC7F1F-4882-40E7-B1FF-9E58B763F05D}" sibTransId="{FF051B27-E783-496A-8832-72C7E453E431}"/>
    <dgm:cxn modelId="{BBF68C0C-15ED-4F63-8991-218518A52E8D}" srcId="{3BDDBD74-2B30-4B43-8780-0648DABC0723}" destId="{39D57019-C486-41FB-82C7-22E5ADDF425F}" srcOrd="0" destOrd="0" parTransId="{633B1A4B-6C0F-4D2B-A859-7397DE0B422B}" sibTransId="{DA48F7D8-3A27-4105-8944-576801DF95CC}"/>
    <dgm:cxn modelId="{BA611F05-EC3B-4BC3-A22D-5BAC0723F661}" type="presOf" srcId="{FAF1AB94-517A-4277-B6BB-27DBF76B818F}" destId="{04390C62-E940-4725-A17B-402A7C440434}" srcOrd="0" destOrd="0" presId="urn:microsoft.com/office/officeart/2005/8/layout/chevron2"/>
    <dgm:cxn modelId="{44C1468E-C48D-41DE-BF01-EE90CABF9EEC}" srcId="{FAF1AB94-517A-4277-B6BB-27DBF76B818F}" destId="{CAE36854-2E25-49C4-8B82-FF5EE9C966DE}" srcOrd="0" destOrd="0" parTransId="{5BB33F5E-425B-4A62-8644-CAA7C0102A78}" sibTransId="{CD137FAC-4913-4FAD-861E-9CCF4BCDC852}"/>
    <dgm:cxn modelId="{F7DCE98F-745E-4793-964C-7D206792C71E}" type="presOf" srcId="{39D57019-C486-41FB-82C7-22E5ADDF425F}" destId="{8A68429E-7408-4AA1-AE7F-D58A940FD171}" srcOrd="0" destOrd="0" presId="urn:microsoft.com/office/officeart/2005/8/layout/chevron2"/>
    <dgm:cxn modelId="{62002C9F-02F1-4BEC-B5C5-60CCA77787F0}" type="presOf" srcId="{DE00BFF2-F024-4A7C-ADEC-FED261281356}" destId="{4635F5EA-7ADE-4C90-82E8-775193EF6899}" srcOrd="0" destOrd="1" presId="urn:microsoft.com/office/officeart/2005/8/layout/chevron2"/>
    <dgm:cxn modelId="{F0A5D344-4C8F-41E1-A2D9-BDEB55869E5E}" type="presOf" srcId="{3155616A-A6DE-4E00-B3BE-EBA0CE0824C0}" destId="{55A9CBB6-97D2-4F4A-BAF3-67502DAB803F}" srcOrd="0" destOrd="0" presId="urn:microsoft.com/office/officeart/2005/8/layout/chevron2"/>
    <dgm:cxn modelId="{141B63FB-D24C-492C-9BC4-B71354EE72BC}" srcId="{3BDDBD74-2B30-4B43-8780-0648DABC0723}" destId="{4BB6173D-AFA4-41AC-8C54-70784A3D2222}" srcOrd="1" destOrd="0" parTransId="{DC66621D-7FB0-4E27-8345-1C25BC2A8354}" sibTransId="{27DAF7E5-DFDB-4FE9-819F-3CE4588BD064}"/>
    <dgm:cxn modelId="{C6D4B2EC-901B-479E-A093-E8D605A1B40D}" type="presOf" srcId="{CAE36854-2E25-49C4-8B82-FF5EE9C966DE}" destId="{A9087B9C-8F6E-4164-8AE4-3EA10E1BCA06}" srcOrd="0" destOrd="0" presId="urn:microsoft.com/office/officeart/2005/8/layout/chevron2"/>
    <dgm:cxn modelId="{09C0A968-3564-4949-9E6B-2DE2BEB7E215}" type="presParOf" srcId="{39150240-69B4-4E4C-9603-2F3FB5206C33}" destId="{010D7A3D-74A5-496E-B713-C35979EB9AD3}" srcOrd="0" destOrd="0" presId="urn:microsoft.com/office/officeart/2005/8/layout/chevron2"/>
    <dgm:cxn modelId="{AAAE26D1-A0BF-47D3-BDFB-C155929EF128}" type="presParOf" srcId="{010D7A3D-74A5-496E-B713-C35979EB9AD3}" destId="{8A68429E-7408-4AA1-AE7F-D58A940FD171}" srcOrd="0" destOrd="0" presId="urn:microsoft.com/office/officeart/2005/8/layout/chevron2"/>
    <dgm:cxn modelId="{75E32875-4574-46B1-85D3-A022D42C7FE7}" type="presParOf" srcId="{010D7A3D-74A5-496E-B713-C35979EB9AD3}" destId="{4635F5EA-7ADE-4C90-82E8-775193EF6899}" srcOrd="1" destOrd="0" presId="urn:microsoft.com/office/officeart/2005/8/layout/chevron2"/>
    <dgm:cxn modelId="{A60B189C-B598-4438-B646-59F3EBB53582}" type="presParOf" srcId="{39150240-69B4-4E4C-9603-2F3FB5206C33}" destId="{EEDDCD82-C855-4B1B-913E-4AC0F3E5D7A9}" srcOrd="1" destOrd="0" presId="urn:microsoft.com/office/officeart/2005/8/layout/chevron2"/>
    <dgm:cxn modelId="{95E9DE12-9F36-45CB-89E6-0EF33301EA57}" type="presParOf" srcId="{39150240-69B4-4E4C-9603-2F3FB5206C33}" destId="{5BDF9702-4597-4830-9213-1CA89EF5ACD0}" srcOrd="2" destOrd="0" presId="urn:microsoft.com/office/officeart/2005/8/layout/chevron2"/>
    <dgm:cxn modelId="{4CFD9204-D20C-401E-AF07-37B9EA5403E0}" type="presParOf" srcId="{5BDF9702-4597-4830-9213-1CA89EF5ACD0}" destId="{B24AD95B-6E0C-4DA2-BC46-27EB8E23E629}" srcOrd="0" destOrd="0" presId="urn:microsoft.com/office/officeart/2005/8/layout/chevron2"/>
    <dgm:cxn modelId="{F9FB1892-5121-49C6-8F75-6060AD194904}" type="presParOf" srcId="{5BDF9702-4597-4830-9213-1CA89EF5ACD0}" destId="{55A9CBB6-97D2-4F4A-BAF3-67502DAB803F}" srcOrd="1" destOrd="0" presId="urn:microsoft.com/office/officeart/2005/8/layout/chevron2"/>
    <dgm:cxn modelId="{D61B0569-A13A-4AC4-944E-81F924276F32}" type="presParOf" srcId="{39150240-69B4-4E4C-9603-2F3FB5206C33}" destId="{012C3115-E810-45F4-9E94-7453247B7AC2}" srcOrd="3" destOrd="0" presId="urn:microsoft.com/office/officeart/2005/8/layout/chevron2"/>
    <dgm:cxn modelId="{AF27C13F-53F1-426A-977A-B90EA7331A06}" type="presParOf" srcId="{39150240-69B4-4E4C-9603-2F3FB5206C33}" destId="{D1D10217-7C65-462D-8FAB-59C3E4BD8028}" srcOrd="4" destOrd="0" presId="urn:microsoft.com/office/officeart/2005/8/layout/chevron2"/>
    <dgm:cxn modelId="{A17EAD2B-0E2F-4691-935D-02FEE6BEC10B}" type="presParOf" srcId="{D1D10217-7C65-462D-8FAB-59C3E4BD8028}" destId="{04390C62-E940-4725-A17B-402A7C440434}" srcOrd="0" destOrd="0" presId="urn:microsoft.com/office/officeart/2005/8/layout/chevron2"/>
    <dgm:cxn modelId="{2BA60680-FB9C-498B-9A93-793177C44847}" type="presParOf" srcId="{D1D10217-7C65-462D-8FAB-59C3E4BD8028}" destId="{A9087B9C-8F6E-4164-8AE4-3EA10E1BCA06}" srcOrd="1" destOrd="0" presId="urn:microsoft.com/office/officeart/2005/8/layout/chevron2"/>
  </dgm:cxnLst>
  <dgm:bg/>
  <dgm:whole/>
</dgm:dataModel>
</file>

<file path=ppt/diagrams/data10.xml><?xml version="1.0" encoding="utf-8"?>
<dgm:dataModel xmlns:dgm="http://schemas.openxmlformats.org/drawingml/2006/diagram" xmlns:a="http://schemas.openxmlformats.org/drawingml/2006/main">
  <dgm:ptLst>
    <dgm:pt modelId="{4F7D93FC-94C9-49F7-B21C-C38ABEF362A6}" type="doc">
      <dgm:prSet loTypeId="urn:microsoft.com/office/officeart/2005/8/layout/vList6" loCatId="list" qsTypeId="urn:microsoft.com/office/officeart/2005/8/quickstyle/simple1" qsCatId="simple" csTypeId="urn:microsoft.com/office/officeart/2005/8/colors/colorful1" csCatId="colorful" phldr="1"/>
      <dgm:spPr/>
      <dgm:t>
        <a:bodyPr/>
        <a:lstStyle/>
        <a:p>
          <a:pPr rtl="1"/>
          <a:endParaRPr lang="ar-SA"/>
        </a:p>
      </dgm:t>
    </dgm:pt>
    <dgm:pt modelId="{ABB02849-B625-4B9C-8E16-85A28D70AC47}">
      <dgm:prSet phldrT="[Texte]"/>
      <dgm:spPr/>
      <dgm:t>
        <a:bodyPr/>
        <a:lstStyle/>
        <a:p>
          <a:pPr rtl="1"/>
          <a:r>
            <a:rPr lang="ar-SA" dirty="0" smtClean="0"/>
            <a:t>طريقة التقديم</a:t>
          </a:r>
          <a:r>
            <a:rPr lang="fr-FR" b="1" dirty="0" err="1" smtClean="0"/>
            <a:t>process</a:t>
          </a:r>
          <a:r>
            <a:rPr lang="fr-FR" b="1" dirty="0" smtClean="0"/>
            <a:t>-</a:t>
          </a:r>
          <a:endParaRPr lang="ar-SA" dirty="0"/>
        </a:p>
      </dgm:t>
    </dgm:pt>
    <dgm:pt modelId="{9DAA0EFB-198F-4AF2-BEF3-82E77AED9940}" type="parTrans" cxnId="{1DA39CAB-2557-45AD-BB67-097FBAB1EEB2}">
      <dgm:prSet/>
      <dgm:spPr/>
      <dgm:t>
        <a:bodyPr/>
        <a:lstStyle/>
        <a:p>
          <a:pPr rtl="1"/>
          <a:endParaRPr lang="ar-SA"/>
        </a:p>
      </dgm:t>
    </dgm:pt>
    <dgm:pt modelId="{AAD8997A-5C7D-4FB8-8729-6AE4F8741650}" type="sibTrans" cxnId="{1DA39CAB-2557-45AD-BB67-097FBAB1EEB2}">
      <dgm:prSet/>
      <dgm:spPr/>
      <dgm:t>
        <a:bodyPr/>
        <a:lstStyle/>
        <a:p>
          <a:pPr rtl="1"/>
          <a:endParaRPr lang="ar-SA"/>
        </a:p>
      </dgm:t>
    </dgm:pt>
    <dgm:pt modelId="{44B972D2-18F8-4FAA-8E66-B238BBBCF023}">
      <dgm:prSet phldrT="[Texte]"/>
      <dgm:spPr/>
      <dgm:t>
        <a:bodyPr/>
        <a:lstStyle/>
        <a:p>
          <a:pPr rtl="1"/>
          <a:r>
            <a:rPr lang="ar-DZ" b="1" dirty="0" smtClean="0"/>
            <a:t>هي إنفراد الخدمة بطريقة الإنتاج، التوزيع والاستهلاك حيث خلال هذا السياق التركيز على المنتجات / الخدمات المرافقة للرياضة التي تعتمد على التسويق بالحدث</a:t>
          </a:r>
          <a:endParaRPr lang="ar-SA" b="1" dirty="0"/>
        </a:p>
      </dgm:t>
    </dgm:pt>
    <dgm:pt modelId="{5F9DFF86-0A96-400B-B94D-3B66D551D3FE}" type="parTrans" cxnId="{ACE8401D-DC49-4F46-B17C-2346B5F2D210}">
      <dgm:prSet/>
      <dgm:spPr/>
      <dgm:t>
        <a:bodyPr/>
        <a:lstStyle/>
        <a:p>
          <a:pPr rtl="1"/>
          <a:endParaRPr lang="ar-SA"/>
        </a:p>
      </dgm:t>
    </dgm:pt>
    <dgm:pt modelId="{0FD9B9F1-89D5-4477-9222-3D2634E21A99}" type="sibTrans" cxnId="{ACE8401D-DC49-4F46-B17C-2346B5F2D210}">
      <dgm:prSet/>
      <dgm:spPr/>
      <dgm:t>
        <a:bodyPr/>
        <a:lstStyle/>
        <a:p>
          <a:pPr rtl="1"/>
          <a:endParaRPr lang="ar-SA"/>
        </a:p>
      </dgm:t>
    </dgm:pt>
    <dgm:pt modelId="{D7AB2EB6-D5F7-4BA6-B8EC-F9158F4E5600}">
      <dgm:prSet phldrT="[Texte]"/>
      <dgm:spPr/>
      <dgm:t>
        <a:bodyPr/>
        <a:lstStyle/>
        <a:p>
          <a:pPr rtl="1"/>
          <a:r>
            <a:rPr lang="ar-DZ" b="1" dirty="0" smtClean="0"/>
            <a:t>والتسويق للمنظمة وتحديد المسؤولية لكل منها في تقديم المنتج للخدمة الرياضية للمستهلك.</a:t>
          </a:r>
          <a:endParaRPr lang="ar-SA" b="1" dirty="0"/>
        </a:p>
      </dgm:t>
    </dgm:pt>
    <dgm:pt modelId="{14FE0626-6416-4117-818A-9F036DFCCC79}" type="parTrans" cxnId="{9297FDD7-DAF5-42E4-88FE-BE14A5125AB1}">
      <dgm:prSet/>
      <dgm:spPr/>
    </dgm:pt>
    <dgm:pt modelId="{1EE93486-C86B-4EF4-8CF8-CE91D5A5B388}" type="sibTrans" cxnId="{9297FDD7-DAF5-42E4-88FE-BE14A5125AB1}">
      <dgm:prSet/>
      <dgm:spPr/>
    </dgm:pt>
    <dgm:pt modelId="{AEEE1DBD-D117-41BA-9625-873D6EAC79DF}" type="pres">
      <dgm:prSet presAssocID="{4F7D93FC-94C9-49F7-B21C-C38ABEF362A6}" presName="Name0" presStyleCnt="0">
        <dgm:presLayoutVars>
          <dgm:dir/>
          <dgm:animLvl val="lvl"/>
          <dgm:resizeHandles/>
        </dgm:presLayoutVars>
      </dgm:prSet>
      <dgm:spPr/>
      <dgm:t>
        <a:bodyPr/>
        <a:lstStyle/>
        <a:p>
          <a:pPr rtl="1"/>
          <a:endParaRPr lang="ar-SA"/>
        </a:p>
      </dgm:t>
    </dgm:pt>
    <dgm:pt modelId="{B62E6F79-901D-4873-9802-2769D5ACFBBE}" type="pres">
      <dgm:prSet presAssocID="{ABB02849-B625-4B9C-8E16-85A28D70AC47}" presName="linNode" presStyleCnt="0"/>
      <dgm:spPr/>
    </dgm:pt>
    <dgm:pt modelId="{1EE3A0F2-8B49-484A-92F2-C90A2AD5FDB0}" type="pres">
      <dgm:prSet presAssocID="{ABB02849-B625-4B9C-8E16-85A28D70AC47}" presName="parentShp" presStyleLbl="node1" presStyleIdx="0" presStyleCnt="1">
        <dgm:presLayoutVars>
          <dgm:bulletEnabled val="1"/>
        </dgm:presLayoutVars>
      </dgm:prSet>
      <dgm:spPr/>
      <dgm:t>
        <a:bodyPr/>
        <a:lstStyle/>
        <a:p>
          <a:pPr rtl="1"/>
          <a:endParaRPr lang="ar-SA"/>
        </a:p>
      </dgm:t>
    </dgm:pt>
    <dgm:pt modelId="{E347D160-BCE0-4273-B2C6-E830404E5F56}" type="pres">
      <dgm:prSet presAssocID="{ABB02849-B625-4B9C-8E16-85A28D70AC47}" presName="childShp" presStyleLbl="bgAccFollowNode1" presStyleIdx="0" presStyleCnt="1">
        <dgm:presLayoutVars>
          <dgm:bulletEnabled val="1"/>
        </dgm:presLayoutVars>
      </dgm:prSet>
      <dgm:spPr/>
      <dgm:t>
        <a:bodyPr/>
        <a:lstStyle/>
        <a:p>
          <a:pPr rtl="1"/>
          <a:endParaRPr lang="ar-SA"/>
        </a:p>
      </dgm:t>
    </dgm:pt>
  </dgm:ptLst>
  <dgm:cxnLst>
    <dgm:cxn modelId="{ACE8401D-DC49-4F46-B17C-2346B5F2D210}" srcId="{ABB02849-B625-4B9C-8E16-85A28D70AC47}" destId="{44B972D2-18F8-4FAA-8E66-B238BBBCF023}" srcOrd="0" destOrd="0" parTransId="{5F9DFF86-0A96-400B-B94D-3B66D551D3FE}" sibTransId="{0FD9B9F1-89D5-4477-9222-3D2634E21A99}"/>
    <dgm:cxn modelId="{0912A816-701B-493F-830B-B087A2FB881E}" type="presOf" srcId="{4F7D93FC-94C9-49F7-B21C-C38ABEF362A6}" destId="{AEEE1DBD-D117-41BA-9625-873D6EAC79DF}" srcOrd="0" destOrd="0" presId="urn:microsoft.com/office/officeart/2005/8/layout/vList6"/>
    <dgm:cxn modelId="{1DA39CAB-2557-45AD-BB67-097FBAB1EEB2}" srcId="{4F7D93FC-94C9-49F7-B21C-C38ABEF362A6}" destId="{ABB02849-B625-4B9C-8E16-85A28D70AC47}" srcOrd="0" destOrd="0" parTransId="{9DAA0EFB-198F-4AF2-BEF3-82E77AED9940}" sibTransId="{AAD8997A-5C7D-4FB8-8729-6AE4F8741650}"/>
    <dgm:cxn modelId="{6E252CBE-7F13-4064-909C-65E00CA6427D}" type="presOf" srcId="{44B972D2-18F8-4FAA-8E66-B238BBBCF023}" destId="{E347D160-BCE0-4273-B2C6-E830404E5F56}" srcOrd="0" destOrd="0" presId="urn:microsoft.com/office/officeart/2005/8/layout/vList6"/>
    <dgm:cxn modelId="{07595E1E-A945-458B-AA22-17A9F52DA11C}" type="presOf" srcId="{ABB02849-B625-4B9C-8E16-85A28D70AC47}" destId="{1EE3A0F2-8B49-484A-92F2-C90A2AD5FDB0}" srcOrd="0" destOrd="0" presId="urn:microsoft.com/office/officeart/2005/8/layout/vList6"/>
    <dgm:cxn modelId="{F774447E-4EC9-49F7-ADFA-78970DE02599}" type="presOf" srcId="{D7AB2EB6-D5F7-4BA6-B8EC-F9158F4E5600}" destId="{E347D160-BCE0-4273-B2C6-E830404E5F56}" srcOrd="0" destOrd="1" presId="urn:microsoft.com/office/officeart/2005/8/layout/vList6"/>
    <dgm:cxn modelId="{9297FDD7-DAF5-42E4-88FE-BE14A5125AB1}" srcId="{ABB02849-B625-4B9C-8E16-85A28D70AC47}" destId="{D7AB2EB6-D5F7-4BA6-B8EC-F9158F4E5600}" srcOrd="1" destOrd="0" parTransId="{14FE0626-6416-4117-818A-9F036DFCCC79}" sibTransId="{1EE93486-C86B-4EF4-8CF8-CE91D5A5B388}"/>
    <dgm:cxn modelId="{196F1827-207D-48BC-B3FD-445601B46113}" type="presParOf" srcId="{AEEE1DBD-D117-41BA-9625-873D6EAC79DF}" destId="{B62E6F79-901D-4873-9802-2769D5ACFBBE}" srcOrd="0" destOrd="0" presId="urn:microsoft.com/office/officeart/2005/8/layout/vList6"/>
    <dgm:cxn modelId="{9DBC1000-AEEB-413A-B9C4-68E480776F24}" type="presParOf" srcId="{B62E6F79-901D-4873-9802-2769D5ACFBBE}" destId="{1EE3A0F2-8B49-484A-92F2-C90A2AD5FDB0}" srcOrd="0" destOrd="0" presId="urn:microsoft.com/office/officeart/2005/8/layout/vList6"/>
    <dgm:cxn modelId="{0A89E232-D2B6-4CBC-989A-3CAFEFD7550A}" type="presParOf" srcId="{B62E6F79-901D-4873-9802-2769D5ACFBBE}" destId="{E347D160-BCE0-4273-B2C6-E830404E5F56}" srcOrd="1" destOrd="0" presId="urn:microsoft.com/office/officeart/2005/8/layout/vList6"/>
  </dgm:cxnLst>
  <dgm:bg/>
  <dgm:whole/>
</dgm:dataModel>
</file>

<file path=ppt/diagrams/data11.xml><?xml version="1.0" encoding="utf-8"?>
<dgm:dataModel xmlns:dgm="http://schemas.openxmlformats.org/drawingml/2006/diagram" xmlns:a="http://schemas.openxmlformats.org/drawingml/2006/main">
  <dgm:ptLst>
    <dgm:pt modelId="{DBD09873-D201-472C-BAF1-CE879728EDF7}" type="doc">
      <dgm:prSet loTypeId="urn:microsoft.com/office/officeart/2005/8/layout/vList6" loCatId="list" qsTypeId="urn:microsoft.com/office/officeart/2005/8/quickstyle/simple1" qsCatId="simple" csTypeId="urn:microsoft.com/office/officeart/2005/8/colors/colorful1" csCatId="colorful" phldr="1"/>
      <dgm:spPr/>
      <dgm:t>
        <a:bodyPr/>
        <a:lstStyle/>
        <a:p>
          <a:pPr rtl="1"/>
          <a:endParaRPr lang="ar-SA"/>
        </a:p>
      </dgm:t>
    </dgm:pt>
    <dgm:pt modelId="{F0243AE7-C010-4B9A-9F13-BA4DB0C18259}">
      <dgm:prSet phldrT="[Texte]"/>
      <dgm:spPr/>
      <dgm:t>
        <a:bodyPr/>
        <a:lstStyle/>
        <a:p>
          <a:pPr rtl="1"/>
          <a:r>
            <a:rPr lang="ar-SA" dirty="0" smtClean="0"/>
            <a:t>المظهر المادي-</a:t>
          </a:r>
          <a:r>
            <a:rPr lang="fr-FR" b="1" dirty="0" err="1" smtClean="0"/>
            <a:t>physical</a:t>
          </a:r>
          <a:r>
            <a:rPr lang="fr-FR" b="1" dirty="0" smtClean="0"/>
            <a:t> </a:t>
          </a:r>
          <a:r>
            <a:rPr lang="fr-FR" b="1" dirty="0" err="1" smtClean="0"/>
            <a:t>evidence</a:t>
          </a:r>
          <a:r>
            <a:rPr lang="fr-FR" b="1" dirty="0" smtClean="0"/>
            <a:t>)</a:t>
          </a:r>
          <a:r>
            <a:rPr lang="ar-SA" dirty="0" smtClean="0"/>
            <a:t> </a:t>
          </a:r>
          <a:endParaRPr lang="ar-SA" dirty="0"/>
        </a:p>
      </dgm:t>
    </dgm:pt>
    <dgm:pt modelId="{FC80B3EC-1DE9-4118-81F4-E98D95AAC493}" type="parTrans" cxnId="{FA0315DE-FDF2-46A6-991C-3E079B11D880}">
      <dgm:prSet/>
      <dgm:spPr/>
      <dgm:t>
        <a:bodyPr/>
        <a:lstStyle/>
        <a:p>
          <a:pPr rtl="1"/>
          <a:endParaRPr lang="ar-SA"/>
        </a:p>
      </dgm:t>
    </dgm:pt>
    <dgm:pt modelId="{9D1D78B6-15DA-40EA-8172-E15E040AD726}" type="sibTrans" cxnId="{FA0315DE-FDF2-46A6-991C-3E079B11D880}">
      <dgm:prSet/>
      <dgm:spPr/>
      <dgm:t>
        <a:bodyPr/>
        <a:lstStyle/>
        <a:p>
          <a:pPr rtl="1"/>
          <a:endParaRPr lang="ar-SA"/>
        </a:p>
      </dgm:t>
    </dgm:pt>
    <dgm:pt modelId="{20463E63-0E78-48FB-9519-0E3C60146B6F}">
      <dgm:prSet phldrT="[Texte]"/>
      <dgm:spPr>
        <a:blipFill rotWithShape="0">
          <a:blip xmlns:r="http://schemas.openxmlformats.org/officeDocument/2006/relationships" r:embed="rId1"/>
          <a:stretch>
            <a:fillRect/>
          </a:stretch>
        </a:blipFill>
      </dgm:spPr>
      <dgm:t>
        <a:bodyPr/>
        <a:lstStyle/>
        <a:p>
          <a:pPr rtl="1"/>
          <a:r>
            <a:rPr lang="ar-DZ" b="1" dirty="0" smtClean="0"/>
            <a:t>ويقتصر هذا العنصر على المظهر المادي (الملموس) والمرئي أو بعبارة أخرى إبراز كل الأدوات والمعدات في تقديم الخدمة بصفة عامة والخدمة الرياضية بصفة خاصة ويشمل هذا العنصر على (الملعب، القاعات الرياضية، الأدوات،.</a:t>
          </a:r>
          <a:endParaRPr lang="ar-SA" b="1" dirty="0"/>
        </a:p>
      </dgm:t>
    </dgm:pt>
    <dgm:pt modelId="{A8BC7577-669A-4CBB-B222-3DC569AC2357}" type="parTrans" cxnId="{A923AA66-7F26-491B-891B-8A0280BB4B23}">
      <dgm:prSet/>
      <dgm:spPr/>
      <dgm:t>
        <a:bodyPr/>
        <a:lstStyle/>
        <a:p>
          <a:pPr rtl="1"/>
          <a:endParaRPr lang="ar-SA"/>
        </a:p>
      </dgm:t>
    </dgm:pt>
    <dgm:pt modelId="{AB98A848-14AD-4A22-8B03-02AB43C4995F}" type="sibTrans" cxnId="{A923AA66-7F26-491B-891B-8A0280BB4B23}">
      <dgm:prSet/>
      <dgm:spPr/>
      <dgm:t>
        <a:bodyPr/>
        <a:lstStyle/>
        <a:p>
          <a:pPr rtl="1"/>
          <a:endParaRPr lang="ar-SA"/>
        </a:p>
      </dgm:t>
    </dgm:pt>
    <dgm:pt modelId="{2BC55BD6-9FAC-419C-B2B1-894DC73C098A}">
      <dgm:prSet phldrT="[Texte]"/>
      <dgm:spPr>
        <a:blipFill rotWithShape="0">
          <a:blip xmlns:r="http://schemas.openxmlformats.org/officeDocument/2006/relationships" r:embed="rId1"/>
          <a:stretch>
            <a:fillRect/>
          </a:stretch>
        </a:blipFill>
      </dgm:spPr>
      <dgm:t>
        <a:bodyPr/>
        <a:lstStyle/>
        <a:p>
          <a:pPr rtl="1"/>
          <a:r>
            <a:rPr lang="ar-DZ" b="1" dirty="0" smtClean="0"/>
            <a:t>حيث يتم من خلا</a:t>
          </a:r>
          <a:r>
            <a:rPr lang="ar-SA" b="1" dirty="0" smtClean="0"/>
            <a:t>له</a:t>
          </a:r>
          <a:r>
            <a:rPr lang="ar-DZ" b="1" dirty="0" smtClean="0"/>
            <a:t> إبراز جودة المنتجات الملموسة (المعدات والمباني) في تقديم الخدمة التي تعد كوسيط يسمح للمستهلك بتقييم جودة الخدمة  الرياضية المحصل عليها.</a:t>
          </a:r>
          <a:endParaRPr lang="ar-SA" b="1" dirty="0"/>
        </a:p>
      </dgm:t>
    </dgm:pt>
    <dgm:pt modelId="{E284610E-1F5F-42EE-BE70-17862AEE3994}" type="parTrans" cxnId="{901206F4-AEE8-4DDF-AA22-7BA5D3E58743}">
      <dgm:prSet/>
      <dgm:spPr/>
      <dgm:t>
        <a:bodyPr/>
        <a:lstStyle/>
        <a:p>
          <a:pPr rtl="1"/>
          <a:endParaRPr lang="ar-SA"/>
        </a:p>
      </dgm:t>
    </dgm:pt>
    <dgm:pt modelId="{DF70F869-6CE7-4B7F-BE95-028858A07BE1}" type="sibTrans" cxnId="{901206F4-AEE8-4DDF-AA22-7BA5D3E58743}">
      <dgm:prSet/>
      <dgm:spPr/>
      <dgm:t>
        <a:bodyPr/>
        <a:lstStyle/>
        <a:p>
          <a:pPr rtl="1"/>
          <a:endParaRPr lang="ar-SA"/>
        </a:p>
      </dgm:t>
    </dgm:pt>
    <dgm:pt modelId="{14DAA36E-E5F5-412A-99EF-BE34A9E61810}" type="pres">
      <dgm:prSet presAssocID="{DBD09873-D201-472C-BAF1-CE879728EDF7}" presName="Name0" presStyleCnt="0">
        <dgm:presLayoutVars>
          <dgm:dir/>
          <dgm:animLvl val="lvl"/>
          <dgm:resizeHandles/>
        </dgm:presLayoutVars>
      </dgm:prSet>
      <dgm:spPr/>
      <dgm:t>
        <a:bodyPr/>
        <a:lstStyle/>
        <a:p>
          <a:pPr rtl="1"/>
          <a:endParaRPr lang="ar-SA"/>
        </a:p>
      </dgm:t>
    </dgm:pt>
    <dgm:pt modelId="{C9E9B02F-A3F3-47B3-BD87-61D3EDA9F384}" type="pres">
      <dgm:prSet presAssocID="{F0243AE7-C010-4B9A-9F13-BA4DB0C18259}" presName="linNode" presStyleCnt="0"/>
      <dgm:spPr/>
    </dgm:pt>
    <dgm:pt modelId="{2FE5670D-4F89-4524-855B-A20D3E3C3F82}" type="pres">
      <dgm:prSet presAssocID="{F0243AE7-C010-4B9A-9F13-BA4DB0C18259}" presName="parentShp" presStyleLbl="node1" presStyleIdx="0" presStyleCnt="1">
        <dgm:presLayoutVars>
          <dgm:bulletEnabled val="1"/>
        </dgm:presLayoutVars>
      </dgm:prSet>
      <dgm:spPr/>
      <dgm:t>
        <a:bodyPr/>
        <a:lstStyle/>
        <a:p>
          <a:pPr rtl="1"/>
          <a:endParaRPr lang="ar-SA"/>
        </a:p>
      </dgm:t>
    </dgm:pt>
    <dgm:pt modelId="{90F2163F-E70F-4896-9584-7085BCE52BF3}" type="pres">
      <dgm:prSet presAssocID="{F0243AE7-C010-4B9A-9F13-BA4DB0C18259}" presName="childShp" presStyleLbl="bgAccFollowNode1" presStyleIdx="0" presStyleCnt="1">
        <dgm:presLayoutVars>
          <dgm:bulletEnabled val="1"/>
        </dgm:presLayoutVars>
      </dgm:prSet>
      <dgm:spPr/>
      <dgm:t>
        <a:bodyPr/>
        <a:lstStyle/>
        <a:p>
          <a:pPr rtl="1"/>
          <a:endParaRPr lang="ar-SA"/>
        </a:p>
      </dgm:t>
    </dgm:pt>
  </dgm:ptLst>
  <dgm:cxnLst>
    <dgm:cxn modelId="{FA0315DE-FDF2-46A6-991C-3E079B11D880}" srcId="{DBD09873-D201-472C-BAF1-CE879728EDF7}" destId="{F0243AE7-C010-4B9A-9F13-BA4DB0C18259}" srcOrd="0" destOrd="0" parTransId="{FC80B3EC-1DE9-4118-81F4-E98D95AAC493}" sibTransId="{9D1D78B6-15DA-40EA-8172-E15E040AD726}"/>
    <dgm:cxn modelId="{1C3A4008-1779-4284-9EA1-1D544E0BB85C}" type="presOf" srcId="{DBD09873-D201-472C-BAF1-CE879728EDF7}" destId="{14DAA36E-E5F5-412A-99EF-BE34A9E61810}" srcOrd="0" destOrd="0" presId="urn:microsoft.com/office/officeart/2005/8/layout/vList6"/>
    <dgm:cxn modelId="{0A8CA745-BD05-422E-A720-FC48F8757772}" type="presOf" srcId="{20463E63-0E78-48FB-9519-0E3C60146B6F}" destId="{90F2163F-E70F-4896-9584-7085BCE52BF3}" srcOrd="0" destOrd="0" presId="urn:microsoft.com/office/officeart/2005/8/layout/vList6"/>
    <dgm:cxn modelId="{9E7FC9FC-2C19-4530-9411-7171F0108030}" type="presOf" srcId="{F0243AE7-C010-4B9A-9F13-BA4DB0C18259}" destId="{2FE5670D-4F89-4524-855B-A20D3E3C3F82}" srcOrd="0" destOrd="0" presId="urn:microsoft.com/office/officeart/2005/8/layout/vList6"/>
    <dgm:cxn modelId="{901206F4-AEE8-4DDF-AA22-7BA5D3E58743}" srcId="{F0243AE7-C010-4B9A-9F13-BA4DB0C18259}" destId="{2BC55BD6-9FAC-419C-B2B1-894DC73C098A}" srcOrd="1" destOrd="0" parTransId="{E284610E-1F5F-42EE-BE70-17862AEE3994}" sibTransId="{DF70F869-6CE7-4B7F-BE95-028858A07BE1}"/>
    <dgm:cxn modelId="{9EE3C003-7067-46FC-A848-D5D9C6D8C3D1}" type="presOf" srcId="{2BC55BD6-9FAC-419C-B2B1-894DC73C098A}" destId="{90F2163F-E70F-4896-9584-7085BCE52BF3}" srcOrd="0" destOrd="1" presId="urn:microsoft.com/office/officeart/2005/8/layout/vList6"/>
    <dgm:cxn modelId="{A923AA66-7F26-491B-891B-8A0280BB4B23}" srcId="{F0243AE7-C010-4B9A-9F13-BA4DB0C18259}" destId="{20463E63-0E78-48FB-9519-0E3C60146B6F}" srcOrd="0" destOrd="0" parTransId="{A8BC7577-669A-4CBB-B222-3DC569AC2357}" sibTransId="{AB98A848-14AD-4A22-8B03-02AB43C4995F}"/>
    <dgm:cxn modelId="{821268DC-73D7-4138-824E-ECFE7553B770}" type="presParOf" srcId="{14DAA36E-E5F5-412A-99EF-BE34A9E61810}" destId="{C9E9B02F-A3F3-47B3-BD87-61D3EDA9F384}" srcOrd="0" destOrd="0" presId="urn:microsoft.com/office/officeart/2005/8/layout/vList6"/>
    <dgm:cxn modelId="{1B3511C2-AF68-4C70-B375-12C864A205B1}" type="presParOf" srcId="{C9E9B02F-A3F3-47B3-BD87-61D3EDA9F384}" destId="{2FE5670D-4F89-4524-855B-A20D3E3C3F82}" srcOrd="0" destOrd="0" presId="urn:microsoft.com/office/officeart/2005/8/layout/vList6"/>
    <dgm:cxn modelId="{D5B1E7F3-03A7-4077-8851-8C4C014130BB}" type="presParOf" srcId="{C9E9B02F-A3F3-47B3-BD87-61D3EDA9F384}" destId="{90F2163F-E70F-4896-9584-7085BCE52BF3}" srcOrd="1" destOrd="0" presId="urn:microsoft.com/office/officeart/2005/8/layout/vList6"/>
  </dgm:cxnLst>
  <dgm:bg/>
  <dgm:whole/>
</dgm:dataModel>
</file>

<file path=ppt/diagrams/data12.xml><?xml version="1.0" encoding="utf-8"?>
<dgm:dataModel xmlns:dgm="http://schemas.openxmlformats.org/drawingml/2006/diagram" xmlns:a="http://schemas.openxmlformats.org/drawingml/2006/main">
  <dgm:ptLst>
    <dgm:pt modelId="{E8B60A1C-F4A1-49CE-9A7B-981EA6434A5F}" type="doc">
      <dgm:prSet loTypeId="urn:microsoft.com/office/officeart/2005/8/layout/vList6" loCatId="list" qsTypeId="urn:microsoft.com/office/officeart/2005/8/quickstyle/simple1" qsCatId="simple" csTypeId="urn:microsoft.com/office/officeart/2005/8/colors/colorful1" csCatId="colorful" phldr="1"/>
      <dgm:spPr/>
      <dgm:t>
        <a:bodyPr/>
        <a:lstStyle/>
        <a:p>
          <a:pPr rtl="1"/>
          <a:endParaRPr lang="ar-SA"/>
        </a:p>
      </dgm:t>
    </dgm:pt>
    <dgm:pt modelId="{C8037FAE-8D98-4C15-BDCF-ACF54BDCF07B}">
      <dgm:prSet phldrT="[Texte]"/>
      <dgm:spPr/>
      <dgm:t>
        <a:bodyPr/>
        <a:lstStyle/>
        <a:p>
          <a:pPr rtl="1"/>
          <a:r>
            <a:rPr lang="ar-SA" dirty="0" smtClean="0"/>
            <a:t>الأفراد</a:t>
          </a:r>
          <a:r>
            <a:rPr lang="fr-FR" b="1" dirty="0" smtClean="0"/>
            <a:t>people--</a:t>
          </a:r>
          <a:endParaRPr lang="ar-SA" dirty="0"/>
        </a:p>
      </dgm:t>
    </dgm:pt>
    <dgm:pt modelId="{0CD7EF57-9A00-491B-B0D9-27ED58D075E3}" type="parTrans" cxnId="{3CF6616F-FC90-452B-BCC4-CFE9F503EC14}">
      <dgm:prSet/>
      <dgm:spPr/>
      <dgm:t>
        <a:bodyPr/>
        <a:lstStyle/>
        <a:p>
          <a:pPr rtl="1"/>
          <a:endParaRPr lang="ar-SA"/>
        </a:p>
      </dgm:t>
    </dgm:pt>
    <dgm:pt modelId="{14BBCF25-DAA4-46BF-B27D-FE3AD0BBE15C}" type="sibTrans" cxnId="{3CF6616F-FC90-452B-BCC4-CFE9F503EC14}">
      <dgm:prSet/>
      <dgm:spPr/>
      <dgm:t>
        <a:bodyPr/>
        <a:lstStyle/>
        <a:p>
          <a:pPr rtl="1"/>
          <a:endParaRPr lang="ar-SA"/>
        </a:p>
      </dgm:t>
    </dgm:pt>
    <dgm:pt modelId="{E50B8E44-00B4-4817-9FC8-22304CCF1820}">
      <dgm:prSet phldrT="[Texte]"/>
      <dgm:spPr/>
      <dgm:t>
        <a:bodyPr/>
        <a:lstStyle/>
        <a:p>
          <a:pPr rtl="1"/>
          <a:r>
            <a:rPr lang="ar-DZ" dirty="0" smtClean="0"/>
            <a:t>باعتبار المنتج الرياضي منتج ملموس (معدات، تجهيزات وأحذية ...</a:t>
          </a:r>
          <a:endParaRPr lang="ar-SA" dirty="0"/>
        </a:p>
      </dgm:t>
    </dgm:pt>
    <dgm:pt modelId="{13E073C9-FA57-4614-9629-0A6511A07872}" type="parTrans" cxnId="{AB6F46B0-0842-43B2-A5E0-06D11B6A5397}">
      <dgm:prSet/>
      <dgm:spPr/>
      <dgm:t>
        <a:bodyPr/>
        <a:lstStyle/>
        <a:p>
          <a:pPr rtl="1"/>
          <a:endParaRPr lang="ar-SA"/>
        </a:p>
      </dgm:t>
    </dgm:pt>
    <dgm:pt modelId="{0C18787C-4A8C-4BFC-82DB-135A75EFDCF5}" type="sibTrans" cxnId="{AB6F46B0-0842-43B2-A5E0-06D11B6A5397}">
      <dgm:prSet/>
      <dgm:spPr/>
      <dgm:t>
        <a:bodyPr/>
        <a:lstStyle/>
        <a:p>
          <a:pPr rtl="1"/>
          <a:endParaRPr lang="ar-SA"/>
        </a:p>
      </dgm:t>
    </dgm:pt>
    <dgm:pt modelId="{3E5E95D5-09AB-43D1-9670-6434009E74F5}">
      <dgm:prSet/>
      <dgm:spPr/>
      <dgm:t>
        <a:bodyPr/>
        <a:lstStyle/>
        <a:p>
          <a:pPr rtl="1"/>
          <a:r>
            <a:rPr lang="ar-DZ" b="1" dirty="0" smtClean="0"/>
            <a:t> </a:t>
          </a:r>
          <a:r>
            <a:rPr lang="ar-DZ" dirty="0" smtClean="0"/>
            <a:t> لا يوجد مشكل في هذا الجانب </a:t>
          </a:r>
          <a:r>
            <a:rPr lang="ar-SA" dirty="0" smtClean="0"/>
            <a:t>أ</a:t>
          </a:r>
          <a:r>
            <a:rPr lang="ar-DZ" dirty="0" smtClean="0"/>
            <a:t>ما إذا اعتبر على أساس أنه خدمة فهنا يطرح المشكل وذلك استنادا للخاصية الأساسية للخدمة وهي كون أنها لا يمكن فصل مابين المنتج والمستهلك وعليه يجب الإشارة إلى أفراد المنظمات الرياضية والمستهلك أي المستفيدين من الخدمة الرياضية.</a:t>
          </a:r>
          <a:endParaRPr lang="en-US" dirty="0"/>
        </a:p>
      </dgm:t>
    </dgm:pt>
    <dgm:pt modelId="{327ACEE4-3631-4F2D-B49C-B2EC33C28F29}" type="parTrans" cxnId="{A6F45825-71B2-44B8-A2EB-64D3B38C692A}">
      <dgm:prSet/>
      <dgm:spPr/>
      <dgm:t>
        <a:bodyPr/>
        <a:lstStyle/>
        <a:p>
          <a:pPr rtl="1"/>
          <a:endParaRPr lang="ar-SA"/>
        </a:p>
      </dgm:t>
    </dgm:pt>
    <dgm:pt modelId="{48EA70A9-2448-4FD5-8350-40595D8560B1}" type="sibTrans" cxnId="{A6F45825-71B2-44B8-A2EB-64D3B38C692A}">
      <dgm:prSet/>
      <dgm:spPr/>
      <dgm:t>
        <a:bodyPr/>
        <a:lstStyle/>
        <a:p>
          <a:pPr rtl="1"/>
          <a:endParaRPr lang="ar-SA"/>
        </a:p>
      </dgm:t>
    </dgm:pt>
    <dgm:pt modelId="{2274C357-0963-4F3B-9E97-DD0127D71B1F}">
      <dgm:prSet/>
      <dgm:spPr/>
      <dgm:t>
        <a:bodyPr/>
        <a:lstStyle/>
        <a:p>
          <a:pPr rtl="1"/>
          <a:endParaRPr lang="en-US"/>
        </a:p>
      </dgm:t>
    </dgm:pt>
    <dgm:pt modelId="{316C45B4-4916-41FC-A8B5-220E219A22C7}" type="parTrans" cxnId="{E4C767C6-BF11-4081-81CB-7F88D1C44C9C}">
      <dgm:prSet/>
      <dgm:spPr/>
      <dgm:t>
        <a:bodyPr/>
        <a:lstStyle/>
        <a:p>
          <a:pPr rtl="1"/>
          <a:endParaRPr lang="ar-SA"/>
        </a:p>
      </dgm:t>
    </dgm:pt>
    <dgm:pt modelId="{D9824379-D781-4420-A68B-45EE5BC8CCDF}" type="sibTrans" cxnId="{E4C767C6-BF11-4081-81CB-7F88D1C44C9C}">
      <dgm:prSet/>
      <dgm:spPr/>
      <dgm:t>
        <a:bodyPr/>
        <a:lstStyle/>
        <a:p>
          <a:pPr rtl="1"/>
          <a:endParaRPr lang="ar-SA"/>
        </a:p>
      </dgm:t>
    </dgm:pt>
    <dgm:pt modelId="{8B6D40CB-12CE-4FC2-9F7F-81DCD7647C86}">
      <dgm:prSet/>
      <dgm:spPr/>
      <dgm:t>
        <a:bodyPr/>
        <a:lstStyle/>
        <a:p>
          <a:pPr rtl="1"/>
          <a:endParaRPr lang="en-US"/>
        </a:p>
      </dgm:t>
    </dgm:pt>
    <dgm:pt modelId="{46271CE1-69B0-4E7A-A11A-692260963850}" type="parTrans" cxnId="{6C93A3A4-1405-4CC9-9A7E-35EDEA11D760}">
      <dgm:prSet/>
      <dgm:spPr/>
      <dgm:t>
        <a:bodyPr/>
        <a:lstStyle/>
        <a:p>
          <a:pPr rtl="1"/>
          <a:endParaRPr lang="ar-SA"/>
        </a:p>
      </dgm:t>
    </dgm:pt>
    <dgm:pt modelId="{8C387DB9-7206-49EA-8D39-6E36552E0D27}" type="sibTrans" cxnId="{6C93A3A4-1405-4CC9-9A7E-35EDEA11D760}">
      <dgm:prSet/>
      <dgm:spPr/>
      <dgm:t>
        <a:bodyPr/>
        <a:lstStyle/>
        <a:p>
          <a:pPr rtl="1"/>
          <a:endParaRPr lang="ar-SA"/>
        </a:p>
      </dgm:t>
    </dgm:pt>
    <dgm:pt modelId="{AD207280-BEE2-4DD1-B856-A58DC965C6B4}" type="pres">
      <dgm:prSet presAssocID="{E8B60A1C-F4A1-49CE-9A7B-981EA6434A5F}" presName="Name0" presStyleCnt="0">
        <dgm:presLayoutVars>
          <dgm:dir/>
          <dgm:animLvl val="lvl"/>
          <dgm:resizeHandles/>
        </dgm:presLayoutVars>
      </dgm:prSet>
      <dgm:spPr/>
      <dgm:t>
        <a:bodyPr/>
        <a:lstStyle/>
        <a:p>
          <a:pPr rtl="1"/>
          <a:endParaRPr lang="ar-SA"/>
        </a:p>
      </dgm:t>
    </dgm:pt>
    <dgm:pt modelId="{DC7EFD44-DC35-4B9D-BC90-5F67E881E6F7}" type="pres">
      <dgm:prSet presAssocID="{C8037FAE-8D98-4C15-BDCF-ACF54BDCF07B}" presName="linNode" presStyleCnt="0"/>
      <dgm:spPr/>
    </dgm:pt>
    <dgm:pt modelId="{F0305A64-9F6B-4389-BA20-B3D886B2F5C5}" type="pres">
      <dgm:prSet presAssocID="{C8037FAE-8D98-4C15-BDCF-ACF54BDCF07B}" presName="parentShp" presStyleLbl="node1" presStyleIdx="0" presStyleCnt="1">
        <dgm:presLayoutVars>
          <dgm:bulletEnabled val="1"/>
        </dgm:presLayoutVars>
      </dgm:prSet>
      <dgm:spPr/>
      <dgm:t>
        <a:bodyPr/>
        <a:lstStyle/>
        <a:p>
          <a:pPr rtl="1"/>
          <a:endParaRPr lang="ar-SA"/>
        </a:p>
      </dgm:t>
    </dgm:pt>
    <dgm:pt modelId="{D9CED9FE-0968-42AE-99D2-7197684F9E71}" type="pres">
      <dgm:prSet presAssocID="{C8037FAE-8D98-4C15-BDCF-ACF54BDCF07B}" presName="childShp" presStyleLbl="bgAccFollowNode1" presStyleIdx="0" presStyleCnt="1" custLinFactNeighborX="-1042" custLinFactNeighborY="947">
        <dgm:presLayoutVars>
          <dgm:bulletEnabled val="1"/>
        </dgm:presLayoutVars>
      </dgm:prSet>
      <dgm:spPr/>
      <dgm:t>
        <a:bodyPr/>
        <a:lstStyle/>
        <a:p>
          <a:pPr rtl="1"/>
          <a:endParaRPr lang="ar-SA"/>
        </a:p>
      </dgm:t>
    </dgm:pt>
  </dgm:ptLst>
  <dgm:cxnLst>
    <dgm:cxn modelId="{19898CF8-7EDA-4B99-97D1-B8B457130CC3}" type="presOf" srcId="{E8B60A1C-F4A1-49CE-9A7B-981EA6434A5F}" destId="{AD207280-BEE2-4DD1-B856-A58DC965C6B4}" srcOrd="0" destOrd="0" presId="urn:microsoft.com/office/officeart/2005/8/layout/vList6"/>
    <dgm:cxn modelId="{3CF6616F-FC90-452B-BCC4-CFE9F503EC14}" srcId="{E8B60A1C-F4A1-49CE-9A7B-981EA6434A5F}" destId="{C8037FAE-8D98-4C15-BDCF-ACF54BDCF07B}" srcOrd="0" destOrd="0" parTransId="{0CD7EF57-9A00-491B-B0D9-27ED58D075E3}" sibTransId="{14BBCF25-DAA4-46BF-B27D-FE3AD0BBE15C}"/>
    <dgm:cxn modelId="{5DBAF3B1-33C8-4563-9216-2975EBCA42E7}" type="presOf" srcId="{8B6D40CB-12CE-4FC2-9F7F-81DCD7647C86}" destId="{D9CED9FE-0968-42AE-99D2-7197684F9E71}" srcOrd="0" destOrd="3" presId="urn:microsoft.com/office/officeart/2005/8/layout/vList6"/>
    <dgm:cxn modelId="{6ECFF0A1-C308-4E06-83E7-5892E69E5D44}" type="presOf" srcId="{3E5E95D5-09AB-43D1-9670-6434009E74F5}" destId="{D9CED9FE-0968-42AE-99D2-7197684F9E71}" srcOrd="0" destOrd="1" presId="urn:microsoft.com/office/officeart/2005/8/layout/vList6"/>
    <dgm:cxn modelId="{C069FC8C-C004-4EB5-AA0A-1AEAE0A4F04C}" type="presOf" srcId="{E50B8E44-00B4-4817-9FC8-22304CCF1820}" destId="{D9CED9FE-0968-42AE-99D2-7197684F9E71}" srcOrd="0" destOrd="0" presId="urn:microsoft.com/office/officeart/2005/8/layout/vList6"/>
    <dgm:cxn modelId="{A6F45825-71B2-44B8-A2EB-64D3B38C692A}" srcId="{C8037FAE-8D98-4C15-BDCF-ACF54BDCF07B}" destId="{3E5E95D5-09AB-43D1-9670-6434009E74F5}" srcOrd="1" destOrd="0" parTransId="{327ACEE4-3631-4F2D-B49C-B2EC33C28F29}" sibTransId="{48EA70A9-2448-4FD5-8350-40595D8560B1}"/>
    <dgm:cxn modelId="{E4C767C6-BF11-4081-81CB-7F88D1C44C9C}" srcId="{C8037FAE-8D98-4C15-BDCF-ACF54BDCF07B}" destId="{2274C357-0963-4F3B-9E97-DD0127D71B1F}" srcOrd="2" destOrd="0" parTransId="{316C45B4-4916-41FC-A8B5-220E219A22C7}" sibTransId="{D9824379-D781-4420-A68B-45EE5BC8CCDF}"/>
    <dgm:cxn modelId="{6C93A3A4-1405-4CC9-9A7E-35EDEA11D760}" srcId="{C8037FAE-8D98-4C15-BDCF-ACF54BDCF07B}" destId="{8B6D40CB-12CE-4FC2-9F7F-81DCD7647C86}" srcOrd="3" destOrd="0" parTransId="{46271CE1-69B0-4E7A-A11A-692260963850}" sibTransId="{8C387DB9-7206-49EA-8D39-6E36552E0D27}"/>
    <dgm:cxn modelId="{0DE686A4-7B4E-4F51-8143-E67A02359C59}" type="presOf" srcId="{C8037FAE-8D98-4C15-BDCF-ACF54BDCF07B}" destId="{F0305A64-9F6B-4389-BA20-B3D886B2F5C5}" srcOrd="0" destOrd="0" presId="urn:microsoft.com/office/officeart/2005/8/layout/vList6"/>
    <dgm:cxn modelId="{871A4789-65A9-40C7-AB99-B742EED7C00D}" type="presOf" srcId="{2274C357-0963-4F3B-9E97-DD0127D71B1F}" destId="{D9CED9FE-0968-42AE-99D2-7197684F9E71}" srcOrd="0" destOrd="2" presId="urn:microsoft.com/office/officeart/2005/8/layout/vList6"/>
    <dgm:cxn modelId="{AB6F46B0-0842-43B2-A5E0-06D11B6A5397}" srcId="{C8037FAE-8D98-4C15-BDCF-ACF54BDCF07B}" destId="{E50B8E44-00B4-4817-9FC8-22304CCF1820}" srcOrd="0" destOrd="0" parTransId="{13E073C9-FA57-4614-9629-0A6511A07872}" sibTransId="{0C18787C-4A8C-4BFC-82DB-135A75EFDCF5}"/>
    <dgm:cxn modelId="{6E65479D-2888-496E-B558-12DC59BAE9B8}" type="presParOf" srcId="{AD207280-BEE2-4DD1-B856-A58DC965C6B4}" destId="{DC7EFD44-DC35-4B9D-BC90-5F67E881E6F7}" srcOrd="0" destOrd="0" presId="urn:microsoft.com/office/officeart/2005/8/layout/vList6"/>
    <dgm:cxn modelId="{E1B5AF18-527C-43AA-9D15-E1F08B7F3DE0}" type="presParOf" srcId="{DC7EFD44-DC35-4B9D-BC90-5F67E881E6F7}" destId="{F0305A64-9F6B-4389-BA20-B3D886B2F5C5}" srcOrd="0" destOrd="0" presId="urn:microsoft.com/office/officeart/2005/8/layout/vList6"/>
    <dgm:cxn modelId="{F20C4E80-9FBD-4155-B46D-3F3C34867BD8}" type="presParOf" srcId="{DC7EFD44-DC35-4B9D-BC90-5F67E881E6F7}" destId="{D9CED9FE-0968-42AE-99D2-7197684F9E71}" srcOrd="1" destOrd="0" presId="urn:microsoft.com/office/officeart/2005/8/layout/vList6"/>
  </dgm:cxnLst>
  <dgm:bg/>
  <dgm:whole/>
</dgm:dataModel>
</file>

<file path=ppt/diagrams/data13.xml><?xml version="1.0" encoding="utf-8"?>
<dgm:dataModel xmlns:dgm="http://schemas.openxmlformats.org/drawingml/2006/diagram" xmlns:a="http://schemas.openxmlformats.org/drawingml/2006/main">
  <dgm:ptLst>
    <dgm:pt modelId="{1E668469-E032-420F-A9C5-07A75E76DF5A}"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pPr rtl="1"/>
          <a:endParaRPr lang="ar-SA"/>
        </a:p>
      </dgm:t>
    </dgm:pt>
    <dgm:pt modelId="{46BE4844-797D-4254-8535-3CA61C2C93EE}">
      <dgm:prSet phldrT="[Texte]"/>
      <dgm:spPr/>
      <dgm:t>
        <a:bodyPr/>
        <a:lstStyle/>
        <a:p>
          <a:pPr rtl="1"/>
          <a:r>
            <a:rPr lang="ar-SA" dirty="0" smtClean="0"/>
            <a:t>السوق الرئيسي</a:t>
          </a:r>
          <a:endParaRPr lang="ar-SA" dirty="0"/>
        </a:p>
      </dgm:t>
    </dgm:pt>
    <dgm:pt modelId="{BDFCC32F-5469-4AA4-BF70-4A97F9C805C3}" type="parTrans" cxnId="{5528C887-17F3-4554-8E16-6DB55A151105}">
      <dgm:prSet/>
      <dgm:spPr/>
      <dgm:t>
        <a:bodyPr/>
        <a:lstStyle/>
        <a:p>
          <a:pPr rtl="1"/>
          <a:endParaRPr lang="ar-SA"/>
        </a:p>
      </dgm:t>
    </dgm:pt>
    <dgm:pt modelId="{3D13AA83-FE25-42B9-8994-BE19BB09A4A2}" type="sibTrans" cxnId="{5528C887-17F3-4554-8E16-6DB55A151105}">
      <dgm:prSet/>
      <dgm:spPr/>
      <dgm:t>
        <a:bodyPr/>
        <a:lstStyle/>
        <a:p>
          <a:pPr rtl="1"/>
          <a:endParaRPr lang="ar-SA"/>
        </a:p>
      </dgm:t>
    </dgm:pt>
    <dgm:pt modelId="{A33982E6-B51B-49CC-9778-89F1BA3EB8CF}">
      <dgm:prSet phldrT="[Texte]"/>
      <dgm:spPr/>
      <dgm:t>
        <a:bodyPr/>
        <a:lstStyle/>
        <a:p>
          <a:pPr rtl="1"/>
          <a:r>
            <a:rPr lang="ar-DZ" b="1" dirty="0" smtClean="0">
              <a:solidFill>
                <a:srgbClr val="C00000"/>
              </a:solidFill>
            </a:rPr>
            <a:t>السوق الرئيسي </a:t>
          </a:r>
          <a:r>
            <a:rPr lang="fr-FR" b="1" dirty="0" smtClean="0">
              <a:solidFill>
                <a:srgbClr val="C00000"/>
              </a:solidFill>
            </a:rPr>
            <a:t>Principa</a:t>
          </a:r>
          <a:r>
            <a:rPr lang="fr-FR" b="1" dirty="0" smtClean="0"/>
            <a:t>l</a:t>
          </a:r>
          <a:endParaRPr lang="ar-SA" dirty="0"/>
        </a:p>
      </dgm:t>
    </dgm:pt>
    <dgm:pt modelId="{14DCF95D-5763-4BFE-B157-07C3CDE996EE}" type="parTrans" cxnId="{F7AE8B21-497F-47D0-8059-E47D88CC3EF5}">
      <dgm:prSet/>
      <dgm:spPr/>
      <dgm:t>
        <a:bodyPr/>
        <a:lstStyle/>
        <a:p>
          <a:pPr rtl="1"/>
          <a:endParaRPr lang="ar-SA"/>
        </a:p>
      </dgm:t>
    </dgm:pt>
    <dgm:pt modelId="{1283A3D9-9117-4A9A-ADAD-B9D35D72AEA2}" type="sibTrans" cxnId="{F7AE8B21-497F-47D0-8059-E47D88CC3EF5}">
      <dgm:prSet/>
      <dgm:spPr/>
      <dgm:t>
        <a:bodyPr/>
        <a:lstStyle/>
        <a:p>
          <a:pPr rtl="1"/>
          <a:endParaRPr lang="ar-SA"/>
        </a:p>
      </dgm:t>
    </dgm:pt>
    <dgm:pt modelId="{075E5E84-1910-4C40-8092-BAD8409D1764}">
      <dgm:prSet phldrT="[Texte]"/>
      <dgm:spPr/>
      <dgm:t>
        <a:bodyPr/>
        <a:lstStyle/>
        <a:p>
          <a:pPr rtl="1"/>
          <a:r>
            <a:rPr lang="ar-DZ" b="1" dirty="0" smtClean="0"/>
            <a:t>والخدمات المشابهة </a:t>
          </a:r>
          <a:r>
            <a:rPr lang="ar-DZ" b="1" dirty="0" err="1" smtClean="0"/>
            <a:t>للمنتوج</a:t>
          </a:r>
          <a:r>
            <a:rPr lang="ar-DZ" b="1" dirty="0" smtClean="0"/>
            <a:t> المدروس.</a:t>
          </a:r>
          <a:endParaRPr lang="ar-SA" b="1" dirty="0"/>
        </a:p>
      </dgm:t>
    </dgm:pt>
    <dgm:pt modelId="{6622AF7D-3924-4214-813C-285BFCF3C3C5}" type="parTrans" cxnId="{986FC853-9AAE-4AE6-A2CC-29683EAC4154}">
      <dgm:prSet/>
      <dgm:spPr/>
      <dgm:t>
        <a:bodyPr/>
        <a:lstStyle/>
        <a:p>
          <a:pPr rtl="1"/>
          <a:endParaRPr lang="ar-SA"/>
        </a:p>
      </dgm:t>
    </dgm:pt>
    <dgm:pt modelId="{402BBCF7-11D4-42D3-8B6E-453301A34832}" type="sibTrans" cxnId="{986FC853-9AAE-4AE6-A2CC-29683EAC4154}">
      <dgm:prSet/>
      <dgm:spPr/>
      <dgm:t>
        <a:bodyPr/>
        <a:lstStyle/>
        <a:p>
          <a:pPr rtl="1"/>
          <a:endParaRPr lang="ar-SA"/>
        </a:p>
      </dgm:t>
    </dgm:pt>
    <dgm:pt modelId="{0D510155-EE92-4387-8B45-96182DDF13F8}">
      <dgm:prSet phldrT="[Texte]"/>
      <dgm:spPr/>
      <dgm:t>
        <a:bodyPr/>
        <a:lstStyle/>
        <a:p>
          <a:pPr rtl="1"/>
          <a:r>
            <a:rPr lang="ar-SA" dirty="0" smtClean="0"/>
            <a:t>السوق </a:t>
          </a:r>
          <a:r>
            <a:rPr lang="ar-SA" dirty="0" err="1" smtClean="0"/>
            <a:t>الجنيس</a:t>
          </a:r>
          <a:endParaRPr lang="ar-SA" dirty="0"/>
        </a:p>
      </dgm:t>
    </dgm:pt>
    <dgm:pt modelId="{C1B7E636-CD92-47BE-8F5A-21195A81AC8F}" type="parTrans" cxnId="{067DDA87-11A6-4FB6-914F-AD4F64CDFEE0}">
      <dgm:prSet/>
      <dgm:spPr/>
      <dgm:t>
        <a:bodyPr/>
        <a:lstStyle/>
        <a:p>
          <a:pPr rtl="1"/>
          <a:endParaRPr lang="ar-SA"/>
        </a:p>
      </dgm:t>
    </dgm:pt>
    <dgm:pt modelId="{7001E35C-623C-431D-82E7-8E5EF43C6C4E}" type="sibTrans" cxnId="{067DDA87-11A6-4FB6-914F-AD4F64CDFEE0}">
      <dgm:prSet/>
      <dgm:spPr/>
      <dgm:t>
        <a:bodyPr/>
        <a:lstStyle/>
        <a:p>
          <a:pPr rtl="1"/>
          <a:endParaRPr lang="ar-SA"/>
        </a:p>
      </dgm:t>
    </dgm:pt>
    <dgm:pt modelId="{6A1ABCFE-4D6E-458B-B057-BCB875E0A90C}">
      <dgm:prSet phldrT="[Texte]"/>
      <dgm:spPr/>
      <dgm:t>
        <a:bodyPr/>
        <a:lstStyle/>
        <a:p>
          <a:pPr rtl="1"/>
          <a:r>
            <a:rPr lang="ar-DZ" b="1" dirty="0" smtClean="0">
              <a:solidFill>
                <a:srgbClr val="C00000"/>
              </a:solidFill>
            </a:rPr>
            <a:t>السوق </a:t>
          </a:r>
          <a:r>
            <a:rPr lang="ar-DZ" b="1" dirty="0" err="1" smtClean="0">
              <a:solidFill>
                <a:srgbClr val="C00000"/>
              </a:solidFill>
            </a:rPr>
            <a:t>الجنيس</a:t>
          </a:r>
          <a:r>
            <a:rPr lang="ar-DZ" b="1" dirty="0" smtClean="0">
              <a:solidFill>
                <a:srgbClr val="C00000"/>
              </a:solidFill>
            </a:rPr>
            <a:t> </a:t>
          </a:r>
          <a:r>
            <a:rPr lang="fr-FR" b="1" dirty="0" smtClean="0">
              <a:solidFill>
                <a:srgbClr val="C00000"/>
              </a:solidFill>
            </a:rPr>
            <a:t>Générique</a:t>
          </a:r>
          <a:r>
            <a:rPr lang="ar-DZ" dirty="0" smtClean="0">
              <a:solidFill>
                <a:srgbClr val="C00000"/>
              </a:solidFill>
            </a:rPr>
            <a:t>: </a:t>
          </a:r>
          <a:r>
            <a:rPr lang="ar-DZ" b="1" dirty="0" smtClean="0"/>
            <a:t>هو سوق كل المنتجات (وإن كانت مختلفة) المرتبطة بنوع الحاجة المشبعة بواسطة السوق الأساسي لهذا </a:t>
          </a:r>
          <a:r>
            <a:rPr lang="ar-DZ" b="1" dirty="0" err="1" smtClean="0"/>
            <a:t>المنتوج</a:t>
          </a:r>
          <a:r>
            <a:rPr lang="ar-DZ" b="1" dirty="0" smtClean="0"/>
            <a:t>،  </a:t>
          </a:r>
          <a:endParaRPr lang="ar-SA" b="1" dirty="0"/>
        </a:p>
      </dgm:t>
    </dgm:pt>
    <dgm:pt modelId="{0E1B7A91-AF6F-435B-B0C8-4C6A3AD89D6B}" type="parTrans" cxnId="{699AB8F3-AAC0-4AC4-B804-2B17078F5346}">
      <dgm:prSet/>
      <dgm:spPr/>
      <dgm:t>
        <a:bodyPr/>
        <a:lstStyle/>
        <a:p>
          <a:pPr rtl="1"/>
          <a:endParaRPr lang="ar-SA"/>
        </a:p>
      </dgm:t>
    </dgm:pt>
    <dgm:pt modelId="{3F5F525D-F48F-48E7-8178-2F2092E471FC}" type="sibTrans" cxnId="{699AB8F3-AAC0-4AC4-B804-2B17078F5346}">
      <dgm:prSet/>
      <dgm:spPr/>
      <dgm:t>
        <a:bodyPr/>
        <a:lstStyle/>
        <a:p>
          <a:pPr rtl="1"/>
          <a:endParaRPr lang="ar-SA"/>
        </a:p>
      </dgm:t>
    </dgm:pt>
    <dgm:pt modelId="{4ECC23AB-E237-406A-86B3-1AA9EEDF951A}">
      <dgm:prSet phldrT="[Texte]"/>
      <dgm:spPr/>
      <dgm:t>
        <a:bodyPr/>
        <a:lstStyle/>
        <a:p>
          <a:pPr rtl="1"/>
          <a:r>
            <a:rPr lang="ar-DZ" b="1" dirty="0" smtClean="0"/>
            <a:t>فهو إذ يرتبط بتخصص المؤسسة ووظيفتها ومدى إشباع حاجة معينة. </a:t>
          </a:r>
          <a:endParaRPr lang="ar-SA" b="1" dirty="0"/>
        </a:p>
      </dgm:t>
    </dgm:pt>
    <dgm:pt modelId="{111A283E-6819-4F82-843E-6E8CBA4559E7}" type="parTrans" cxnId="{DE408088-E505-45ED-BC2A-7BD5344C5159}">
      <dgm:prSet/>
      <dgm:spPr/>
      <dgm:t>
        <a:bodyPr/>
        <a:lstStyle/>
        <a:p>
          <a:pPr rtl="1"/>
          <a:endParaRPr lang="ar-SA"/>
        </a:p>
      </dgm:t>
    </dgm:pt>
    <dgm:pt modelId="{6B3C7AC7-0DDC-4D9E-9FC2-CB9052FD322C}" type="sibTrans" cxnId="{DE408088-E505-45ED-BC2A-7BD5344C5159}">
      <dgm:prSet/>
      <dgm:spPr/>
      <dgm:t>
        <a:bodyPr/>
        <a:lstStyle/>
        <a:p>
          <a:pPr rtl="1"/>
          <a:endParaRPr lang="ar-SA"/>
        </a:p>
      </dgm:t>
    </dgm:pt>
    <dgm:pt modelId="{83A60CDD-0139-4A64-AAE5-DA63310032FB}">
      <dgm:prSet phldrT="[Texte]"/>
      <dgm:spPr/>
      <dgm:t>
        <a:bodyPr/>
        <a:lstStyle/>
        <a:p>
          <a:pPr rtl="1"/>
          <a:r>
            <a:rPr lang="ar-SA" dirty="0" smtClean="0"/>
            <a:t>السوق الداعم</a:t>
          </a:r>
          <a:endParaRPr lang="ar-SA" dirty="0"/>
        </a:p>
      </dgm:t>
    </dgm:pt>
    <dgm:pt modelId="{D470B79E-F3BF-496B-A1CF-B659A5B16E90}" type="parTrans" cxnId="{2B8CDF81-9F30-40B4-9390-AA9DC976900C}">
      <dgm:prSet/>
      <dgm:spPr/>
      <dgm:t>
        <a:bodyPr/>
        <a:lstStyle/>
        <a:p>
          <a:pPr rtl="1"/>
          <a:endParaRPr lang="ar-SA"/>
        </a:p>
      </dgm:t>
    </dgm:pt>
    <dgm:pt modelId="{E4CF4714-075E-431E-A2A8-8339F6EFDFA5}" type="sibTrans" cxnId="{2B8CDF81-9F30-40B4-9390-AA9DC976900C}">
      <dgm:prSet/>
      <dgm:spPr/>
      <dgm:t>
        <a:bodyPr/>
        <a:lstStyle/>
        <a:p>
          <a:pPr rtl="1"/>
          <a:endParaRPr lang="ar-SA"/>
        </a:p>
      </dgm:t>
    </dgm:pt>
    <dgm:pt modelId="{87987553-FF03-4E4D-AC58-0527D89366BE}">
      <dgm:prSet phldrT="[Texte]"/>
      <dgm:spPr/>
      <dgm:t>
        <a:bodyPr/>
        <a:lstStyle/>
        <a:p>
          <a:pPr rtl="1"/>
          <a:r>
            <a:rPr lang="ar-DZ" b="1" dirty="0" smtClean="0">
              <a:solidFill>
                <a:srgbClr val="C00000"/>
              </a:solidFill>
            </a:rPr>
            <a:t>السوق الداعم </a:t>
          </a:r>
          <a:r>
            <a:rPr lang="fr-FR" b="1" dirty="0" smtClean="0">
              <a:solidFill>
                <a:srgbClr val="C00000"/>
              </a:solidFill>
            </a:rPr>
            <a:t> Support</a:t>
          </a:r>
          <a:r>
            <a:rPr lang="ar-DZ" b="1" dirty="0" smtClean="0">
              <a:solidFill>
                <a:srgbClr val="C00000"/>
              </a:solidFill>
            </a:rPr>
            <a:t>:</a:t>
          </a:r>
          <a:r>
            <a:rPr lang="ar-DZ" dirty="0" smtClean="0">
              <a:solidFill>
                <a:srgbClr val="C00000"/>
              </a:solidFill>
            </a:rPr>
            <a:t> </a:t>
          </a:r>
          <a:endParaRPr lang="ar-SA" dirty="0">
            <a:solidFill>
              <a:srgbClr val="C00000"/>
            </a:solidFill>
          </a:endParaRPr>
        </a:p>
      </dgm:t>
    </dgm:pt>
    <dgm:pt modelId="{40BD00CD-24CA-494F-BF5D-27E8003B9CE4}" type="parTrans" cxnId="{EEC8330A-4FD4-4D15-9B18-B1EDD9BB6804}">
      <dgm:prSet/>
      <dgm:spPr/>
      <dgm:t>
        <a:bodyPr/>
        <a:lstStyle/>
        <a:p>
          <a:pPr rtl="1"/>
          <a:endParaRPr lang="ar-SA"/>
        </a:p>
      </dgm:t>
    </dgm:pt>
    <dgm:pt modelId="{73500600-F708-4BA2-959C-C075198F8CCA}" type="sibTrans" cxnId="{EEC8330A-4FD4-4D15-9B18-B1EDD9BB6804}">
      <dgm:prSet/>
      <dgm:spPr/>
      <dgm:t>
        <a:bodyPr/>
        <a:lstStyle/>
        <a:p>
          <a:pPr rtl="1"/>
          <a:endParaRPr lang="ar-SA"/>
        </a:p>
      </dgm:t>
    </dgm:pt>
    <dgm:pt modelId="{2E47A32E-7EEF-4DF0-A8E0-ECBEC80BA0CF}">
      <dgm:prSet/>
      <dgm:spPr/>
      <dgm:t>
        <a:bodyPr/>
        <a:lstStyle/>
        <a:p>
          <a:pPr rtl="1"/>
          <a:r>
            <a:rPr lang="ar-SA" dirty="0" smtClean="0"/>
            <a:t>السوق المحيط</a:t>
          </a:r>
          <a:endParaRPr lang="ar-SA" dirty="0"/>
        </a:p>
      </dgm:t>
    </dgm:pt>
    <dgm:pt modelId="{6F0027CB-365E-4464-9B16-5A4C86E90CDF}" type="parTrans" cxnId="{FA1A4241-0E0B-4213-929D-2C2416D48F3E}">
      <dgm:prSet/>
      <dgm:spPr/>
      <dgm:t>
        <a:bodyPr/>
        <a:lstStyle/>
        <a:p>
          <a:pPr rtl="1"/>
          <a:endParaRPr lang="ar-SA"/>
        </a:p>
      </dgm:t>
    </dgm:pt>
    <dgm:pt modelId="{BAC3176A-B83B-4BA0-BB84-3E4E88D70915}" type="sibTrans" cxnId="{FA1A4241-0E0B-4213-929D-2C2416D48F3E}">
      <dgm:prSet/>
      <dgm:spPr/>
      <dgm:t>
        <a:bodyPr/>
        <a:lstStyle/>
        <a:p>
          <a:pPr rtl="1"/>
          <a:endParaRPr lang="ar-SA"/>
        </a:p>
      </dgm:t>
    </dgm:pt>
    <dgm:pt modelId="{1643FA87-789A-44B7-958A-A9C799F509C9}">
      <dgm:prSet/>
      <dgm:spPr/>
      <dgm:t>
        <a:bodyPr/>
        <a:lstStyle/>
        <a:p>
          <a:pPr rtl="1"/>
          <a:r>
            <a:rPr lang="ar-DZ" b="1" dirty="0" smtClean="0"/>
            <a:t>هذا السوق يتكون من مجموع المنتجات.</a:t>
          </a:r>
          <a:endParaRPr lang="en-US" b="1" dirty="0"/>
        </a:p>
      </dgm:t>
    </dgm:pt>
    <dgm:pt modelId="{FA5FDC6E-843D-47BF-99C4-591B83D44810}" type="parTrans" cxnId="{18BB970A-F1F8-48A1-9997-64A566A17505}">
      <dgm:prSet/>
      <dgm:spPr/>
      <dgm:t>
        <a:bodyPr/>
        <a:lstStyle/>
        <a:p>
          <a:pPr rtl="1"/>
          <a:endParaRPr lang="ar-SA"/>
        </a:p>
      </dgm:t>
    </dgm:pt>
    <dgm:pt modelId="{B7E412D7-C857-4635-865E-4FC5B23AA586}" type="sibTrans" cxnId="{18BB970A-F1F8-48A1-9997-64A566A17505}">
      <dgm:prSet/>
      <dgm:spPr/>
      <dgm:t>
        <a:bodyPr/>
        <a:lstStyle/>
        <a:p>
          <a:pPr rtl="1"/>
          <a:endParaRPr lang="ar-SA"/>
        </a:p>
      </dgm:t>
    </dgm:pt>
    <dgm:pt modelId="{4B0A0A11-A786-4358-8B16-DE4A4B9A93C7}">
      <dgm:prSet/>
      <dgm:spPr/>
      <dgm:t>
        <a:bodyPr/>
        <a:lstStyle/>
        <a:p>
          <a:pPr rtl="1"/>
          <a:r>
            <a:rPr lang="ar-DZ" b="1" dirty="0" smtClean="0">
              <a:solidFill>
                <a:srgbClr val="C00000"/>
              </a:solidFill>
            </a:rPr>
            <a:t>السوق المحيط </a:t>
          </a:r>
          <a:r>
            <a:rPr lang="fr-FR" b="1" dirty="0" smtClean="0">
              <a:solidFill>
                <a:srgbClr val="C00000"/>
              </a:solidFill>
            </a:rPr>
            <a:t>Environnant</a:t>
          </a:r>
          <a:r>
            <a:rPr lang="ar-DZ" dirty="0" smtClean="0"/>
            <a:t>: </a:t>
          </a:r>
          <a:r>
            <a:rPr lang="ar-DZ" b="1" dirty="0" smtClean="0"/>
            <a:t>هذا السوق يجمع بين جميع المنتجات التي تختلف في طبيعتها عن المنتج المدروس ولكنها تشبع نفس الحاجة في نفس ظروف الاستهلاك</a:t>
          </a:r>
          <a:endParaRPr lang="ar-SA" b="1" dirty="0"/>
        </a:p>
      </dgm:t>
    </dgm:pt>
    <dgm:pt modelId="{919BEAF1-1CDF-4395-AE94-0643B4CC3266}" type="parTrans" cxnId="{8798962D-472A-461A-89AC-0E893D498067}">
      <dgm:prSet/>
      <dgm:spPr/>
      <dgm:t>
        <a:bodyPr/>
        <a:lstStyle/>
        <a:p>
          <a:pPr rtl="1"/>
          <a:endParaRPr lang="ar-SA"/>
        </a:p>
      </dgm:t>
    </dgm:pt>
    <dgm:pt modelId="{63444336-2150-4A66-9D0D-7DF2F05B5385}" type="sibTrans" cxnId="{8798962D-472A-461A-89AC-0E893D498067}">
      <dgm:prSet/>
      <dgm:spPr/>
      <dgm:t>
        <a:bodyPr/>
        <a:lstStyle/>
        <a:p>
          <a:pPr rtl="1"/>
          <a:endParaRPr lang="ar-SA"/>
        </a:p>
      </dgm:t>
    </dgm:pt>
    <dgm:pt modelId="{20A5524A-938D-4BF2-9023-2F497F9DAB15}">
      <dgm:prSet/>
      <dgm:spPr/>
      <dgm:t>
        <a:bodyPr/>
        <a:lstStyle/>
        <a:p>
          <a:pPr rtl="1"/>
          <a:r>
            <a:rPr lang="ar-DZ" dirty="0" smtClean="0"/>
            <a:t>-</a:t>
          </a:r>
          <a:r>
            <a:rPr lang="ar-DZ" b="1" dirty="0" smtClean="0"/>
            <a:t>هذا السوق يتكون من مجموع المنتجات والخدمات التي يكون توفرها ضروريا</a:t>
          </a:r>
          <a:r>
            <a:rPr lang="ar-SA" b="1" dirty="0" smtClean="0"/>
            <a:t> </a:t>
          </a:r>
          <a:r>
            <a:rPr lang="ar-DZ" b="1" dirty="0" smtClean="0"/>
            <a:t>بل إجباريا لاستهلاك </a:t>
          </a:r>
          <a:r>
            <a:rPr lang="ar-DZ" b="1" dirty="0" err="1" smtClean="0"/>
            <a:t>المنتوج</a:t>
          </a:r>
          <a:r>
            <a:rPr lang="ar-DZ" b="1" dirty="0" smtClean="0"/>
            <a:t> المدروس</a:t>
          </a:r>
          <a:endParaRPr lang="ar-SA" b="1" dirty="0"/>
        </a:p>
      </dgm:t>
    </dgm:pt>
    <dgm:pt modelId="{9F91BB87-EE5F-4317-B7E9-6BFD15D900F2}" type="parTrans" cxnId="{67B9D75E-60CB-435B-BD87-9D0007617891}">
      <dgm:prSet/>
      <dgm:spPr/>
      <dgm:t>
        <a:bodyPr/>
        <a:lstStyle/>
        <a:p>
          <a:pPr rtl="1"/>
          <a:endParaRPr lang="ar-SA"/>
        </a:p>
      </dgm:t>
    </dgm:pt>
    <dgm:pt modelId="{F8C1283C-3804-43E1-A4CB-B77A0E4C6DFD}" type="sibTrans" cxnId="{67B9D75E-60CB-435B-BD87-9D0007617891}">
      <dgm:prSet/>
      <dgm:spPr/>
      <dgm:t>
        <a:bodyPr/>
        <a:lstStyle/>
        <a:p>
          <a:pPr rtl="1"/>
          <a:endParaRPr lang="ar-SA"/>
        </a:p>
      </dgm:t>
    </dgm:pt>
    <dgm:pt modelId="{19AC2516-FCE8-4013-B47D-2844FC2B37A5}">
      <dgm:prSet/>
      <dgm:spPr/>
      <dgm:t>
        <a:bodyPr/>
        <a:lstStyle/>
        <a:p>
          <a:pPr rtl="1"/>
          <a:endParaRPr lang="ar-SA" b="1" dirty="0"/>
        </a:p>
      </dgm:t>
    </dgm:pt>
    <dgm:pt modelId="{18A896E0-AF0F-4022-8F6E-5A2D2D5B58DE}" type="parTrans" cxnId="{ED2D4353-C6D4-47F9-8A7A-9CD07AB70F17}">
      <dgm:prSet/>
      <dgm:spPr/>
      <dgm:t>
        <a:bodyPr/>
        <a:lstStyle/>
        <a:p>
          <a:pPr rtl="1"/>
          <a:endParaRPr lang="ar-SA"/>
        </a:p>
      </dgm:t>
    </dgm:pt>
    <dgm:pt modelId="{70D399BC-687C-47CE-B97E-326C4B1730D0}" type="sibTrans" cxnId="{ED2D4353-C6D4-47F9-8A7A-9CD07AB70F17}">
      <dgm:prSet/>
      <dgm:spPr/>
      <dgm:t>
        <a:bodyPr/>
        <a:lstStyle/>
        <a:p>
          <a:pPr rtl="1"/>
          <a:endParaRPr lang="ar-SA"/>
        </a:p>
      </dgm:t>
    </dgm:pt>
    <dgm:pt modelId="{8DE72650-0827-40D5-BD23-A65E3BA483CB}">
      <dgm:prSet/>
      <dgm:spPr/>
      <dgm:t>
        <a:bodyPr/>
        <a:lstStyle/>
        <a:p>
          <a:pPr rtl="1"/>
          <a:endParaRPr lang="ar-SA" b="1" dirty="0"/>
        </a:p>
      </dgm:t>
    </dgm:pt>
    <dgm:pt modelId="{A6CC9073-7990-430D-B7E0-7021EDECE676}" type="parTrans" cxnId="{5052439C-33AC-4DC5-AE62-731D903A9F22}">
      <dgm:prSet/>
      <dgm:spPr/>
      <dgm:t>
        <a:bodyPr/>
        <a:lstStyle/>
        <a:p>
          <a:pPr rtl="1"/>
          <a:endParaRPr lang="ar-SA"/>
        </a:p>
      </dgm:t>
    </dgm:pt>
    <dgm:pt modelId="{96B39870-DAA3-4532-B5A7-265C5FFD0333}" type="sibTrans" cxnId="{5052439C-33AC-4DC5-AE62-731D903A9F22}">
      <dgm:prSet/>
      <dgm:spPr/>
      <dgm:t>
        <a:bodyPr/>
        <a:lstStyle/>
        <a:p>
          <a:pPr rtl="1"/>
          <a:endParaRPr lang="ar-SA"/>
        </a:p>
      </dgm:t>
    </dgm:pt>
    <dgm:pt modelId="{966A05C0-D538-4F7A-B552-B72E0DE12D26}" type="pres">
      <dgm:prSet presAssocID="{1E668469-E032-420F-A9C5-07A75E76DF5A}" presName="linearFlow" presStyleCnt="0">
        <dgm:presLayoutVars>
          <dgm:dir/>
          <dgm:animLvl val="lvl"/>
          <dgm:resizeHandles val="exact"/>
        </dgm:presLayoutVars>
      </dgm:prSet>
      <dgm:spPr/>
      <dgm:t>
        <a:bodyPr/>
        <a:lstStyle/>
        <a:p>
          <a:pPr rtl="1"/>
          <a:endParaRPr lang="ar-SA"/>
        </a:p>
      </dgm:t>
    </dgm:pt>
    <dgm:pt modelId="{63759B6F-5C7E-4D0F-8D61-60CA3CB5608E}" type="pres">
      <dgm:prSet presAssocID="{46BE4844-797D-4254-8535-3CA61C2C93EE}" presName="composite" presStyleCnt="0"/>
      <dgm:spPr/>
    </dgm:pt>
    <dgm:pt modelId="{EB594F4E-9C0B-4A42-8E96-F247F954A10F}" type="pres">
      <dgm:prSet presAssocID="{46BE4844-797D-4254-8535-3CA61C2C93EE}" presName="parentText" presStyleLbl="alignNode1" presStyleIdx="0" presStyleCnt="4">
        <dgm:presLayoutVars>
          <dgm:chMax val="1"/>
          <dgm:bulletEnabled val="1"/>
        </dgm:presLayoutVars>
      </dgm:prSet>
      <dgm:spPr/>
      <dgm:t>
        <a:bodyPr/>
        <a:lstStyle/>
        <a:p>
          <a:pPr rtl="1"/>
          <a:endParaRPr lang="ar-SA"/>
        </a:p>
      </dgm:t>
    </dgm:pt>
    <dgm:pt modelId="{7EC5A568-DCA1-4AA6-9211-00CBB7475BF7}" type="pres">
      <dgm:prSet presAssocID="{46BE4844-797D-4254-8535-3CA61C2C93EE}" presName="descendantText" presStyleLbl="alignAcc1" presStyleIdx="0" presStyleCnt="4" custScaleY="130428">
        <dgm:presLayoutVars>
          <dgm:bulletEnabled val="1"/>
        </dgm:presLayoutVars>
      </dgm:prSet>
      <dgm:spPr/>
      <dgm:t>
        <a:bodyPr/>
        <a:lstStyle/>
        <a:p>
          <a:pPr rtl="1"/>
          <a:endParaRPr lang="ar-SA"/>
        </a:p>
      </dgm:t>
    </dgm:pt>
    <dgm:pt modelId="{8A4C9EC3-0646-4497-9AD0-0D230278521E}" type="pres">
      <dgm:prSet presAssocID="{3D13AA83-FE25-42B9-8994-BE19BB09A4A2}" presName="sp" presStyleCnt="0"/>
      <dgm:spPr/>
    </dgm:pt>
    <dgm:pt modelId="{809BB4ED-AEFF-4BD5-AEAF-BBE7CCF0D3F1}" type="pres">
      <dgm:prSet presAssocID="{2E47A32E-7EEF-4DF0-A8E0-ECBEC80BA0CF}" presName="composite" presStyleCnt="0"/>
      <dgm:spPr/>
    </dgm:pt>
    <dgm:pt modelId="{D6858CDB-6239-4112-93FA-6F78330F3C0F}" type="pres">
      <dgm:prSet presAssocID="{2E47A32E-7EEF-4DF0-A8E0-ECBEC80BA0CF}" presName="parentText" presStyleLbl="alignNode1" presStyleIdx="1" presStyleCnt="4">
        <dgm:presLayoutVars>
          <dgm:chMax val="1"/>
          <dgm:bulletEnabled val="1"/>
        </dgm:presLayoutVars>
      </dgm:prSet>
      <dgm:spPr/>
      <dgm:t>
        <a:bodyPr/>
        <a:lstStyle/>
        <a:p>
          <a:pPr rtl="1"/>
          <a:endParaRPr lang="ar-SA"/>
        </a:p>
      </dgm:t>
    </dgm:pt>
    <dgm:pt modelId="{93E46EEB-3D52-4DD3-A1DD-2655D12C601C}" type="pres">
      <dgm:prSet presAssocID="{2E47A32E-7EEF-4DF0-A8E0-ECBEC80BA0CF}" presName="descendantText" presStyleLbl="alignAcc1" presStyleIdx="1" presStyleCnt="4" custScaleY="185761">
        <dgm:presLayoutVars>
          <dgm:bulletEnabled val="1"/>
        </dgm:presLayoutVars>
      </dgm:prSet>
      <dgm:spPr/>
      <dgm:t>
        <a:bodyPr/>
        <a:lstStyle/>
        <a:p>
          <a:pPr rtl="1"/>
          <a:endParaRPr lang="ar-SA"/>
        </a:p>
      </dgm:t>
    </dgm:pt>
    <dgm:pt modelId="{63050D89-08AE-4966-9C91-248FD1690305}" type="pres">
      <dgm:prSet presAssocID="{BAC3176A-B83B-4BA0-BB84-3E4E88D70915}" presName="sp" presStyleCnt="0"/>
      <dgm:spPr/>
    </dgm:pt>
    <dgm:pt modelId="{B9720579-2FC2-471E-91D9-FADF3772C3DF}" type="pres">
      <dgm:prSet presAssocID="{0D510155-EE92-4387-8B45-96182DDF13F8}" presName="composite" presStyleCnt="0"/>
      <dgm:spPr/>
    </dgm:pt>
    <dgm:pt modelId="{AA21C348-B5E3-4A39-B411-69484493DD9D}" type="pres">
      <dgm:prSet presAssocID="{0D510155-EE92-4387-8B45-96182DDF13F8}" presName="parentText" presStyleLbl="alignNode1" presStyleIdx="2" presStyleCnt="4">
        <dgm:presLayoutVars>
          <dgm:chMax val="1"/>
          <dgm:bulletEnabled val="1"/>
        </dgm:presLayoutVars>
      </dgm:prSet>
      <dgm:spPr/>
      <dgm:t>
        <a:bodyPr/>
        <a:lstStyle/>
        <a:p>
          <a:pPr rtl="1"/>
          <a:endParaRPr lang="ar-SA"/>
        </a:p>
      </dgm:t>
    </dgm:pt>
    <dgm:pt modelId="{0EFA692F-998C-4D65-A0C3-74DBE3090EF8}" type="pres">
      <dgm:prSet presAssocID="{0D510155-EE92-4387-8B45-96182DDF13F8}" presName="descendantText" presStyleLbl="alignAcc1" presStyleIdx="2" presStyleCnt="4">
        <dgm:presLayoutVars>
          <dgm:bulletEnabled val="1"/>
        </dgm:presLayoutVars>
      </dgm:prSet>
      <dgm:spPr/>
      <dgm:t>
        <a:bodyPr/>
        <a:lstStyle/>
        <a:p>
          <a:pPr rtl="1"/>
          <a:endParaRPr lang="ar-SA"/>
        </a:p>
      </dgm:t>
    </dgm:pt>
    <dgm:pt modelId="{EC12A760-070B-4C47-BA50-25FA87F403FE}" type="pres">
      <dgm:prSet presAssocID="{7001E35C-623C-431D-82E7-8E5EF43C6C4E}" presName="sp" presStyleCnt="0"/>
      <dgm:spPr/>
    </dgm:pt>
    <dgm:pt modelId="{491D8CE2-1052-4EDE-A85D-9F534C8F7248}" type="pres">
      <dgm:prSet presAssocID="{83A60CDD-0139-4A64-AAE5-DA63310032FB}" presName="composite" presStyleCnt="0"/>
      <dgm:spPr/>
    </dgm:pt>
    <dgm:pt modelId="{319231EE-A8E7-4C77-8A28-06504EDB4CE5}" type="pres">
      <dgm:prSet presAssocID="{83A60CDD-0139-4A64-AAE5-DA63310032FB}" presName="parentText" presStyleLbl="alignNode1" presStyleIdx="3" presStyleCnt="4">
        <dgm:presLayoutVars>
          <dgm:chMax val="1"/>
          <dgm:bulletEnabled val="1"/>
        </dgm:presLayoutVars>
      </dgm:prSet>
      <dgm:spPr/>
      <dgm:t>
        <a:bodyPr/>
        <a:lstStyle/>
        <a:p>
          <a:pPr rtl="1"/>
          <a:endParaRPr lang="ar-SA"/>
        </a:p>
      </dgm:t>
    </dgm:pt>
    <dgm:pt modelId="{C4E89EA5-1F95-49F0-B4F4-54D23B8649A0}" type="pres">
      <dgm:prSet presAssocID="{83A60CDD-0139-4A64-AAE5-DA63310032FB}" presName="descendantText" presStyleLbl="alignAcc1" presStyleIdx="3" presStyleCnt="4">
        <dgm:presLayoutVars>
          <dgm:bulletEnabled val="1"/>
        </dgm:presLayoutVars>
      </dgm:prSet>
      <dgm:spPr/>
      <dgm:t>
        <a:bodyPr/>
        <a:lstStyle/>
        <a:p>
          <a:pPr rtl="1"/>
          <a:endParaRPr lang="ar-SA"/>
        </a:p>
      </dgm:t>
    </dgm:pt>
  </dgm:ptLst>
  <dgm:cxnLst>
    <dgm:cxn modelId="{FA1A4241-0E0B-4213-929D-2C2416D48F3E}" srcId="{1E668469-E032-420F-A9C5-07A75E76DF5A}" destId="{2E47A32E-7EEF-4DF0-A8E0-ECBEC80BA0CF}" srcOrd="1" destOrd="0" parTransId="{6F0027CB-365E-4464-9B16-5A4C86E90CDF}" sibTransId="{BAC3176A-B83B-4BA0-BB84-3E4E88D70915}"/>
    <dgm:cxn modelId="{DF301AD1-C593-4A1D-9C0F-FEAB6CD65371}" type="presOf" srcId="{46BE4844-797D-4254-8535-3CA61C2C93EE}" destId="{EB594F4E-9C0B-4A42-8E96-F247F954A10F}" srcOrd="0" destOrd="0" presId="urn:microsoft.com/office/officeart/2005/8/layout/chevron2"/>
    <dgm:cxn modelId="{CA529709-59A6-4F72-B64C-AFAC5950E1DA}" type="presOf" srcId="{1E668469-E032-420F-A9C5-07A75E76DF5A}" destId="{966A05C0-D538-4F7A-B552-B72E0DE12D26}" srcOrd="0" destOrd="0" presId="urn:microsoft.com/office/officeart/2005/8/layout/chevron2"/>
    <dgm:cxn modelId="{4E8FCF47-BDCB-47F3-992E-994D7225A3D3}" type="presOf" srcId="{1643FA87-789A-44B7-958A-A9C799F509C9}" destId="{7EC5A568-DCA1-4AA6-9211-00CBB7475BF7}" srcOrd="0" destOrd="1" presId="urn:microsoft.com/office/officeart/2005/8/layout/chevron2"/>
    <dgm:cxn modelId="{05F38E25-7E85-4E86-B4C1-A222D5D912EB}" type="presOf" srcId="{87987553-FF03-4E4D-AC58-0527D89366BE}" destId="{C4E89EA5-1F95-49F0-B4F4-54D23B8649A0}" srcOrd="0" destOrd="0" presId="urn:microsoft.com/office/officeart/2005/8/layout/chevron2"/>
    <dgm:cxn modelId="{8798962D-472A-461A-89AC-0E893D498067}" srcId="{2E47A32E-7EEF-4DF0-A8E0-ECBEC80BA0CF}" destId="{4B0A0A11-A786-4358-8B16-DE4A4B9A93C7}" srcOrd="0" destOrd="0" parTransId="{919BEAF1-1CDF-4395-AE94-0643B4CC3266}" sibTransId="{63444336-2150-4A66-9D0D-7DF2F05B5385}"/>
    <dgm:cxn modelId="{067DDA87-11A6-4FB6-914F-AD4F64CDFEE0}" srcId="{1E668469-E032-420F-A9C5-07A75E76DF5A}" destId="{0D510155-EE92-4387-8B45-96182DDF13F8}" srcOrd="2" destOrd="0" parTransId="{C1B7E636-CD92-47BE-8F5A-21195A81AC8F}" sibTransId="{7001E35C-623C-431D-82E7-8E5EF43C6C4E}"/>
    <dgm:cxn modelId="{E9813FB6-5B47-41FF-92F2-1B2554BB60C5}" type="presOf" srcId="{0D510155-EE92-4387-8B45-96182DDF13F8}" destId="{AA21C348-B5E3-4A39-B411-69484493DD9D}" srcOrd="0" destOrd="0" presId="urn:microsoft.com/office/officeart/2005/8/layout/chevron2"/>
    <dgm:cxn modelId="{3D40ADD2-199B-4830-A7E9-339FEC7EC9D4}" type="presOf" srcId="{4ECC23AB-E237-406A-86B3-1AA9EEDF951A}" destId="{0EFA692F-998C-4D65-A0C3-74DBE3090EF8}" srcOrd="0" destOrd="1" presId="urn:microsoft.com/office/officeart/2005/8/layout/chevron2"/>
    <dgm:cxn modelId="{DE408088-E505-45ED-BC2A-7BD5344C5159}" srcId="{0D510155-EE92-4387-8B45-96182DDF13F8}" destId="{4ECC23AB-E237-406A-86B3-1AA9EEDF951A}" srcOrd="1" destOrd="0" parTransId="{111A283E-6819-4F82-843E-6E8CBA4559E7}" sibTransId="{6B3C7AC7-0DDC-4D9E-9FC2-CB9052FD322C}"/>
    <dgm:cxn modelId="{8180A453-EB80-4958-8DAA-EF07C4B8F2C0}" type="presOf" srcId="{19AC2516-FCE8-4013-B47D-2844FC2B37A5}" destId="{0EFA692F-998C-4D65-A0C3-74DBE3090EF8}" srcOrd="0" destOrd="2" presId="urn:microsoft.com/office/officeart/2005/8/layout/chevron2"/>
    <dgm:cxn modelId="{18BB970A-F1F8-48A1-9997-64A566A17505}" srcId="{46BE4844-797D-4254-8535-3CA61C2C93EE}" destId="{1643FA87-789A-44B7-958A-A9C799F509C9}" srcOrd="1" destOrd="0" parTransId="{FA5FDC6E-843D-47BF-99C4-591B83D44810}" sibTransId="{B7E412D7-C857-4635-865E-4FC5B23AA586}"/>
    <dgm:cxn modelId="{B86AD640-7AFF-4E32-B574-29763B6A2EC7}" type="presOf" srcId="{075E5E84-1910-4C40-8092-BAD8409D1764}" destId="{7EC5A568-DCA1-4AA6-9211-00CBB7475BF7}" srcOrd="0" destOrd="2" presId="urn:microsoft.com/office/officeart/2005/8/layout/chevron2"/>
    <dgm:cxn modelId="{2B8CDF81-9F30-40B4-9390-AA9DC976900C}" srcId="{1E668469-E032-420F-A9C5-07A75E76DF5A}" destId="{83A60CDD-0139-4A64-AAE5-DA63310032FB}" srcOrd="3" destOrd="0" parTransId="{D470B79E-F3BF-496B-A1CF-B659A5B16E90}" sibTransId="{E4CF4714-075E-431E-A2A8-8339F6EFDFA5}"/>
    <dgm:cxn modelId="{ADC70716-41C0-488E-AA68-C04431AC4D1F}" type="presOf" srcId="{20A5524A-938D-4BF2-9023-2F497F9DAB15}" destId="{C4E89EA5-1F95-49F0-B4F4-54D23B8649A0}" srcOrd="0" destOrd="1" presId="urn:microsoft.com/office/officeart/2005/8/layout/chevron2"/>
    <dgm:cxn modelId="{F5A0F21A-4520-4F31-893D-6BA58B7DC392}" type="presOf" srcId="{6A1ABCFE-4D6E-458B-B057-BCB875E0A90C}" destId="{0EFA692F-998C-4D65-A0C3-74DBE3090EF8}" srcOrd="0" destOrd="0" presId="urn:microsoft.com/office/officeart/2005/8/layout/chevron2"/>
    <dgm:cxn modelId="{EEC8330A-4FD4-4D15-9B18-B1EDD9BB6804}" srcId="{83A60CDD-0139-4A64-AAE5-DA63310032FB}" destId="{87987553-FF03-4E4D-AC58-0527D89366BE}" srcOrd="0" destOrd="0" parTransId="{40BD00CD-24CA-494F-BF5D-27E8003B9CE4}" sibTransId="{73500600-F708-4BA2-959C-C075198F8CCA}"/>
    <dgm:cxn modelId="{C4377C54-3316-45F9-88AC-6B102FF669D4}" type="presOf" srcId="{2E47A32E-7EEF-4DF0-A8E0-ECBEC80BA0CF}" destId="{D6858CDB-6239-4112-93FA-6F78330F3C0F}" srcOrd="0" destOrd="0" presId="urn:microsoft.com/office/officeart/2005/8/layout/chevron2"/>
    <dgm:cxn modelId="{5528C887-17F3-4554-8E16-6DB55A151105}" srcId="{1E668469-E032-420F-A9C5-07A75E76DF5A}" destId="{46BE4844-797D-4254-8535-3CA61C2C93EE}" srcOrd="0" destOrd="0" parTransId="{BDFCC32F-5469-4AA4-BF70-4A97F9C805C3}" sibTransId="{3D13AA83-FE25-42B9-8994-BE19BB09A4A2}"/>
    <dgm:cxn modelId="{5052439C-33AC-4DC5-AE62-731D903A9F22}" srcId="{46BE4844-797D-4254-8535-3CA61C2C93EE}" destId="{8DE72650-0827-40D5-BD23-A65E3BA483CB}" srcOrd="3" destOrd="0" parTransId="{A6CC9073-7990-430D-B7E0-7021EDECE676}" sibTransId="{96B39870-DAA3-4532-B5A7-265C5FFD0333}"/>
    <dgm:cxn modelId="{DA543D4B-526A-449F-9F72-A9CD2EC1BAB2}" type="presOf" srcId="{83A60CDD-0139-4A64-AAE5-DA63310032FB}" destId="{319231EE-A8E7-4C77-8A28-06504EDB4CE5}" srcOrd="0" destOrd="0" presId="urn:microsoft.com/office/officeart/2005/8/layout/chevron2"/>
    <dgm:cxn modelId="{ED2D4353-C6D4-47F9-8A7A-9CD07AB70F17}" srcId="{0D510155-EE92-4387-8B45-96182DDF13F8}" destId="{19AC2516-FCE8-4013-B47D-2844FC2B37A5}" srcOrd="2" destOrd="0" parTransId="{18A896E0-AF0F-4022-8F6E-5A2D2D5B58DE}" sibTransId="{70D399BC-687C-47CE-B97E-326C4B1730D0}"/>
    <dgm:cxn modelId="{67B9D75E-60CB-435B-BD87-9D0007617891}" srcId="{83A60CDD-0139-4A64-AAE5-DA63310032FB}" destId="{20A5524A-938D-4BF2-9023-2F497F9DAB15}" srcOrd="1" destOrd="0" parTransId="{9F91BB87-EE5F-4317-B7E9-6BFD15D900F2}" sibTransId="{F8C1283C-3804-43E1-A4CB-B77A0E4C6DFD}"/>
    <dgm:cxn modelId="{699AB8F3-AAC0-4AC4-B804-2B17078F5346}" srcId="{0D510155-EE92-4387-8B45-96182DDF13F8}" destId="{6A1ABCFE-4D6E-458B-B057-BCB875E0A90C}" srcOrd="0" destOrd="0" parTransId="{0E1B7A91-AF6F-435B-B0C8-4C6A3AD89D6B}" sibTransId="{3F5F525D-F48F-48E7-8178-2F2092E471FC}"/>
    <dgm:cxn modelId="{F7AE8B21-497F-47D0-8059-E47D88CC3EF5}" srcId="{46BE4844-797D-4254-8535-3CA61C2C93EE}" destId="{A33982E6-B51B-49CC-9778-89F1BA3EB8CF}" srcOrd="0" destOrd="0" parTransId="{14DCF95D-5763-4BFE-B157-07C3CDE996EE}" sibTransId="{1283A3D9-9117-4A9A-ADAD-B9D35D72AEA2}"/>
    <dgm:cxn modelId="{09503034-8A90-4BB4-832F-734FD8D9F90E}" type="presOf" srcId="{4B0A0A11-A786-4358-8B16-DE4A4B9A93C7}" destId="{93E46EEB-3D52-4DD3-A1DD-2655D12C601C}" srcOrd="0" destOrd="0" presId="urn:microsoft.com/office/officeart/2005/8/layout/chevron2"/>
    <dgm:cxn modelId="{8E705383-91A0-44FB-ABE6-DD981C517D40}" type="presOf" srcId="{8DE72650-0827-40D5-BD23-A65E3BA483CB}" destId="{7EC5A568-DCA1-4AA6-9211-00CBB7475BF7}" srcOrd="0" destOrd="3" presId="urn:microsoft.com/office/officeart/2005/8/layout/chevron2"/>
    <dgm:cxn modelId="{986FC853-9AAE-4AE6-A2CC-29683EAC4154}" srcId="{46BE4844-797D-4254-8535-3CA61C2C93EE}" destId="{075E5E84-1910-4C40-8092-BAD8409D1764}" srcOrd="2" destOrd="0" parTransId="{6622AF7D-3924-4214-813C-285BFCF3C3C5}" sibTransId="{402BBCF7-11D4-42D3-8B6E-453301A34832}"/>
    <dgm:cxn modelId="{6B06CC61-5709-4743-A49B-1E02FD45DD10}" type="presOf" srcId="{A33982E6-B51B-49CC-9778-89F1BA3EB8CF}" destId="{7EC5A568-DCA1-4AA6-9211-00CBB7475BF7}" srcOrd="0" destOrd="0" presId="urn:microsoft.com/office/officeart/2005/8/layout/chevron2"/>
    <dgm:cxn modelId="{11217F5D-EC8F-445C-9193-0B89CC7CADE0}" type="presParOf" srcId="{966A05C0-D538-4F7A-B552-B72E0DE12D26}" destId="{63759B6F-5C7E-4D0F-8D61-60CA3CB5608E}" srcOrd="0" destOrd="0" presId="urn:microsoft.com/office/officeart/2005/8/layout/chevron2"/>
    <dgm:cxn modelId="{BD29874A-23D4-476F-8AD8-A2834FAF9C60}" type="presParOf" srcId="{63759B6F-5C7E-4D0F-8D61-60CA3CB5608E}" destId="{EB594F4E-9C0B-4A42-8E96-F247F954A10F}" srcOrd="0" destOrd="0" presId="urn:microsoft.com/office/officeart/2005/8/layout/chevron2"/>
    <dgm:cxn modelId="{6CA93BB4-AD55-4FC7-B153-31C70F5CEDD9}" type="presParOf" srcId="{63759B6F-5C7E-4D0F-8D61-60CA3CB5608E}" destId="{7EC5A568-DCA1-4AA6-9211-00CBB7475BF7}" srcOrd="1" destOrd="0" presId="urn:microsoft.com/office/officeart/2005/8/layout/chevron2"/>
    <dgm:cxn modelId="{B1F505D2-8944-4873-BACC-1F800E481C96}" type="presParOf" srcId="{966A05C0-D538-4F7A-B552-B72E0DE12D26}" destId="{8A4C9EC3-0646-4497-9AD0-0D230278521E}" srcOrd="1" destOrd="0" presId="urn:microsoft.com/office/officeart/2005/8/layout/chevron2"/>
    <dgm:cxn modelId="{B2B4D48F-9AD5-4A2A-8B75-4E0C1C926603}" type="presParOf" srcId="{966A05C0-D538-4F7A-B552-B72E0DE12D26}" destId="{809BB4ED-AEFF-4BD5-AEAF-BBE7CCF0D3F1}" srcOrd="2" destOrd="0" presId="urn:microsoft.com/office/officeart/2005/8/layout/chevron2"/>
    <dgm:cxn modelId="{5109EF55-93ED-4D63-9ED2-EE29A3CB512D}" type="presParOf" srcId="{809BB4ED-AEFF-4BD5-AEAF-BBE7CCF0D3F1}" destId="{D6858CDB-6239-4112-93FA-6F78330F3C0F}" srcOrd="0" destOrd="0" presId="urn:microsoft.com/office/officeart/2005/8/layout/chevron2"/>
    <dgm:cxn modelId="{9C4A73B9-ACA0-4928-9D38-BF6F1DB4C812}" type="presParOf" srcId="{809BB4ED-AEFF-4BD5-AEAF-BBE7CCF0D3F1}" destId="{93E46EEB-3D52-4DD3-A1DD-2655D12C601C}" srcOrd="1" destOrd="0" presId="urn:microsoft.com/office/officeart/2005/8/layout/chevron2"/>
    <dgm:cxn modelId="{3740003A-1E7E-4CFC-A8CA-06BEF65B335F}" type="presParOf" srcId="{966A05C0-D538-4F7A-B552-B72E0DE12D26}" destId="{63050D89-08AE-4966-9C91-248FD1690305}" srcOrd="3" destOrd="0" presId="urn:microsoft.com/office/officeart/2005/8/layout/chevron2"/>
    <dgm:cxn modelId="{3ECB1AFC-345A-4F12-B2CA-C8F48DB44A9D}" type="presParOf" srcId="{966A05C0-D538-4F7A-B552-B72E0DE12D26}" destId="{B9720579-2FC2-471E-91D9-FADF3772C3DF}" srcOrd="4" destOrd="0" presId="urn:microsoft.com/office/officeart/2005/8/layout/chevron2"/>
    <dgm:cxn modelId="{D4DAB3A7-8A8E-4168-95E1-9B995A411F18}" type="presParOf" srcId="{B9720579-2FC2-471E-91D9-FADF3772C3DF}" destId="{AA21C348-B5E3-4A39-B411-69484493DD9D}" srcOrd="0" destOrd="0" presId="urn:microsoft.com/office/officeart/2005/8/layout/chevron2"/>
    <dgm:cxn modelId="{21B25B2C-2F7E-4616-A84F-223FE320D44C}" type="presParOf" srcId="{B9720579-2FC2-471E-91D9-FADF3772C3DF}" destId="{0EFA692F-998C-4D65-A0C3-74DBE3090EF8}" srcOrd="1" destOrd="0" presId="urn:microsoft.com/office/officeart/2005/8/layout/chevron2"/>
    <dgm:cxn modelId="{D00C2B69-5301-4758-9C92-281FD263FFEB}" type="presParOf" srcId="{966A05C0-D538-4F7A-B552-B72E0DE12D26}" destId="{EC12A760-070B-4C47-BA50-25FA87F403FE}" srcOrd="5" destOrd="0" presId="urn:microsoft.com/office/officeart/2005/8/layout/chevron2"/>
    <dgm:cxn modelId="{41BAC217-E654-4D7F-9095-E1402E1695B5}" type="presParOf" srcId="{966A05C0-D538-4F7A-B552-B72E0DE12D26}" destId="{491D8CE2-1052-4EDE-A85D-9F534C8F7248}" srcOrd="6" destOrd="0" presId="urn:microsoft.com/office/officeart/2005/8/layout/chevron2"/>
    <dgm:cxn modelId="{C9672C2F-5D3A-4657-BE45-27D427C85D6D}" type="presParOf" srcId="{491D8CE2-1052-4EDE-A85D-9F534C8F7248}" destId="{319231EE-A8E7-4C77-8A28-06504EDB4CE5}" srcOrd="0" destOrd="0" presId="urn:microsoft.com/office/officeart/2005/8/layout/chevron2"/>
    <dgm:cxn modelId="{7DAE2DBA-C0DC-42FD-8C5F-B72F06D5FCF8}" type="presParOf" srcId="{491D8CE2-1052-4EDE-A85D-9F534C8F7248}" destId="{C4E89EA5-1F95-49F0-B4F4-54D23B8649A0}" srcOrd="1" destOrd="0" presId="urn:microsoft.com/office/officeart/2005/8/layout/chevron2"/>
  </dgm:cxnLst>
  <dgm:bg/>
  <dgm:whole/>
</dgm:dataModel>
</file>

<file path=ppt/diagrams/data14.xml><?xml version="1.0" encoding="utf-8"?>
<dgm:dataModel xmlns:dgm="http://schemas.openxmlformats.org/drawingml/2006/diagram" xmlns:a="http://schemas.openxmlformats.org/drawingml/2006/main">
  <dgm:ptLst>
    <dgm:pt modelId="{B2579CE5-A438-484E-9C51-71727D89F364}" type="doc">
      <dgm:prSet loTypeId="urn:microsoft.com/office/officeart/2005/8/layout/cycle6" loCatId="cycle" qsTypeId="urn:microsoft.com/office/officeart/2005/8/quickstyle/3d2" qsCatId="3D" csTypeId="urn:microsoft.com/office/officeart/2005/8/colors/colorful1" csCatId="colorful" phldr="1"/>
      <dgm:spPr/>
      <dgm:t>
        <a:bodyPr/>
        <a:lstStyle/>
        <a:p>
          <a:pPr rtl="1"/>
          <a:endParaRPr lang="ar-SA"/>
        </a:p>
      </dgm:t>
    </dgm:pt>
    <dgm:pt modelId="{349E5030-E069-41F2-A027-C64C5737CF2F}">
      <dgm:prSet phldrT="[Texte]"/>
      <dgm:spPr/>
      <dgm:t>
        <a:bodyPr/>
        <a:lstStyle/>
        <a:p>
          <a:pPr rtl="1"/>
          <a:r>
            <a:rPr lang="ar-SA" dirty="0" smtClean="0"/>
            <a:t>الانطلاق أو الولادة</a:t>
          </a:r>
          <a:endParaRPr lang="ar-SA" dirty="0"/>
        </a:p>
      </dgm:t>
    </dgm:pt>
    <dgm:pt modelId="{F3396E9E-92DA-4A47-A5ED-FC7B3605E8EF}" type="parTrans" cxnId="{1C9FED40-7A1B-4065-A1F6-C0DC3FE647F3}">
      <dgm:prSet/>
      <dgm:spPr/>
      <dgm:t>
        <a:bodyPr/>
        <a:lstStyle/>
        <a:p>
          <a:pPr rtl="1"/>
          <a:endParaRPr lang="ar-SA"/>
        </a:p>
      </dgm:t>
    </dgm:pt>
    <dgm:pt modelId="{7BEADE18-E040-433C-9E3D-41281281D192}" type="sibTrans" cxnId="{1C9FED40-7A1B-4065-A1F6-C0DC3FE647F3}">
      <dgm:prSet/>
      <dgm:spPr/>
      <dgm:t>
        <a:bodyPr/>
        <a:lstStyle/>
        <a:p>
          <a:pPr rtl="1"/>
          <a:endParaRPr lang="ar-SA"/>
        </a:p>
      </dgm:t>
    </dgm:pt>
    <dgm:pt modelId="{425B5FFB-2EF3-428D-B8C2-7BDC2CF4D58A}">
      <dgm:prSet phldrT="[Texte]"/>
      <dgm:spPr/>
      <dgm:t>
        <a:bodyPr/>
        <a:lstStyle/>
        <a:p>
          <a:pPr rtl="1"/>
          <a:r>
            <a:rPr lang="ar-SA" dirty="0" smtClean="0"/>
            <a:t>الموت</a:t>
          </a:r>
          <a:endParaRPr lang="ar-SA" dirty="0"/>
        </a:p>
      </dgm:t>
    </dgm:pt>
    <dgm:pt modelId="{ADE6AA65-5551-4A50-AA7C-2F185FBFF6F3}" type="parTrans" cxnId="{6C78F402-271C-469D-A2EC-F93FF6551D9C}">
      <dgm:prSet/>
      <dgm:spPr/>
      <dgm:t>
        <a:bodyPr/>
        <a:lstStyle/>
        <a:p>
          <a:pPr rtl="1"/>
          <a:endParaRPr lang="ar-SA"/>
        </a:p>
      </dgm:t>
    </dgm:pt>
    <dgm:pt modelId="{60316A29-CBF1-496F-8BE2-7795E751BE5D}" type="sibTrans" cxnId="{6C78F402-271C-469D-A2EC-F93FF6551D9C}">
      <dgm:prSet/>
      <dgm:spPr/>
      <dgm:t>
        <a:bodyPr/>
        <a:lstStyle/>
        <a:p>
          <a:pPr rtl="1"/>
          <a:endParaRPr lang="ar-SA"/>
        </a:p>
      </dgm:t>
    </dgm:pt>
    <dgm:pt modelId="{4A46BA08-A2AC-457A-99BA-C56FDF129863}">
      <dgm:prSet phldrT="[Texte]"/>
      <dgm:spPr/>
      <dgm:t>
        <a:bodyPr/>
        <a:lstStyle/>
        <a:p>
          <a:pPr rtl="1"/>
          <a:r>
            <a:rPr lang="ar-SA" dirty="0" smtClean="0"/>
            <a:t>النضج</a:t>
          </a:r>
          <a:endParaRPr lang="ar-SA" dirty="0"/>
        </a:p>
      </dgm:t>
    </dgm:pt>
    <dgm:pt modelId="{2CE66FAC-E569-452E-91A6-22A2E89B7868}" type="parTrans" cxnId="{5CEA77F2-BB97-4FC5-B7CD-7AEFED027EFE}">
      <dgm:prSet/>
      <dgm:spPr/>
      <dgm:t>
        <a:bodyPr/>
        <a:lstStyle/>
        <a:p>
          <a:pPr rtl="1"/>
          <a:endParaRPr lang="ar-SA"/>
        </a:p>
      </dgm:t>
    </dgm:pt>
    <dgm:pt modelId="{1C26DFA1-93A4-44C6-BDF6-9E966E7602F1}" type="sibTrans" cxnId="{5CEA77F2-BB97-4FC5-B7CD-7AEFED027EFE}">
      <dgm:prSet/>
      <dgm:spPr/>
      <dgm:t>
        <a:bodyPr/>
        <a:lstStyle/>
        <a:p>
          <a:pPr rtl="1"/>
          <a:endParaRPr lang="ar-SA"/>
        </a:p>
      </dgm:t>
    </dgm:pt>
    <dgm:pt modelId="{4F36FCB2-6FFD-40FF-A73E-696651EC577B}">
      <dgm:prSet phldrT="[Texte]"/>
      <dgm:spPr/>
      <dgm:t>
        <a:bodyPr/>
        <a:lstStyle/>
        <a:p>
          <a:pPr rtl="1"/>
          <a:r>
            <a:rPr lang="ar-SA" dirty="0" smtClean="0"/>
            <a:t>النمو</a:t>
          </a:r>
          <a:endParaRPr lang="ar-SA" dirty="0"/>
        </a:p>
      </dgm:t>
    </dgm:pt>
    <dgm:pt modelId="{35669F8F-BEAB-4325-BA75-9005EB0694B1}" type="parTrans" cxnId="{369397F9-87BB-4FD6-B9AF-AADC0F39D563}">
      <dgm:prSet/>
      <dgm:spPr/>
      <dgm:t>
        <a:bodyPr/>
        <a:lstStyle/>
        <a:p>
          <a:pPr rtl="1"/>
          <a:endParaRPr lang="ar-SA"/>
        </a:p>
      </dgm:t>
    </dgm:pt>
    <dgm:pt modelId="{3CF2A0A4-BCA7-4E6F-9F76-6A28D6958939}" type="sibTrans" cxnId="{369397F9-87BB-4FD6-B9AF-AADC0F39D563}">
      <dgm:prSet/>
      <dgm:spPr/>
      <dgm:t>
        <a:bodyPr/>
        <a:lstStyle/>
        <a:p>
          <a:pPr rtl="1"/>
          <a:endParaRPr lang="ar-SA"/>
        </a:p>
      </dgm:t>
    </dgm:pt>
    <dgm:pt modelId="{EAF3A65C-4D85-42CD-B7DC-42615D415957}" type="pres">
      <dgm:prSet presAssocID="{B2579CE5-A438-484E-9C51-71727D89F364}" presName="cycle" presStyleCnt="0">
        <dgm:presLayoutVars>
          <dgm:dir/>
          <dgm:resizeHandles val="exact"/>
        </dgm:presLayoutVars>
      </dgm:prSet>
      <dgm:spPr/>
      <dgm:t>
        <a:bodyPr/>
        <a:lstStyle/>
        <a:p>
          <a:pPr rtl="1"/>
          <a:endParaRPr lang="ar-SA"/>
        </a:p>
      </dgm:t>
    </dgm:pt>
    <dgm:pt modelId="{AA4691A0-0081-4A78-9420-CBAB13E0B141}" type="pres">
      <dgm:prSet presAssocID="{349E5030-E069-41F2-A027-C64C5737CF2F}" presName="node" presStyleLbl="node1" presStyleIdx="0" presStyleCnt="4">
        <dgm:presLayoutVars>
          <dgm:bulletEnabled val="1"/>
        </dgm:presLayoutVars>
      </dgm:prSet>
      <dgm:spPr/>
      <dgm:t>
        <a:bodyPr/>
        <a:lstStyle/>
        <a:p>
          <a:pPr rtl="1"/>
          <a:endParaRPr lang="ar-SA"/>
        </a:p>
      </dgm:t>
    </dgm:pt>
    <dgm:pt modelId="{49F3DE70-859C-4B68-B5FA-A4A01EC48F8B}" type="pres">
      <dgm:prSet presAssocID="{349E5030-E069-41F2-A027-C64C5737CF2F}" presName="spNode" presStyleCnt="0"/>
      <dgm:spPr/>
    </dgm:pt>
    <dgm:pt modelId="{048E5442-745A-4119-AA85-6EEE0FBB858F}" type="pres">
      <dgm:prSet presAssocID="{7BEADE18-E040-433C-9E3D-41281281D192}" presName="sibTrans" presStyleLbl="sibTrans1D1" presStyleIdx="0" presStyleCnt="4"/>
      <dgm:spPr/>
      <dgm:t>
        <a:bodyPr/>
        <a:lstStyle/>
        <a:p>
          <a:pPr rtl="1"/>
          <a:endParaRPr lang="ar-SA"/>
        </a:p>
      </dgm:t>
    </dgm:pt>
    <dgm:pt modelId="{ABC79CE7-A969-40A0-9C7A-F3C341C61BB6}" type="pres">
      <dgm:prSet presAssocID="{425B5FFB-2EF3-428D-B8C2-7BDC2CF4D58A}" presName="node" presStyleLbl="node1" presStyleIdx="1" presStyleCnt="4">
        <dgm:presLayoutVars>
          <dgm:bulletEnabled val="1"/>
        </dgm:presLayoutVars>
      </dgm:prSet>
      <dgm:spPr/>
      <dgm:t>
        <a:bodyPr/>
        <a:lstStyle/>
        <a:p>
          <a:pPr rtl="1"/>
          <a:endParaRPr lang="ar-SA"/>
        </a:p>
      </dgm:t>
    </dgm:pt>
    <dgm:pt modelId="{2E5F7E09-51BF-415F-BD03-964142060845}" type="pres">
      <dgm:prSet presAssocID="{425B5FFB-2EF3-428D-B8C2-7BDC2CF4D58A}" presName="spNode" presStyleCnt="0"/>
      <dgm:spPr/>
    </dgm:pt>
    <dgm:pt modelId="{854D435D-D8E7-4430-B321-43F8272BBF8C}" type="pres">
      <dgm:prSet presAssocID="{60316A29-CBF1-496F-8BE2-7795E751BE5D}" presName="sibTrans" presStyleLbl="sibTrans1D1" presStyleIdx="1" presStyleCnt="4"/>
      <dgm:spPr/>
      <dgm:t>
        <a:bodyPr/>
        <a:lstStyle/>
        <a:p>
          <a:pPr rtl="1"/>
          <a:endParaRPr lang="ar-SA"/>
        </a:p>
      </dgm:t>
    </dgm:pt>
    <dgm:pt modelId="{E39DA5F2-B3B0-4FBB-9143-309C232B984C}" type="pres">
      <dgm:prSet presAssocID="{4A46BA08-A2AC-457A-99BA-C56FDF129863}" presName="node" presStyleLbl="node1" presStyleIdx="2" presStyleCnt="4">
        <dgm:presLayoutVars>
          <dgm:bulletEnabled val="1"/>
        </dgm:presLayoutVars>
      </dgm:prSet>
      <dgm:spPr/>
      <dgm:t>
        <a:bodyPr/>
        <a:lstStyle/>
        <a:p>
          <a:pPr rtl="1"/>
          <a:endParaRPr lang="ar-SA"/>
        </a:p>
      </dgm:t>
    </dgm:pt>
    <dgm:pt modelId="{E8F9BD1C-8FA5-4057-8E4A-26B688F55128}" type="pres">
      <dgm:prSet presAssocID="{4A46BA08-A2AC-457A-99BA-C56FDF129863}" presName="spNode" presStyleCnt="0"/>
      <dgm:spPr/>
    </dgm:pt>
    <dgm:pt modelId="{683B7790-A6F5-49CC-BFC5-3026F046F8EE}" type="pres">
      <dgm:prSet presAssocID="{1C26DFA1-93A4-44C6-BDF6-9E966E7602F1}" presName="sibTrans" presStyleLbl="sibTrans1D1" presStyleIdx="2" presStyleCnt="4"/>
      <dgm:spPr/>
      <dgm:t>
        <a:bodyPr/>
        <a:lstStyle/>
        <a:p>
          <a:pPr rtl="1"/>
          <a:endParaRPr lang="ar-SA"/>
        </a:p>
      </dgm:t>
    </dgm:pt>
    <dgm:pt modelId="{C9BB39E3-3110-45AE-8855-B7D79B07D3CC}" type="pres">
      <dgm:prSet presAssocID="{4F36FCB2-6FFD-40FF-A73E-696651EC577B}" presName="node" presStyleLbl="node1" presStyleIdx="3" presStyleCnt="4">
        <dgm:presLayoutVars>
          <dgm:bulletEnabled val="1"/>
        </dgm:presLayoutVars>
      </dgm:prSet>
      <dgm:spPr/>
      <dgm:t>
        <a:bodyPr/>
        <a:lstStyle/>
        <a:p>
          <a:pPr rtl="1"/>
          <a:endParaRPr lang="ar-SA"/>
        </a:p>
      </dgm:t>
    </dgm:pt>
    <dgm:pt modelId="{0695FDC1-6A48-4448-82C6-73AA01C1244E}" type="pres">
      <dgm:prSet presAssocID="{4F36FCB2-6FFD-40FF-A73E-696651EC577B}" presName="spNode" presStyleCnt="0"/>
      <dgm:spPr/>
    </dgm:pt>
    <dgm:pt modelId="{5ECC6FDA-6B50-43AD-AB3C-71AEF01A534F}" type="pres">
      <dgm:prSet presAssocID="{3CF2A0A4-BCA7-4E6F-9F76-6A28D6958939}" presName="sibTrans" presStyleLbl="sibTrans1D1" presStyleIdx="3" presStyleCnt="4"/>
      <dgm:spPr/>
      <dgm:t>
        <a:bodyPr/>
        <a:lstStyle/>
        <a:p>
          <a:pPr rtl="1"/>
          <a:endParaRPr lang="ar-SA"/>
        </a:p>
      </dgm:t>
    </dgm:pt>
  </dgm:ptLst>
  <dgm:cxnLst>
    <dgm:cxn modelId="{9123F2F2-564E-4856-9D0F-F9F710B0115A}" type="presOf" srcId="{4F36FCB2-6FFD-40FF-A73E-696651EC577B}" destId="{C9BB39E3-3110-45AE-8855-B7D79B07D3CC}" srcOrd="0" destOrd="0" presId="urn:microsoft.com/office/officeart/2005/8/layout/cycle6"/>
    <dgm:cxn modelId="{8283B60D-BD7D-4CA9-8646-22E054647B84}" type="presOf" srcId="{60316A29-CBF1-496F-8BE2-7795E751BE5D}" destId="{854D435D-D8E7-4430-B321-43F8272BBF8C}" srcOrd="0" destOrd="0" presId="urn:microsoft.com/office/officeart/2005/8/layout/cycle6"/>
    <dgm:cxn modelId="{7C108C36-1B71-4A45-9BDE-0364422B1069}" type="presOf" srcId="{349E5030-E069-41F2-A027-C64C5737CF2F}" destId="{AA4691A0-0081-4A78-9420-CBAB13E0B141}" srcOrd="0" destOrd="0" presId="urn:microsoft.com/office/officeart/2005/8/layout/cycle6"/>
    <dgm:cxn modelId="{B72804C2-2398-4390-A275-C66674572389}" type="presOf" srcId="{425B5FFB-2EF3-428D-B8C2-7BDC2CF4D58A}" destId="{ABC79CE7-A969-40A0-9C7A-F3C341C61BB6}" srcOrd="0" destOrd="0" presId="urn:microsoft.com/office/officeart/2005/8/layout/cycle6"/>
    <dgm:cxn modelId="{369397F9-87BB-4FD6-B9AF-AADC0F39D563}" srcId="{B2579CE5-A438-484E-9C51-71727D89F364}" destId="{4F36FCB2-6FFD-40FF-A73E-696651EC577B}" srcOrd="3" destOrd="0" parTransId="{35669F8F-BEAB-4325-BA75-9005EB0694B1}" sibTransId="{3CF2A0A4-BCA7-4E6F-9F76-6A28D6958939}"/>
    <dgm:cxn modelId="{550B505C-9BFB-4924-B9FA-2E9F165C42E5}" type="presOf" srcId="{1C26DFA1-93A4-44C6-BDF6-9E966E7602F1}" destId="{683B7790-A6F5-49CC-BFC5-3026F046F8EE}" srcOrd="0" destOrd="0" presId="urn:microsoft.com/office/officeart/2005/8/layout/cycle6"/>
    <dgm:cxn modelId="{5CEA77F2-BB97-4FC5-B7CD-7AEFED027EFE}" srcId="{B2579CE5-A438-484E-9C51-71727D89F364}" destId="{4A46BA08-A2AC-457A-99BA-C56FDF129863}" srcOrd="2" destOrd="0" parTransId="{2CE66FAC-E569-452E-91A6-22A2E89B7868}" sibTransId="{1C26DFA1-93A4-44C6-BDF6-9E966E7602F1}"/>
    <dgm:cxn modelId="{8EE78B94-A045-4088-B06E-FF69A7F67A29}" type="presOf" srcId="{B2579CE5-A438-484E-9C51-71727D89F364}" destId="{EAF3A65C-4D85-42CD-B7DC-42615D415957}" srcOrd="0" destOrd="0" presId="urn:microsoft.com/office/officeart/2005/8/layout/cycle6"/>
    <dgm:cxn modelId="{6C78F402-271C-469D-A2EC-F93FF6551D9C}" srcId="{B2579CE5-A438-484E-9C51-71727D89F364}" destId="{425B5FFB-2EF3-428D-B8C2-7BDC2CF4D58A}" srcOrd="1" destOrd="0" parTransId="{ADE6AA65-5551-4A50-AA7C-2F185FBFF6F3}" sibTransId="{60316A29-CBF1-496F-8BE2-7795E751BE5D}"/>
    <dgm:cxn modelId="{EACAB6BC-C99F-4904-B9E0-2264524D5FD1}" type="presOf" srcId="{7BEADE18-E040-433C-9E3D-41281281D192}" destId="{048E5442-745A-4119-AA85-6EEE0FBB858F}" srcOrd="0" destOrd="0" presId="urn:microsoft.com/office/officeart/2005/8/layout/cycle6"/>
    <dgm:cxn modelId="{6BBCEA73-CEDA-4CD4-B090-D48B22266F29}" type="presOf" srcId="{3CF2A0A4-BCA7-4E6F-9F76-6A28D6958939}" destId="{5ECC6FDA-6B50-43AD-AB3C-71AEF01A534F}" srcOrd="0" destOrd="0" presId="urn:microsoft.com/office/officeart/2005/8/layout/cycle6"/>
    <dgm:cxn modelId="{1C9FED40-7A1B-4065-A1F6-C0DC3FE647F3}" srcId="{B2579CE5-A438-484E-9C51-71727D89F364}" destId="{349E5030-E069-41F2-A027-C64C5737CF2F}" srcOrd="0" destOrd="0" parTransId="{F3396E9E-92DA-4A47-A5ED-FC7B3605E8EF}" sibTransId="{7BEADE18-E040-433C-9E3D-41281281D192}"/>
    <dgm:cxn modelId="{801F6451-8B25-4205-B920-01FBB4B92DE3}" type="presOf" srcId="{4A46BA08-A2AC-457A-99BA-C56FDF129863}" destId="{E39DA5F2-B3B0-4FBB-9143-309C232B984C}" srcOrd="0" destOrd="0" presId="urn:microsoft.com/office/officeart/2005/8/layout/cycle6"/>
    <dgm:cxn modelId="{0A4889A7-357E-41B1-9120-E219926971CB}" type="presParOf" srcId="{EAF3A65C-4D85-42CD-B7DC-42615D415957}" destId="{AA4691A0-0081-4A78-9420-CBAB13E0B141}" srcOrd="0" destOrd="0" presId="urn:microsoft.com/office/officeart/2005/8/layout/cycle6"/>
    <dgm:cxn modelId="{EF8C1F89-7F4D-4B87-A942-611E459A7F51}" type="presParOf" srcId="{EAF3A65C-4D85-42CD-B7DC-42615D415957}" destId="{49F3DE70-859C-4B68-B5FA-A4A01EC48F8B}" srcOrd="1" destOrd="0" presId="urn:microsoft.com/office/officeart/2005/8/layout/cycle6"/>
    <dgm:cxn modelId="{37D75F36-9E40-4DC0-894F-637C2737C917}" type="presParOf" srcId="{EAF3A65C-4D85-42CD-B7DC-42615D415957}" destId="{048E5442-745A-4119-AA85-6EEE0FBB858F}" srcOrd="2" destOrd="0" presId="urn:microsoft.com/office/officeart/2005/8/layout/cycle6"/>
    <dgm:cxn modelId="{4AFEF0FD-3B90-4208-9A34-0AB2C3705F0E}" type="presParOf" srcId="{EAF3A65C-4D85-42CD-B7DC-42615D415957}" destId="{ABC79CE7-A969-40A0-9C7A-F3C341C61BB6}" srcOrd="3" destOrd="0" presId="urn:microsoft.com/office/officeart/2005/8/layout/cycle6"/>
    <dgm:cxn modelId="{B4A786A9-A157-4D40-9AF0-A8D919CE2BCC}" type="presParOf" srcId="{EAF3A65C-4D85-42CD-B7DC-42615D415957}" destId="{2E5F7E09-51BF-415F-BD03-964142060845}" srcOrd="4" destOrd="0" presId="urn:microsoft.com/office/officeart/2005/8/layout/cycle6"/>
    <dgm:cxn modelId="{8925B7B4-10B6-4602-BB57-B1695B46DD46}" type="presParOf" srcId="{EAF3A65C-4D85-42CD-B7DC-42615D415957}" destId="{854D435D-D8E7-4430-B321-43F8272BBF8C}" srcOrd="5" destOrd="0" presId="urn:microsoft.com/office/officeart/2005/8/layout/cycle6"/>
    <dgm:cxn modelId="{8E8D906B-C7C4-4EA4-9C60-57AECDED7843}" type="presParOf" srcId="{EAF3A65C-4D85-42CD-B7DC-42615D415957}" destId="{E39DA5F2-B3B0-4FBB-9143-309C232B984C}" srcOrd="6" destOrd="0" presId="urn:microsoft.com/office/officeart/2005/8/layout/cycle6"/>
    <dgm:cxn modelId="{0CFC6426-A944-47B0-B549-5E5DA75AD395}" type="presParOf" srcId="{EAF3A65C-4D85-42CD-B7DC-42615D415957}" destId="{E8F9BD1C-8FA5-4057-8E4A-26B688F55128}" srcOrd="7" destOrd="0" presId="urn:microsoft.com/office/officeart/2005/8/layout/cycle6"/>
    <dgm:cxn modelId="{14CA80E5-C4B8-44A9-9665-8BBA86E96BE8}" type="presParOf" srcId="{EAF3A65C-4D85-42CD-B7DC-42615D415957}" destId="{683B7790-A6F5-49CC-BFC5-3026F046F8EE}" srcOrd="8" destOrd="0" presId="urn:microsoft.com/office/officeart/2005/8/layout/cycle6"/>
    <dgm:cxn modelId="{20A4C11B-03DA-4073-A8F7-43C4862A3BB7}" type="presParOf" srcId="{EAF3A65C-4D85-42CD-B7DC-42615D415957}" destId="{C9BB39E3-3110-45AE-8855-B7D79B07D3CC}" srcOrd="9" destOrd="0" presId="urn:microsoft.com/office/officeart/2005/8/layout/cycle6"/>
    <dgm:cxn modelId="{73F18DF4-5C92-4C84-969D-BEDE9B66E381}" type="presParOf" srcId="{EAF3A65C-4D85-42CD-B7DC-42615D415957}" destId="{0695FDC1-6A48-4448-82C6-73AA01C1244E}" srcOrd="10" destOrd="0" presId="urn:microsoft.com/office/officeart/2005/8/layout/cycle6"/>
    <dgm:cxn modelId="{B1E50554-F274-4262-835D-6067FEDC052D}" type="presParOf" srcId="{EAF3A65C-4D85-42CD-B7DC-42615D415957}" destId="{5ECC6FDA-6B50-43AD-AB3C-71AEF01A534F}" srcOrd="11" destOrd="0" presId="urn:microsoft.com/office/officeart/2005/8/layout/cycle6"/>
  </dgm:cxnLst>
  <dgm:bg/>
  <dgm:whole/>
</dgm:dataModel>
</file>

<file path=ppt/diagrams/data15.xml><?xml version="1.0" encoding="utf-8"?>
<dgm:dataModel xmlns:dgm="http://schemas.openxmlformats.org/drawingml/2006/diagram" xmlns:a="http://schemas.openxmlformats.org/drawingml/2006/main">
  <dgm:ptLst>
    <dgm:pt modelId="{8C4C7E49-B07E-468D-A2BC-B88F83BA59CC}" type="doc">
      <dgm:prSet loTypeId="urn:microsoft.com/office/officeart/2005/8/layout/list1" loCatId="list" qsTypeId="urn:microsoft.com/office/officeart/2005/8/quickstyle/3d2" qsCatId="3D" csTypeId="urn:microsoft.com/office/officeart/2005/8/colors/colorful1" csCatId="colorful" phldr="1"/>
      <dgm:spPr/>
      <dgm:t>
        <a:bodyPr/>
        <a:lstStyle/>
        <a:p>
          <a:pPr rtl="1"/>
          <a:endParaRPr lang="ar-SA"/>
        </a:p>
      </dgm:t>
    </dgm:pt>
    <dgm:pt modelId="{C3FE76E7-F5D4-4850-8223-865EDE79D527}">
      <dgm:prSet phldrT="[Texte]" custT="1"/>
      <dgm:spPr/>
      <dgm:t>
        <a:bodyPr/>
        <a:lstStyle/>
        <a:p>
          <a:pPr rtl="1"/>
          <a:r>
            <a:rPr lang="ar-SA" sz="1800" dirty="0" smtClean="0"/>
            <a:t>بالنسبة لوحدة قياس سوق </a:t>
          </a:r>
          <a:r>
            <a:rPr lang="ar-SA" sz="1800" dirty="0" err="1" smtClean="0"/>
            <a:t>المنتوج</a:t>
          </a:r>
          <a:r>
            <a:rPr lang="ar-SA" sz="1800" dirty="0" smtClean="0"/>
            <a:t> يمكن أن تكون حسب الحجم - </a:t>
          </a:r>
          <a:r>
            <a:rPr lang="ar-SA" sz="1800" dirty="0" smtClean="0">
              <a:solidFill>
                <a:srgbClr val="0070C0"/>
              </a:solidFill>
            </a:rPr>
            <a:t>عدد الوحدات المباعة</a:t>
          </a:r>
          <a:r>
            <a:rPr lang="ar-SA" sz="1800" dirty="0" smtClean="0">
              <a:solidFill>
                <a:schemeClr val="bg1"/>
              </a:solidFill>
            </a:rPr>
            <a:t>- أو تكون حسب قيمتها </a:t>
          </a:r>
          <a:r>
            <a:rPr lang="ar-SA" sz="1800" dirty="0" smtClean="0">
              <a:solidFill>
                <a:srgbClr val="0070C0"/>
              </a:solidFill>
            </a:rPr>
            <a:t>- رقم أعمال معبر عنه بأسعار البيع</a:t>
          </a:r>
          <a:r>
            <a:rPr lang="ar-SA" sz="1800" dirty="0" smtClean="0"/>
            <a:t> </a:t>
          </a:r>
          <a:endParaRPr lang="ar-SA" sz="1800" dirty="0"/>
        </a:p>
      </dgm:t>
    </dgm:pt>
    <dgm:pt modelId="{0A2D5513-64F3-41D6-9D2C-837E927745A9}" type="parTrans" cxnId="{6B6784E0-4D6B-4DFB-B19C-FE82D4461765}">
      <dgm:prSet/>
      <dgm:spPr/>
      <dgm:t>
        <a:bodyPr/>
        <a:lstStyle/>
        <a:p>
          <a:pPr rtl="1"/>
          <a:endParaRPr lang="ar-SA"/>
        </a:p>
      </dgm:t>
    </dgm:pt>
    <dgm:pt modelId="{4E7D7464-0134-453D-9E9F-652A61EDB8B8}" type="sibTrans" cxnId="{6B6784E0-4D6B-4DFB-B19C-FE82D4461765}">
      <dgm:prSet/>
      <dgm:spPr/>
      <dgm:t>
        <a:bodyPr/>
        <a:lstStyle/>
        <a:p>
          <a:pPr rtl="1"/>
          <a:endParaRPr lang="ar-SA"/>
        </a:p>
      </dgm:t>
    </dgm:pt>
    <dgm:pt modelId="{6D22AEF8-CB2F-48DD-BDAF-4EC3C61F1EAD}">
      <dgm:prSet custT="1"/>
      <dgm:spPr/>
      <dgm:t>
        <a:bodyPr/>
        <a:lstStyle/>
        <a:p>
          <a:pPr rtl="1"/>
          <a:r>
            <a:rPr lang="ar-SA" sz="1800" dirty="0" smtClean="0"/>
            <a:t>يجب الأخذ بعين الاعتبار المدة الزمنية, حيث تكون الحصة السوقية معبر عنها حسب مدة زمنية معينة</a:t>
          </a:r>
          <a:endParaRPr lang="ar-SA" sz="1800" dirty="0"/>
        </a:p>
      </dgm:t>
    </dgm:pt>
    <dgm:pt modelId="{13D63287-7C32-4017-B2E0-524DA9C1FB01}" type="parTrans" cxnId="{783742F3-AD3B-494E-B411-D1057D4FFC63}">
      <dgm:prSet/>
      <dgm:spPr/>
      <dgm:t>
        <a:bodyPr/>
        <a:lstStyle/>
        <a:p>
          <a:pPr rtl="1"/>
          <a:endParaRPr lang="ar-SA"/>
        </a:p>
      </dgm:t>
    </dgm:pt>
    <dgm:pt modelId="{3E7DF2CC-CCB8-4858-84F3-8728897DB370}" type="sibTrans" cxnId="{783742F3-AD3B-494E-B411-D1057D4FFC63}">
      <dgm:prSet/>
      <dgm:spPr/>
      <dgm:t>
        <a:bodyPr/>
        <a:lstStyle/>
        <a:p>
          <a:pPr rtl="1"/>
          <a:endParaRPr lang="ar-SA"/>
        </a:p>
      </dgm:t>
    </dgm:pt>
    <dgm:pt modelId="{3FFFD3D7-50CC-4C35-8026-E58F8CB56FCE}">
      <dgm:prSet custT="1"/>
      <dgm:spPr/>
      <dgm:t>
        <a:bodyPr/>
        <a:lstStyle/>
        <a:p>
          <a:pPr rtl="1"/>
          <a:r>
            <a:rPr lang="ar-DZ" sz="600" dirty="0" smtClean="0"/>
            <a:t>كما </a:t>
          </a:r>
          <a:r>
            <a:rPr lang="ar-DZ" sz="1800" dirty="0" smtClean="0"/>
            <a:t>تحسب الحصة السوقية أيضا بطريقة أخرى تسمى </a:t>
          </a:r>
          <a:r>
            <a:rPr lang="ar-DZ" sz="1800" dirty="0" smtClean="0">
              <a:solidFill>
                <a:srgbClr val="FF0000"/>
              </a:solidFill>
            </a:rPr>
            <a:t>بالحصة السوقية النسبية </a:t>
          </a:r>
          <a:r>
            <a:rPr lang="ar-DZ" sz="1800" dirty="0" smtClean="0"/>
            <a:t>حيث تحسب الحصة السوقية </a:t>
          </a:r>
          <a:r>
            <a:rPr lang="ar-DZ" sz="1800" dirty="0" err="1" smtClean="0"/>
            <a:t>لمنتوج</a:t>
          </a:r>
          <a:r>
            <a:rPr lang="ar-DZ" sz="1800" dirty="0" smtClean="0"/>
            <a:t> ما نسبة إلى </a:t>
          </a:r>
          <a:r>
            <a:rPr lang="ar-DZ" sz="1800" dirty="0" err="1" smtClean="0"/>
            <a:t>المنتوج</a:t>
          </a:r>
          <a:r>
            <a:rPr lang="ar-DZ" sz="1800" dirty="0" smtClean="0"/>
            <a:t> المسيطر على السوق بينما لهذا الأخير فتحسب نسبة إلى </a:t>
          </a:r>
          <a:r>
            <a:rPr lang="ar-DZ" sz="1800" dirty="0" err="1" smtClean="0"/>
            <a:t>المنتوج</a:t>
          </a:r>
          <a:r>
            <a:rPr lang="ar-DZ" sz="1800" dirty="0" smtClean="0"/>
            <a:t> الذي يأتي في المرتبة الثانية من حيث السيطرة على السوق.</a:t>
          </a:r>
          <a:endParaRPr lang="en-US" sz="1800" dirty="0"/>
        </a:p>
      </dgm:t>
    </dgm:pt>
    <dgm:pt modelId="{603907A0-0D3E-44AA-B9C4-B9296C446245}" type="parTrans" cxnId="{B4E0B2D9-C20D-404F-A039-D35F5012DCDB}">
      <dgm:prSet/>
      <dgm:spPr/>
      <dgm:t>
        <a:bodyPr/>
        <a:lstStyle/>
        <a:p>
          <a:pPr rtl="1"/>
          <a:endParaRPr lang="ar-SA"/>
        </a:p>
      </dgm:t>
    </dgm:pt>
    <dgm:pt modelId="{C3E8ABC4-26AB-4EAE-9115-B66194DD43E5}" type="sibTrans" cxnId="{B4E0B2D9-C20D-404F-A039-D35F5012DCDB}">
      <dgm:prSet/>
      <dgm:spPr/>
      <dgm:t>
        <a:bodyPr/>
        <a:lstStyle/>
        <a:p>
          <a:pPr rtl="1"/>
          <a:endParaRPr lang="ar-SA"/>
        </a:p>
      </dgm:t>
    </dgm:pt>
    <dgm:pt modelId="{DAD626F3-E8D7-41AD-A88C-066CB34DDFC0}">
      <dgm:prSet custT="1"/>
      <dgm:spPr/>
      <dgm:t>
        <a:bodyPr/>
        <a:lstStyle/>
        <a:p>
          <a:pPr rtl="1"/>
          <a:r>
            <a:rPr lang="ar-DZ" sz="1800" dirty="0" smtClean="0"/>
            <a:t>وتستعمل الحصة السوقية النسبية أكثر في التحليل الإستراتيجي وخاصة عند دراسة مجالات النشاطات </a:t>
          </a:r>
          <a:r>
            <a:rPr lang="fr-FR" sz="1800" dirty="0" smtClean="0"/>
            <a:t>(Domaines d’</a:t>
          </a:r>
          <a:r>
            <a:rPr lang="fr-FR" sz="1800" dirty="0" err="1" smtClean="0"/>
            <a:t>activites</a:t>
          </a:r>
          <a:r>
            <a:rPr lang="fr-FR" sz="1800" dirty="0" smtClean="0"/>
            <a:t>)</a:t>
          </a:r>
          <a:r>
            <a:rPr lang="ar-DZ" sz="1800" dirty="0" smtClean="0"/>
            <a:t> وتقييم الوضعية التنافسية.</a:t>
          </a:r>
          <a:endParaRPr lang="ar-SA" sz="1800" dirty="0"/>
        </a:p>
      </dgm:t>
    </dgm:pt>
    <dgm:pt modelId="{1A38C92F-BC9E-4F78-8A3F-8FB4B2DB5281}" type="parTrans" cxnId="{E8464F64-5AC7-41D0-9CFE-0BAF86239298}">
      <dgm:prSet/>
      <dgm:spPr/>
      <dgm:t>
        <a:bodyPr/>
        <a:lstStyle/>
        <a:p>
          <a:pPr rtl="1"/>
          <a:endParaRPr lang="ar-SA"/>
        </a:p>
      </dgm:t>
    </dgm:pt>
    <dgm:pt modelId="{DE798C92-FD26-4B7F-9FBA-C173402DFEE1}" type="sibTrans" cxnId="{E8464F64-5AC7-41D0-9CFE-0BAF86239298}">
      <dgm:prSet/>
      <dgm:spPr/>
      <dgm:t>
        <a:bodyPr/>
        <a:lstStyle/>
        <a:p>
          <a:pPr rtl="1"/>
          <a:endParaRPr lang="ar-SA"/>
        </a:p>
      </dgm:t>
    </dgm:pt>
    <dgm:pt modelId="{2E02A48C-666B-4A3A-8A52-DEA16389BD09}" type="pres">
      <dgm:prSet presAssocID="{8C4C7E49-B07E-468D-A2BC-B88F83BA59CC}" presName="linear" presStyleCnt="0">
        <dgm:presLayoutVars>
          <dgm:dir/>
          <dgm:animLvl val="lvl"/>
          <dgm:resizeHandles val="exact"/>
        </dgm:presLayoutVars>
      </dgm:prSet>
      <dgm:spPr/>
      <dgm:t>
        <a:bodyPr/>
        <a:lstStyle/>
        <a:p>
          <a:pPr rtl="1"/>
          <a:endParaRPr lang="ar-SA"/>
        </a:p>
      </dgm:t>
    </dgm:pt>
    <dgm:pt modelId="{A0C7DD4F-1CF3-4976-AC8F-04C6AA2B11BF}" type="pres">
      <dgm:prSet presAssocID="{C3FE76E7-F5D4-4850-8223-865EDE79D527}" presName="parentLin" presStyleCnt="0"/>
      <dgm:spPr/>
    </dgm:pt>
    <dgm:pt modelId="{6F924F7C-2C37-47C3-A7EA-037DD4D00D86}" type="pres">
      <dgm:prSet presAssocID="{C3FE76E7-F5D4-4850-8223-865EDE79D527}" presName="parentLeftMargin" presStyleLbl="node1" presStyleIdx="0" presStyleCnt="4"/>
      <dgm:spPr/>
      <dgm:t>
        <a:bodyPr/>
        <a:lstStyle/>
        <a:p>
          <a:pPr rtl="1"/>
          <a:endParaRPr lang="ar-SA"/>
        </a:p>
      </dgm:t>
    </dgm:pt>
    <dgm:pt modelId="{50BF323F-9621-4635-A10C-3FD48A7FF405}" type="pres">
      <dgm:prSet presAssocID="{C3FE76E7-F5D4-4850-8223-865EDE79D527}" presName="parentText" presStyleLbl="node1" presStyleIdx="0" presStyleCnt="4" custScaleX="163869" custScaleY="338139" custLinFactY="21552" custLinFactNeighborX="-43868" custLinFactNeighborY="100000">
        <dgm:presLayoutVars>
          <dgm:chMax val="0"/>
          <dgm:bulletEnabled val="1"/>
        </dgm:presLayoutVars>
      </dgm:prSet>
      <dgm:spPr/>
      <dgm:t>
        <a:bodyPr/>
        <a:lstStyle/>
        <a:p>
          <a:pPr rtl="1"/>
          <a:endParaRPr lang="ar-SA"/>
        </a:p>
      </dgm:t>
    </dgm:pt>
    <dgm:pt modelId="{590B8352-54AB-4F05-A623-885FBFBCDCB9}" type="pres">
      <dgm:prSet presAssocID="{C3FE76E7-F5D4-4850-8223-865EDE79D527}" presName="negativeSpace" presStyleCnt="0"/>
      <dgm:spPr/>
    </dgm:pt>
    <dgm:pt modelId="{6DA42889-7567-41B5-BA0D-9B79CD2B563B}" type="pres">
      <dgm:prSet presAssocID="{C3FE76E7-F5D4-4850-8223-865EDE79D527}" presName="childText" presStyleLbl="conFgAcc1" presStyleIdx="0" presStyleCnt="4" custScaleY="501626" custLinFactY="-1006" custLinFactNeighborY="-100000">
        <dgm:presLayoutVars>
          <dgm:bulletEnabled val="1"/>
        </dgm:presLayoutVars>
      </dgm:prSet>
      <dgm:spPr/>
    </dgm:pt>
    <dgm:pt modelId="{08C917C5-D0B4-42DE-B9C2-B0F4B7C8DBAB}" type="pres">
      <dgm:prSet presAssocID="{4E7D7464-0134-453D-9E9F-652A61EDB8B8}" presName="spaceBetweenRectangles" presStyleCnt="0"/>
      <dgm:spPr/>
    </dgm:pt>
    <dgm:pt modelId="{C0C8231A-9135-4DE7-9942-96CE437639DA}" type="pres">
      <dgm:prSet presAssocID="{6D22AEF8-CB2F-48DD-BDAF-4EC3C61F1EAD}" presName="parentLin" presStyleCnt="0"/>
      <dgm:spPr/>
    </dgm:pt>
    <dgm:pt modelId="{08E9B2BB-2B91-479A-80FE-A6178212AA3D}" type="pres">
      <dgm:prSet presAssocID="{6D22AEF8-CB2F-48DD-BDAF-4EC3C61F1EAD}" presName="parentLeftMargin" presStyleLbl="node1" presStyleIdx="0" presStyleCnt="4"/>
      <dgm:spPr/>
      <dgm:t>
        <a:bodyPr/>
        <a:lstStyle/>
        <a:p>
          <a:pPr rtl="1"/>
          <a:endParaRPr lang="ar-SA"/>
        </a:p>
      </dgm:t>
    </dgm:pt>
    <dgm:pt modelId="{04015176-7ADA-47A8-A1E6-13FB9C402CEA}" type="pres">
      <dgm:prSet presAssocID="{6D22AEF8-CB2F-48DD-BDAF-4EC3C61F1EAD}" presName="parentText" presStyleLbl="node1" presStyleIdx="1" presStyleCnt="4" custScaleX="179052" custScaleY="343863" custLinFactY="-100000" custLinFactNeighborX="-50776" custLinFactNeighborY="-195776">
        <dgm:presLayoutVars>
          <dgm:chMax val="0"/>
          <dgm:bulletEnabled val="1"/>
        </dgm:presLayoutVars>
      </dgm:prSet>
      <dgm:spPr/>
      <dgm:t>
        <a:bodyPr/>
        <a:lstStyle/>
        <a:p>
          <a:pPr rtl="1"/>
          <a:endParaRPr lang="ar-SA"/>
        </a:p>
      </dgm:t>
    </dgm:pt>
    <dgm:pt modelId="{88896E08-9CD2-471F-9632-DE0546F32EC5}" type="pres">
      <dgm:prSet presAssocID="{6D22AEF8-CB2F-48DD-BDAF-4EC3C61F1EAD}" presName="negativeSpace" presStyleCnt="0"/>
      <dgm:spPr/>
    </dgm:pt>
    <dgm:pt modelId="{7A128A7F-B4AC-4D53-B74E-33CDA391CF9C}" type="pres">
      <dgm:prSet presAssocID="{6D22AEF8-CB2F-48DD-BDAF-4EC3C61F1EAD}" presName="childText" presStyleLbl="conFgAcc1" presStyleIdx="1" presStyleCnt="4">
        <dgm:presLayoutVars>
          <dgm:bulletEnabled val="1"/>
        </dgm:presLayoutVars>
      </dgm:prSet>
      <dgm:spPr/>
    </dgm:pt>
    <dgm:pt modelId="{E00E6685-DFE6-413D-A0D6-4072E4899F69}" type="pres">
      <dgm:prSet presAssocID="{3E7DF2CC-CCB8-4858-84F3-8728897DB370}" presName="spaceBetweenRectangles" presStyleCnt="0"/>
      <dgm:spPr/>
    </dgm:pt>
    <dgm:pt modelId="{4F2CE557-BE44-4790-895B-87FC5EECBDED}" type="pres">
      <dgm:prSet presAssocID="{3FFFD3D7-50CC-4C35-8026-E58F8CB56FCE}" presName="parentLin" presStyleCnt="0"/>
      <dgm:spPr/>
    </dgm:pt>
    <dgm:pt modelId="{CBBD79B8-87A5-4E7E-B57A-F2E67678321D}" type="pres">
      <dgm:prSet presAssocID="{3FFFD3D7-50CC-4C35-8026-E58F8CB56FCE}" presName="parentLeftMargin" presStyleLbl="node1" presStyleIdx="1" presStyleCnt="4"/>
      <dgm:spPr/>
      <dgm:t>
        <a:bodyPr/>
        <a:lstStyle/>
        <a:p>
          <a:pPr rtl="1"/>
          <a:endParaRPr lang="ar-SA"/>
        </a:p>
      </dgm:t>
    </dgm:pt>
    <dgm:pt modelId="{D853B673-434A-4A1F-8C2D-FE90FB1253CB}" type="pres">
      <dgm:prSet presAssocID="{3FFFD3D7-50CC-4C35-8026-E58F8CB56FCE}" presName="parentText" presStyleLbl="node1" presStyleIdx="2" presStyleCnt="4" custScaleX="142857" custScaleY="603194" custLinFactY="-145123" custLinFactNeighborX="-50776" custLinFactNeighborY="-200000">
        <dgm:presLayoutVars>
          <dgm:chMax val="0"/>
          <dgm:bulletEnabled val="1"/>
        </dgm:presLayoutVars>
      </dgm:prSet>
      <dgm:spPr/>
      <dgm:t>
        <a:bodyPr/>
        <a:lstStyle/>
        <a:p>
          <a:pPr rtl="1"/>
          <a:endParaRPr lang="ar-SA"/>
        </a:p>
      </dgm:t>
    </dgm:pt>
    <dgm:pt modelId="{76D8681D-E047-496F-B461-EB3D081DD7B1}" type="pres">
      <dgm:prSet presAssocID="{3FFFD3D7-50CC-4C35-8026-E58F8CB56FCE}" presName="negativeSpace" presStyleCnt="0"/>
      <dgm:spPr/>
    </dgm:pt>
    <dgm:pt modelId="{81E48E8D-F298-43C3-8F00-B40DD1B2E0ED}" type="pres">
      <dgm:prSet presAssocID="{3FFFD3D7-50CC-4C35-8026-E58F8CB56FCE}" presName="childText" presStyleLbl="conFgAcc1" presStyleIdx="2" presStyleCnt="4">
        <dgm:presLayoutVars>
          <dgm:bulletEnabled val="1"/>
        </dgm:presLayoutVars>
      </dgm:prSet>
      <dgm:spPr/>
    </dgm:pt>
    <dgm:pt modelId="{F866987D-D152-49E0-BDB3-D173912B9EB2}" type="pres">
      <dgm:prSet presAssocID="{C3E8ABC4-26AB-4EAE-9115-B66194DD43E5}" presName="spaceBetweenRectangles" presStyleCnt="0"/>
      <dgm:spPr/>
    </dgm:pt>
    <dgm:pt modelId="{1AE9EF86-47B6-4685-BB0D-D5BE3BF1976F}" type="pres">
      <dgm:prSet presAssocID="{DAD626F3-E8D7-41AD-A88C-066CB34DDFC0}" presName="parentLin" presStyleCnt="0"/>
      <dgm:spPr/>
    </dgm:pt>
    <dgm:pt modelId="{D44174B9-9AEC-4729-B9F2-CD3E29FBF233}" type="pres">
      <dgm:prSet presAssocID="{DAD626F3-E8D7-41AD-A88C-066CB34DDFC0}" presName="parentLeftMargin" presStyleLbl="node1" presStyleIdx="2" presStyleCnt="4"/>
      <dgm:spPr/>
      <dgm:t>
        <a:bodyPr/>
        <a:lstStyle/>
        <a:p>
          <a:pPr rtl="1"/>
          <a:endParaRPr lang="ar-SA"/>
        </a:p>
      </dgm:t>
    </dgm:pt>
    <dgm:pt modelId="{F6BAA179-75AC-48C2-AC84-BCC88DE8D14E}" type="pres">
      <dgm:prSet presAssocID="{DAD626F3-E8D7-41AD-A88C-066CB34DDFC0}" presName="parentText" presStyleLbl="node1" presStyleIdx="3" presStyleCnt="4" custScaleX="142857" custScaleY="370790" custLinFactY="-200000" custLinFactNeighborX="-50776" custLinFactNeighborY="-203331">
        <dgm:presLayoutVars>
          <dgm:chMax val="0"/>
          <dgm:bulletEnabled val="1"/>
        </dgm:presLayoutVars>
      </dgm:prSet>
      <dgm:spPr/>
      <dgm:t>
        <a:bodyPr/>
        <a:lstStyle/>
        <a:p>
          <a:pPr rtl="1"/>
          <a:endParaRPr lang="ar-SA"/>
        </a:p>
      </dgm:t>
    </dgm:pt>
    <dgm:pt modelId="{8FF2EAEB-D3CC-4055-8D3C-ABC45A6C8016}" type="pres">
      <dgm:prSet presAssocID="{DAD626F3-E8D7-41AD-A88C-066CB34DDFC0}" presName="negativeSpace" presStyleCnt="0"/>
      <dgm:spPr/>
    </dgm:pt>
    <dgm:pt modelId="{5023338C-0B1B-420B-9A67-50281DCDD4E2}" type="pres">
      <dgm:prSet presAssocID="{DAD626F3-E8D7-41AD-A88C-066CB34DDFC0}" presName="childText" presStyleLbl="conFgAcc1" presStyleIdx="3" presStyleCnt="4">
        <dgm:presLayoutVars>
          <dgm:bulletEnabled val="1"/>
        </dgm:presLayoutVars>
      </dgm:prSet>
      <dgm:spPr/>
    </dgm:pt>
  </dgm:ptLst>
  <dgm:cxnLst>
    <dgm:cxn modelId="{783742F3-AD3B-494E-B411-D1057D4FFC63}" srcId="{8C4C7E49-B07E-468D-A2BC-B88F83BA59CC}" destId="{6D22AEF8-CB2F-48DD-BDAF-4EC3C61F1EAD}" srcOrd="1" destOrd="0" parTransId="{13D63287-7C32-4017-B2E0-524DA9C1FB01}" sibTransId="{3E7DF2CC-CCB8-4858-84F3-8728897DB370}"/>
    <dgm:cxn modelId="{6EA4513C-AF47-40FE-B8C9-A8CD88F13195}" type="presOf" srcId="{DAD626F3-E8D7-41AD-A88C-066CB34DDFC0}" destId="{F6BAA179-75AC-48C2-AC84-BCC88DE8D14E}" srcOrd="1" destOrd="0" presId="urn:microsoft.com/office/officeart/2005/8/layout/list1"/>
    <dgm:cxn modelId="{6EC695D0-975A-4B7E-A31D-FED6A81D69B1}" type="presOf" srcId="{3FFFD3D7-50CC-4C35-8026-E58F8CB56FCE}" destId="{D853B673-434A-4A1F-8C2D-FE90FB1253CB}" srcOrd="1" destOrd="0" presId="urn:microsoft.com/office/officeart/2005/8/layout/list1"/>
    <dgm:cxn modelId="{3C4FE86B-A19B-44EB-8FAD-35F8369295B2}" type="presOf" srcId="{3FFFD3D7-50CC-4C35-8026-E58F8CB56FCE}" destId="{CBBD79B8-87A5-4E7E-B57A-F2E67678321D}" srcOrd="0" destOrd="0" presId="urn:microsoft.com/office/officeart/2005/8/layout/list1"/>
    <dgm:cxn modelId="{B4E0B2D9-C20D-404F-A039-D35F5012DCDB}" srcId="{8C4C7E49-B07E-468D-A2BC-B88F83BA59CC}" destId="{3FFFD3D7-50CC-4C35-8026-E58F8CB56FCE}" srcOrd="2" destOrd="0" parTransId="{603907A0-0D3E-44AA-B9C4-B9296C446245}" sibTransId="{C3E8ABC4-26AB-4EAE-9115-B66194DD43E5}"/>
    <dgm:cxn modelId="{243788CE-25E4-44C7-859A-E38BF9A538ED}" type="presOf" srcId="{C3FE76E7-F5D4-4850-8223-865EDE79D527}" destId="{50BF323F-9621-4635-A10C-3FD48A7FF405}" srcOrd="1" destOrd="0" presId="urn:microsoft.com/office/officeart/2005/8/layout/list1"/>
    <dgm:cxn modelId="{EE84FBB3-D093-48E3-B65F-06079DB21CEE}" type="presOf" srcId="{6D22AEF8-CB2F-48DD-BDAF-4EC3C61F1EAD}" destId="{08E9B2BB-2B91-479A-80FE-A6178212AA3D}" srcOrd="0" destOrd="0" presId="urn:microsoft.com/office/officeart/2005/8/layout/list1"/>
    <dgm:cxn modelId="{14D10F5E-7332-4A5C-A0C5-93C72BB9327F}" type="presOf" srcId="{C3FE76E7-F5D4-4850-8223-865EDE79D527}" destId="{6F924F7C-2C37-47C3-A7EA-037DD4D00D86}" srcOrd="0" destOrd="0" presId="urn:microsoft.com/office/officeart/2005/8/layout/list1"/>
    <dgm:cxn modelId="{6B6784E0-4D6B-4DFB-B19C-FE82D4461765}" srcId="{8C4C7E49-B07E-468D-A2BC-B88F83BA59CC}" destId="{C3FE76E7-F5D4-4850-8223-865EDE79D527}" srcOrd="0" destOrd="0" parTransId="{0A2D5513-64F3-41D6-9D2C-837E927745A9}" sibTransId="{4E7D7464-0134-453D-9E9F-652A61EDB8B8}"/>
    <dgm:cxn modelId="{59010134-2D15-4837-AB7D-5CC63D65B500}" type="presOf" srcId="{6D22AEF8-CB2F-48DD-BDAF-4EC3C61F1EAD}" destId="{04015176-7ADA-47A8-A1E6-13FB9C402CEA}" srcOrd="1" destOrd="0" presId="urn:microsoft.com/office/officeart/2005/8/layout/list1"/>
    <dgm:cxn modelId="{D1BA5CD2-51A1-4128-AA7B-2F95F25A6FA4}" type="presOf" srcId="{8C4C7E49-B07E-468D-A2BC-B88F83BA59CC}" destId="{2E02A48C-666B-4A3A-8A52-DEA16389BD09}" srcOrd="0" destOrd="0" presId="urn:microsoft.com/office/officeart/2005/8/layout/list1"/>
    <dgm:cxn modelId="{90269074-34CB-47B9-B5E3-30CD565EDB63}" type="presOf" srcId="{DAD626F3-E8D7-41AD-A88C-066CB34DDFC0}" destId="{D44174B9-9AEC-4729-B9F2-CD3E29FBF233}" srcOrd="0" destOrd="0" presId="urn:microsoft.com/office/officeart/2005/8/layout/list1"/>
    <dgm:cxn modelId="{E8464F64-5AC7-41D0-9CFE-0BAF86239298}" srcId="{8C4C7E49-B07E-468D-A2BC-B88F83BA59CC}" destId="{DAD626F3-E8D7-41AD-A88C-066CB34DDFC0}" srcOrd="3" destOrd="0" parTransId="{1A38C92F-BC9E-4F78-8A3F-8FB4B2DB5281}" sibTransId="{DE798C92-FD26-4B7F-9FBA-C173402DFEE1}"/>
    <dgm:cxn modelId="{502E8CE9-D8F0-4D4F-9AA5-7C1DFCC0A446}" type="presParOf" srcId="{2E02A48C-666B-4A3A-8A52-DEA16389BD09}" destId="{A0C7DD4F-1CF3-4976-AC8F-04C6AA2B11BF}" srcOrd="0" destOrd="0" presId="urn:microsoft.com/office/officeart/2005/8/layout/list1"/>
    <dgm:cxn modelId="{AFD9E85C-4594-4F4A-80A7-FDECB424E984}" type="presParOf" srcId="{A0C7DD4F-1CF3-4976-AC8F-04C6AA2B11BF}" destId="{6F924F7C-2C37-47C3-A7EA-037DD4D00D86}" srcOrd="0" destOrd="0" presId="urn:microsoft.com/office/officeart/2005/8/layout/list1"/>
    <dgm:cxn modelId="{9989E9D8-4152-4970-A31C-73A77950DB69}" type="presParOf" srcId="{A0C7DD4F-1CF3-4976-AC8F-04C6AA2B11BF}" destId="{50BF323F-9621-4635-A10C-3FD48A7FF405}" srcOrd="1" destOrd="0" presId="urn:microsoft.com/office/officeart/2005/8/layout/list1"/>
    <dgm:cxn modelId="{B202B0C9-0E71-4714-8EB3-47D6D4F18EC5}" type="presParOf" srcId="{2E02A48C-666B-4A3A-8A52-DEA16389BD09}" destId="{590B8352-54AB-4F05-A623-885FBFBCDCB9}" srcOrd="1" destOrd="0" presId="urn:microsoft.com/office/officeart/2005/8/layout/list1"/>
    <dgm:cxn modelId="{F8562AFB-ABB4-4343-A4F3-EA74B77BE927}" type="presParOf" srcId="{2E02A48C-666B-4A3A-8A52-DEA16389BD09}" destId="{6DA42889-7567-41B5-BA0D-9B79CD2B563B}" srcOrd="2" destOrd="0" presId="urn:microsoft.com/office/officeart/2005/8/layout/list1"/>
    <dgm:cxn modelId="{EA418DA9-B597-4D88-9A1F-067FAFC39AC7}" type="presParOf" srcId="{2E02A48C-666B-4A3A-8A52-DEA16389BD09}" destId="{08C917C5-D0B4-42DE-B9C2-B0F4B7C8DBAB}" srcOrd="3" destOrd="0" presId="urn:microsoft.com/office/officeart/2005/8/layout/list1"/>
    <dgm:cxn modelId="{8550FFF2-07BB-44FE-96FC-3E2932CFA061}" type="presParOf" srcId="{2E02A48C-666B-4A3A-8A52-DEA16389BD09}" destId="{C0C8231A-9135-4DE7-9942-96CE437639DA}" srcOrd="4" destOrd="0" presId="urn:microsoft.com/office/officeart/2005/8/layout/list1"/>
    <dgm:cxn modelId="{683EDC9C-A43A-44EB-8547-299656A4C891}" type="presParOf" srcId="{C0C8231A-9135-4DE7-9942-96CE437639DA}" destId="{08E9B2BB-2B91-479A-80FE-A6178212AA3D}" srcOrd="0" destOrd="0" presId="urn:microsoft.com/office/officeart/2005/8/layout/list1"/>
    <dgm:cxn modelId="{A1D075E4-BC01-4273-A790-D20A65D41619}" type="presParOf" srcId="{C0C8231A-9135-4DE7-9942-96CE437639DA}" destId="{04015176-7ADA-47A8-A1E6-13FB9C402CEA}" srcOrd="1" destOrd="0" presId="urn:microsoft.com/office/officeart/2005/8/layout/list1"/>
    <dgm:cxn modelId="{324A77E1-5448-47D7-A596-CED08CE687F7}" type="presParOf" srcId="{2E02A48C-666B-4A3A-8A52-DEA16389BD09}" destId="{88896E08-9CD2-471F-9632-DE0546F32EC5}" srcOrd="5" destOrd="0" presId="urn:microsoft.com/office/officeart/2005/8/layout/list1"/>
    <dgm:cxn modelId="{BE7B4197-E6D2-4BC3-9842-D6DAA145E5C8}" type="presParOf" srcId="{2E02A48C-666B-4A3A-8A52-DEA16389BD09}" destId="{7A128A7F-B4AC-4D53-B74E-33CDA391CF9C}" srcOrd="6" destOrd="0" presId="urn:microsoft.com/office/officeart/2005/8/layout/list1"/>
    <dgm:cxn modelId="{7680E077-E238-4F15-B445-50176FE86AD6}" type="presParOf" srcId="{2E02A48C-666B-4A3A-8A52-DEA16389BD09}" destId="{E00E6685-DFE6-413D-A0D6-4072E4899F69}" srcOrd="7" destOrd="0" presId="urn:microsoft.com/office/officeart/2005/8/layout/list1"/>
    <dgm:cxn modelId="{180A4FD6-29D1-4651-88F4-81B61CFE7519}" type="presParOf" srcId="{2E02A48C-666B-4A3A-8A52-DEA16389BD09}" destId="{4F2CE557-BE44-4790-895B-87FC5EECBDED}" srcOrd="8" destOrd="0" presId="urn:microsoft.com/office/officeart/2005/8/layout/list1"/>
    <dgm:cxn modelId="{BEFBA16B-D6BA-4E5E-A74A-A42F1014BC37}" type="presParOf" srcId="{4F2CE557-BE44-4790-895B-87FC5EECBDED}" destId="{CBBD79B8-87A5-4E7E-B57A-F2E67678321D}" srcOrd="0" destOrd="0" presId="urn:microsoft.com/office/officeart/2005/8/layout/list1"/>
    <dgm:cxn modelId="{9D9EB7CF-01F7-4783-A1E7-D7BF8C33FAA2}" type="presParOf" srcId="{4F2CE557-BE44-4790-895B-87FC5EECBDED}" destId="{D853B673-434A-4A1F-8C2D-FE90FB1253CB}" srcOrd="1" destOrd="0" presId="urn:microsoft.com/office/officeart/2005/8/layout/list1"/>
    <dgm:cxn modelId="{DDF300E3-CEF9-48B0-B9B7-7A94812856F4}" type="presParOf" srcId="{2E02A48C-666B-4A3A-8A52-DEA16389BD09}" destId="{76D8681D-E047-496F-B461-EB3D081DD7B1}" srcOrd="9" destOrd="0" presId="urn:microsoft.com/office/officeart/2005/8/layout/list1"/>
    <dgm:cxn modelId="{C81EF138-CC04-4C03-94AD-07A83CD119E0}" type="presParOf" srcId="{2E02A48C-666B-4A3A-8A52-DEA16389BD09}" destId="{81E48E8D-F298-43C3-8F00-B40DD1B2E0ED}" srcOrd="10" destOrd="0" presId="urn:microsoft.com/office/officeart/2005/8/layout/list1"/>
    <dgm:cxn modelId="{806A941A-7747-4C28-BFD1-C9CD0797FC4F}" type="presParOf" srcId="{2E02A48C-666B-4A3A-8A52-DEA16389BD09}" destId="{F866987D-D152-49E0-BDB3-D173912B9EB2}" srcOrd="11" destOrd="0" presId="urn:microsoft.com/office/officeart/2005/8/layout/list1"/>
    <dgm:cxn modelId="{8BE13D20-6120-4233-84F4-85CCCC2733D4}" type="presParOf" srcId="{2E02A48C-666B-4A3A-8A52-DEA16389BD09}" destId="{1AE9EF86-47B6-4685-BB0D-D5BE3BF1976F}" srcOrd="12" destOrd="0" presId="urn:microsoft.com/office/officeart/2005/8/layout/list1"/>
    <dgm:cxn modelId="{62900208-D2B4-4BEE-AF54-B16E447F8E14}" type="presParOf" srcId="{1AE9EF86-47B6-4685-BB0D-D5BE3BF1976F}" destId="{D44174B9-9AEC-4729-B9F2-CD3E29FBF233}" srcOrd="0" destOrd="0" presId="urn:microsoft.com/office/officeart/2005/8/layout/list1"/>
    <dgm:cxn modelId="{B48CD644-3E54-42A0-B387-15535DAFFE74}" type="presParOf" srcId="{1AE9EF86-47B6-4685-BB0D-D5BE3BF1976F}" destId="{F6BAA179-75AC-48C2-AC84-BCC88DE8D14E}" srcOrd="1" destOrd="0" presId="urn:microsoft.com/office/officeart/2005/8/layout/list1"/>
    <dgm:cxn modelId="{0553FD97-F6B5-4FB3-B51F-4F10DE84A360}" type="presParOf" srcId="{2E02A48C-666B-4A3A-8A52-DEA16389BD09}" destId="{8FF2EAEB-D3CC-4055-8D3C-ABC45A6C8016}" srcOrd="13" destOrd="0" presId="urn:microsoft.com/office/officeart/2005/8/layout/list1"/>
    <dgm:cxn modelId="{2713B0FC-51A6-4F30-9CB5-DA88B90D6E53}" type="presParOf" srcId="{2E02A48C-666B-4A3A-8A52-DEA16389BD09}" destId="{5023338C-0B1B-420B-9A67-50281DCDD4E2}" srcOrd="14"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D407469A-921F-4DE0-ACCA-3A2A6417C988}" type="doc">
      <dgm:prSet loTypeId="urn:microsoft.com/office/officeart/2005/8/layout/vList6" loCatId="list" qsTypeId="urn:microsoft.com/office/officeart/2005/8/quickstyle/simple1" qsCatId="simple" csTypeId="urn:microsoft.com/office/officeart/2005/8/colors/colorful5" csCatId="colorful" phldr="1"/>
      <dgm:spPr/>
      <dgm:t>
        <a:bodyPr/>
        <a:lstStyle/>
        <a:p>
          <a:pPr rtl="1"/>
          <a:endParaRPr lang="ar-SA"/>
        </a:p>
      </dgm:t>
    </dgm:pt>
    <dgm:pt modelId="{204B8360-5388-4E76-A01E-8FE34458EF15}">
      <dgm:prSet phldrT="[Texte]"/>
      <dgm:spPr/>
      <dgm:t>
        <a:bodyPr/>
        <a:lstStyle/>
        <a:p>
          <a:pPr rtl="1"/>
          <a:r>
            <a:rPr lang="ar-SA" dirty="0" smtClean="0"/>
            <a:t>المكان</a:t>
          </a:r>
          <a:endParaRPr lang="ar-SA" dirty="0"/>
        </a:p>
      </dgm:t>
    </dgm:pt>
    <dgm:pt modelId="{DF91AB33-9F46-44AE-BD42-8365AD8E473E}" type="parTrans" cxnId="{F0E11E0E-E602-42A5-88E1-F602B6091866}">
      <dgm:prSet/>
      <dgm:spPr/>
      <dgm:t>
        <a:bodyPr/>
        <a:lstStyle/>
        <a:p>
          <a:pPr rtl="1"/>
          <a:endParaRPr lang="ar-SA"/>
        </a:p>
      </dgm:t>
    </dgm:pt>
    <dgm:pt modelId="{B66AC561-F89B-4DFA-BFA4-C3D988E4A35B}" type="sibTrans" cxnId="{F0E11E0E-E602-42A5-88E1-F602B6091866}">
      <dgm:prSet/>
      <dgm:spPr/>
      <dgm:t>
        <a:bodyPr/>
        <a:lstStyle/>
        <a:p>
          <a:pPr rtl="1"/>
          <a:endParaRPr lang="ar-SA"/>
        </a:p>
      </dgm:t>
    </dgm:pt>
    <dgm:pt modelId="{FC47688B-0B7E-44FC-AD0E-03C58709BA48}">
      <dgm:prSet phldrT="[Texte]" custT="1"/>
      <dgm:spPr/>
      <dgm:t>
        <a:bodyPr/>
        <a:lstStyle/>
        <a:p>
          <a:pPr rtl="1"/>
          <a:r>
            <a:rPr lang="ar-SA" sz="2400" b="1" dirty="0" smtClean="0"/>
            <a:t>مثل:</a:t>
          </a:r>
          <a:endParaRPr lang="ar-SA" sz="2400" b="1" dirty="0"/>
        </a:p>
      </dgm:t>
    </dgm:pt>
    <dgm:pt modelId="{D21EC1CF-50B0-4B02-995E-790FC95194BB}" type="parTrans" cxnId="{AAAA9E80-ED9E-4D04-BFF9-B77C0B87AB83}">
      <dgm:prSet/>
      <dgm:spPr/>
      <dgm:t>
        <a:bodyPr/>
        <a:lstStyle/>
        <a:p>
          <a:pPr rtl="1"/>
          <a:endParaRPr lang="ar-SA"/>
        </a:p>
      </dgm:t>
    </dgm:pt>
    <dgm:pt modelId="{71BEF26B-183E-47EE-8459-90A518EB471E}" type="sibTrans" cxnId="{AAAA9E80-ED9E-4D04-BFF9-B77C0B87AB83}">
      <dgm:prSet/>
      <dgm:spPr/>
      <dgm:t>
        <a:bodyPr/>
        <a:lstStyle/>
        <a:p>
          <a:pPr rtl="1"/>
          <a:endParaRPr lang="ar-SA"/>
        </a:p>
      </dgm:t>
    </dgm:pt>
    <dgm:pt modelId="{D8935202-46EC-475C-BB8E-5DD925E34BB6}">
      <dgm:prSet phldrT="[Texte]" custT="1"/>
      <dgm:spPr/>
      <dgm:t>
        <a:bodyPr/>
        <a:lstStyle/>
        <a:p>
          <a:pPr rtl="1"/>
          <a:r>
            <a:rPr lang="ar-SA" sz="2400" b="1" dirty="0" smtClean="0"/>
            <a:t>أسواق الشرق وأسواق الغرب</a:t>
          </a:r>
          <a:endParaRPr lang="ar-SA" sz="2400" b="1" dirty="0"/>
        </a:p>
      </dgm:t>
    </dgm:pt>
    <dgm:pt modelId="{023C0885-39D0-4462-94B5-E31316876526}" type="parTrans" cxnId="{75EC97EA-4739-4B45-A189-8BBE902D20AC}">
      <dgm:prSet/>
      <dgm:spPr/>
      <dgm:t>
        <a:bodyPr/>
        <a:lstStyle/>
        <a:p>
          <a:pPr rtl="1"/>
          <a:endParaRPr lang="ar-SA"/>
        </a:p>
      </dgm:t>
    </dgm:pt>
    <dgm:pt modelId="{3CC2B4BE-A147-485E-93C6-DA3EEE9A9DF5}" type="sibTrans" cxnId="{75EC97EA-4739-4B45-A189-8BBE902D20AC}">
      <dgm:prSet/>
      <dgm:spPr/>
      <dgm:t>
        <a:bodyPr/>
        <a:lstStyle/>
        <a:p>
          <a:pPr rtl="1"/>
          <a:endParaRPr lang="ar-SA"/>
        </a:p>
      </dgm:t>
    </dgm:pt>
    <dgm:pt modelId="{250E393E-C872-4B13-8466-F778E34697CE}">
      <dgm:prSet phldrT="[Texte]"/>
      <dgm:spPr/>
      <dgm:t>
        <a:bodyPr/>
        <a:lstStyle/>
        <a:p>
          <a:pPr rtl="1"/>
          <a:r>
            <a:rPr lang="ar-SA" b="1" dirty="0" smtClean="0"/>
            <a:t>الزمان</a:t>
          </a:r>
          <a:endParaRPr lang="ar-SA" b="1" dirty="0"/>
        </a:p>
      </dgm:t>
    </dgm:pt>
    <dgm:pt modelId="{6D1D340F-84AE-4727-9492-A952589286CE}" type="parTrans" cxnId="{A2623739-5482-4287-868F-6C5CE8D2F0B7}">
      <dgm:prSet/>
      <dgm:spPr/>
      <dgm:t>
        <a:bodyPr/>
        <a:lstStyle/>
        <a:p>
          <a:pPr rtl="1"/>
          <a:endParaRPr lang="ar-SA"/>
        </a:p>
      </dgm:t>
    </dgm:pt>
    <dgm:pt modelId="{484E6ABF-D901-4141-B11B-2F1830653F8F}" type="sibTrans" cxnId="{A2623739-5482-4287-868F-6C5CE8D2F0B7}">
      <dgm:prSet/>
      <dgm:spPr/>
      <dgm:t>
        <a:bodyPr/>
        <a:lstStyle/>
        <a:p>
          <a:pPr rtl="1"/>
          <a:endParaRPr lang="ar-SA"/>
        </a:p>
      </dgm:t>
    </dgm:pt>
    <dgm:pt modelId="{17D432B3-A7DE-4B3D-9589-9AC5E115A22B}">
      <dgm:prSet phldrT="[Texte]"/>
      <dgm:spPr/>
      <dgm:t>
        <a:bodyPr/>
        <a:lstStyle/>
        <a:p>
          <a:pPr rtl="1"/>
          <a:r>
            <a:rPr lang="ar-SA" b="1" dirty="0" smtClean="0"/>
            <a:t>مثل:</a:t>
          </a:r>
          <a:endParaRPr lang="ar-SA" b="1" dirty="0"/>
        </a:p>
      </dgm:t>
    </dgm:pt>
    <dgm:pt modelId="{6BE178A2-47B6-455E-A925-C6E5987DF7E0}" type="parTrans" cxnId="{22A69F35-8364-4685-8C1A-E3308760085B}">
      <dgm:prSet/>
      <dgm:spPr/>
      <dgm:t>
        <a:bodyPr/>
        <a:lstStyle/>
        <a:p>
          <a:pPr rtl="1"/>
          <a:endParaRPr lang="ar-SA"/>
        </a:p>
      </dgm:t>
    </dgm:pt>
    <dgm:pt modelId="{63BF0045-7402-4DC7-A08D-2DCDFBC8A07E}" type="sibTrans" cxnId="{22A69F35-8364-4685-8C1A-E3308760085B}">
      <dgm:prSet/>
      <dgm:spPr/>
      <dgm:t>
        <a:bodyPr/>
        <a:lstStyle/>
        <a:p>
          <a:pPr rtl="1"/>
          <a:endParaRPr lang="ar-SA"/>
        </a:p>
      </dgm:t>
    </dgm:pt>
    <dgm:pt modelId="{AD26070E-F25D-4CFE-A7A3-BAF536C0442C}">
      <dgm:prSet phldrT="[Texte]"/>
      <dgm:spPr/>
      <dgm:t>
        <a:bodyPr/>
        <a:lstStyle/>
        <a:p>
          <a:pPr rtl="1"/>
          <a:r>
            <a:rPr lang="ar-SA" b="1" dirty="0" smtClean="0"/>
            <a:t>نوعية المنتجات أو الخدمات</a:t>
          </a:r>
          <a:endParaRPr lang="ar-SA" b="1" dirty="0"/>
        </a:p>
      </dgm:t>
    </dgm:pt>
    <dgm:pt modelId="{29551E64-F459-4F14-BEA3-5B5F7F8B0F4B}" type="parTrans" cxnId="{58D46C42-3DD8-4176-8998-2E5A13C41158}">
      <dgm:prSet/>
      <dgm:spPr/>
      <dgm:t>
        <a:bodyPr/>
        <a:lstStyle/>
        <a:p>
          <a:pPr rtl="1"/>
          <a:endParaRPr lang="ar-SA"/>
        </a:p>
      </dgm:t>
    </dgm:pt>
    <dgm:pt modelId="{31B42FC0-0738-4DC0-95D0-80304E797BE4}" type="sibTrans" cxnId="{58D46C42-3DD8-4176-8998-2E5A13C41158}">
      <dgm:prSet/>
      <dgm:spPr/>
      <dgm:t>
        <a:bodyPr/>
        <a:lstStyle/>
        <a:p>
          <a:pPr rtl="1"/>
          <a:endParaRPr lang="ar-SA"/>
        </a:p>
      </dgm:t>
    </dgm:pt>
    <dgm:pt modelId="{B5911A3D-D2D7-407E-8AC2-60E9CF6C7D2F}">
      <dgm:prSet phldrT="[Texte]"/>
      <dgm:spPr/>
      <dgm:t>
        <a:bodyPr/>
        <a:lstStyle/>
        <a:p>
          <a:pPr rtl="1"/>
          <a:r>
            <a:rPr lang="ar-SA" b="1" dirty="0" smtClean="0"/>
            <a:t>مثل:</a:t>
          </a:r>
          <a:endParaRPr lang="ar-SA" b="1" dirty="0"/>
        </a:p>
      </dgm:t>
    </dgm:pt>
    <dgm:pt modelId="{DC418B77-5226-42DF-BA94-2F54F26B95D5}" type="parTrans" cxnId="{396E89FE-06D4-4E59-9701-C83108056B37}">
      <dgm:prSet/>
      <dgm:spPr/>
      <dgm:t>
        <a:bodyPr/>
        <a:lstStyle/>
        <a:p>
          <a:pPr rtl="1"/>
          <a:endParaRPr lang="ar-SA"/>
        </a:p>
      </dgm:t>
    </dgm:pt>
    <dgm:pt modelId="{61FFC3DD-CFD2-4421-A232-5D023FEBB61D}" type="sibTrans" cxnId="{396E89FE-06D4-4E59-9701-C83108056B37}">
      <dgm:prSet/>
      <dgm:spPr/>
      <dgm:t>
        <a:bodyPr/>
        <a:lstStyle/>
        <a:p>
          <a:pPr rtl="1"/>
          <a:endParaRPr lang="ar-SA"/>
        </a:p>
      </dgm:t>
    </dgm:pt>
    <dgm:pt modelId="{2797C3B4-E118-41AE-8C0D-A53E521A6793}">
      <dgm:prSet phldrT="[Texte]"/>
      <dgm:spPr/>
      <dgm:t>
        <a:bodyPr/>
        <a:lstStyle/>
        <a:p>
          <a:pPr rtl="1"/>
          <a:r>
            <a:rPr lang="ar-SA" b="1" dirty="0" smtClean="0"/>
            <a:t>سوق أدوات </a:t>
          </a:r>
          <a:r>
            <a:rPr lang="ar-SA" b="1" dirty="0" err="1" smtClean="0"/>
            <a:t>الكهرومنزلية</a:t>
          </a:r>
          <a:endParaRPr lang="ar-SA" b="1" dirty="0"/>
        </a:p>
      </dgm:t>
    </dgm:pt>
    <dgm:pt modelId="{31235538-BB62-4B54-A679-5E09E2AECC89}" type="parTrans" cxnId="{0854E94A-A37C-45F8-9265-F25957360AAF}">
      <dgm:prSet/>
      <dgm:spPr/>
      <dgm:t>
        <a:bodyPr/>
        <a:lstStyle/>
        <a:p>
          <a:pPr rtl="1"/>
          <a:endParaRPr lang="ar-SA"/>
        </a:p>
      </dgm:t>
    </dgm:pt>
    <dgm:pt modelId="{19AF50FF-760F-4415-9286-EE1DF95760EC}" type="sibTrans" cxnId="{0854E94A-A37C-45F8-9265-F25957360AAF}">
      <dgm:prSet/>
      <dgm:spPr/>
      <dgm:t>
        <a:bodyPr/>
        <a:lstStyle/>
        <a:p>
          <a:pPr rtl="1"/>
          <a:endParaRPr lang="ar-SA"/>
        </a:p>
      </dgm:t>
    </dgm:pt>
    <dgm:pt modelId="{93546DA7-7477-4BE2-8868-7FDDEAC9FF54}">
      <dgm:prSet custT="1"/>
      <dgm:spPr/>
      <dgm:t>
        <a:bodyPr/>
        <a:lstStyle/>
        <a:p>
          <a:pPr rtl="1"/>
          <a:r>
            <a:rPr lang="ar-DZ" sz="2400" b="1" dirty="0" smtClean="0"/>
            <a:t>أسواق الشمال وأسواق الجنوب</a:t>
          </a:r>
          <a:endParaRPr lang="ar-SA" sz="2400" b="1" dirty="0"/>
        </a:p>
      </dgm:t>
    </dgm:pt>
    <dgm:pt modelId="{68D0B1B3-0302-4C6B-AE60-51C1851D6C4F}" type="parTrans" cxnId="{ECF7A455-AC40-4935-B9EA-39EA59C56814}">
      <dgm:prSet/>
      <dgm:spPr/>
      <dgm:t>
        <a:bodyPr/>
        <a:lstStyle/>
        <a:p>
          <a:pPr rtl="1"/>
          <a:endParaRPr lang="ar-SA"/>
        </a:p>
      </dgm:t>
    </dgm:pt>
    <dgm:pt modelId="{0AB932E2-479A-4BA2-8E56-8A35D1A4D16F}" type="sibTrans" cxnId="{ECF7A455-AC40-4935-B9EA-39EA59C56814}">
      <dgm:prSet/>
      <dgm:spPr/>
      <dgm:t>
        <a:bodyPr/>
        <a:lstStyle/>
        <a:p>
          <a:pPr rtl="1"/>
          <a:endParaRPr lang="ar-SA"/>
        </a:p>
      </dgm:t>
    </dgm:pt>
    <dgm:pt modelId="{70096C8C-C019-4720-836B-724F78E7C86C}">
      <dgm:prSet/>
      <dgm:spPr/>
      <dgm:t>
        <a:bodyPr/>
        <a:lstStyle/>
        <a:p>
          <a:pPr rtl="1"/>
          <a:r>
            <a:rPr lang="ar-DZ" b="1" dirty="0" smtClean="0"/>
            <a:t>سوق الجمعة، سوق الخميس، </a:t>
          </a:r>
          <a:endParaRPr lang="en-US" b="1" dirty="0"/>
        </a:p>
      </dgm:t>
    </dgm:pt>
    <dgm:pt modelId="{CB51E0F1-D93F-4BEA-AF29-335DE6D05A72}" type="parTrans" cxnId="{F8F6516C-4260-4AF5-A79A-934F4A43792F}">
      <dgm:prSet/>
      <dgm:spPr/>
      <dgm:t>
        <a:bodyPr/>
        <a:lstStyle/>
        <a:p>
          <a:pPr rtl="1"/>
          <a:endParaRPr lang="ar-SA"/>
        </a:p>
      </dgm:t>
    </dgm:pt>
    <dgm:pt modelId="{AE91DAB7-56EC-4476-8A8B-A44D582B8F4E}" type="sibTrans" cxnId="{F8F6516C-4260-4AF5-A79A-934F4A43792F}">
      <dgm:prSet/>
      <dgm:spPr/>
      <dgm:t>
        <a:bodyPr/>
        <a:lstStyle/>
        <a:p>
          <a:pPr rtl="1"/>
          <a:endParaRPr lang="ar-SA"/>
        </a:p>
      </dgm:t>
    </dgm:pt>
    <dgm:pt modelId="{B6571EFF-6EDC-4866-AB6E-5620BFDCF190}">
      <dgm:prSet/>
      <dgm:spPr/>
      <dgm:t>
        <a:bodyPr/>
        <a:lstStyle/>
        <a:p>
          <a:pPr rtl="1"/>
          <a:r>
            <a:rPr lang="ar-DZ" b="1" dirty="0" smtClean="0"/>
            <a:t>سوق الثلاثاء، ...</a:t>
          </a:r>
          <a:endParaRPr lang="en-US" b="1" dirty="0"/>
        </a:p>
      </dgm:t>
    </dgm:pt>
    <dgm:pt modelId="{953B3D87-8DC5-43FA-9C90-1879647D0F9B}" type="parTrans" cxnId="{766331C9-4C36-4619-898F-BA3B7FF9B502}">
      <dgm:prSet/>
      <dgm:spPr/>
      <dgm:t>
        <a:bodyPr/>
        <a:lstStyle/>
        <a:p>
          <a:pPr rtl="1"/>
          <a:endParaRPr lang="ar-SA"/>
        </a:p>
      </dgm:t>
    </dgm:pt>
    <dgm:pt modelId="{3C0B1DE3-01D3-4561-B187-27E0DC66A296}" type="sibTrans" cxnId="{766331C9-4C36-4619-898F-BA3B7FF9B502}">
      <dgm:prSet/>
      <dgm:spPr/>
      <dgm:t>
        <a:bodyPr/>
        <a:lstStyle/>
        <a:p>
          <a:pPr rtl="1"/>
          <a:endParaRPr lang="ar-SA"/>
        </a:p>
      </dgm:t>
    </dgm:pt>
    <dgm:pt modelId="{A676467D-951E-43AB-A555-A6C478BB68A8}">
      <dgm:prSet/>
      <dgm:spPr/>
      <dgm:t>
        <a:bodyPr/>
        <a:lstStyle/>
        <a:p>
          <a:pPr rtl="1"/>
          <a:r>
            <a:rPr lang="ar-DZ" b="1" dirty="0" smtClean="0"/>
            <a:t>سوق الأثاث، سوق الخضر والفواكه، .... </a:t>
          </a:r>
          <a:endParaRPr lang="en-US" b="1" dirty="0"/>
        </a:p>
      </dgm:t>
    </dgm:pt>
    <dgm:pt modelId="{0548B2A2-19DE-4512-9D9B-0F74188AB5C3}" type="parTrans" cxnId="{9563E79B-1799-4162-A0C8-BD5B7AB9BF05}">
      <dgm:prSet/>
      <dgm:spPr/>
      <dgm:t>
        <a:bodyPr/>
        <a:lstStyle/>
        <a:p>
          <a:pPr rtl="1"/>
          <a:endParaRPr lang="ar-SA"/>
        </a:p>
      </dgm:t>
    </dgm:pt>
    <dgm:pt modelId="{DBEBDFD9-0808-4966-A7C7-D9D93A71DF34}" type="sibTrans" cxnId="{9563E79B-1799-4162-A0C8-BD5B7AB9BF05}">
      <dgm:prSet/>
      <dgm:spPr/>
      <dgm:t>
        <a:bodyPr/>
        <a:lstStyle/>
        <a:p>
          <a:pPr rtl="1"/>
          <a:endParaRPr lang="ar-SA"/>
        </a:p>
      </dgm:t>
    </dgm:pt>
    <dgm:pt modelId="{49DEA8FC-7597-48E9-9044-2A997F0AA1C9}">
      <dgm:prSet phldrT="[Texte]"/>
      <dgm:spPr/>
      <dgm:t>
        <a:bodyPr/>
        <a:lstStyle/>
        <a:p>
          <a:pPr rtl="1"/>
          <a:r>
            <a:rPr lang="ar-DZ" dirty="0" smtClean="0"/>
            <a:t>موضوع التبادل</a:t>
          </a:r>
          <a:endParaRPr lang="ar-SA" b="1" dirty="0"/>
        </a:p>
      </dgm:t>
    </dgm:pt>
    <dgm:pt modelId="{C3315968-D597-4936-A704-50B4D532791D}" type="parTrans" cxnId="{BB00A2E8-9632-4CE3-9591-F3E7C8E1F7EE}">
      <dgm:prSet/>
      <dgm:spPr/>
      <dgm:t>
        <a:bodyPr/>
        <a:lstStyle/>
        <a:p>
          <a:pPr rtl="1"/>
          <a:endParaRPr lang="ar-SA"/>
        </a:p>
      </dgm:t>
    </dgm:pt>
    <dgm:pt modelId="{75E302C1-A391-400A-A773-C04091FA6050}" type="sibTrans" cxnId="{BB00A2E8-9632-4CE3-9591-F3E7C8E1F7EE}">
      <dgm:prSet/>
      <dgm:spPr/>
      <dgm:t>
        <a:bodyPr/>
        <a:lstStyle/>
        <a:p>
          <a:pPr rtl="1"/>
          <a:endParaRPr lang="ar-SA"/>
        </a:p>
      </dgm:t>
    </dgm:pt>
    <dgm:pt modelId="{73D49A3E-D6E5-4461-9980-B418E2A69F3C}">
      <dgm:prSet/>
      <dgm:spPr/>
      <dgm:t>
        <a:bodyPr/>
        <a:lstStyle/>
        <a:p>
          <a:pPr rtl="1"/>
          <a:r>
            <a:rPr lang="ar-DZ" b="1" dirty="0" smtClean="0"/>
            <a:t>سلع وخدمات</a:t>
          </a:r>
          <a:endParaRPr lang="ar-SA" b="1" dirty="0"/>
        </a:p>
      </dgm:t>
    </dgm:pt>
    <dgm:pt modelId="{1BA7D3EB-E077-4A5E-80EF-7829BEC0D628}" type="parTrans" cxnId="{81F0DBC7-F122-47A8-842C-128C35FEC8E9}">
      <dgm:prSet/>
      <dgm:spPr/>
    </dgm:pt>
    <dgm:pt modelId="{3FC4704C-390C-4B88-9148-CD578A61C4DF}" type="sibTrans" cxnId="{81F0DBC7-F122-47A8-842C-128C35FEC8E9}">
      <dgm:prSet/>
      <dgm:spPr/>
    </dgm:pt>
    <dgm:pt modelId="{B55574BF-F2E4-488F-A2C8-90DA10C36A82}">
      <dgm:prSet/>
      <dgm:spPr/>
      <dgm:t>
        <a:bodyPr/>
        <a:lstStyle/>
        <a:p>
          <a:pPr rtl="1"/>
          <a:endParaRPr lang="ar-SA" dirty="0"/>
        </a:p>
      </dgm:t>
    </dgm:pt>
    <dgm:pt modelId="{FA6997B1-F735-4DEE-B5B9-E7643BF36C69}" type="parTrans" cxnId="{1E165AA8-551C-4786-84D1-56CC31B2DF95}">
      <dgm:prSet/>
      <dgm:spPr/>
    </dgm:pt>
    <dgm:pt modelId="{0F6AF17A-F856-40F3-B826-79CFB70440FD}" type="sibTrans" cxnId="{1E165AA8-551C-4786-84D1-56CC31B2DF95}">
      <dgm:prSet/>
      <dgm:spPr/>
    </dgm:pt>
    <dgm:pt modelId="{A46A6561-757D-4F32-89C2-484C43ABC2B2}" type="pres">
      <dgm:prSet presAssocID="{D407469A-921F-4DE0-ACCA-3A2A6417C988}" presName="Name0" presStyleCnt="0">
        <dgm:presLayoutVars>
          <dgm:dir/>
          <dgm:animLvl val="lvl"/>
          <dgm:resizeHandles/>
        </dgm:presLayoutVars>
      </dgm:prSet>
      <dgm:spPr/>
      <dgm:t>
        <a:bodyPr/>
        <a:lstStyle/>
        <a:p>
          <a:pPr rtl="1"/>
          <a:endParaRPr lang="ar-SA"/>
        </a:p>
      </dgm:t>
    </dgm:pt>
    <dgm:pt modelId="{4088DB8B-1669-45BC-9067-23A5674A9AB1}" type="pres">
      <dgm:prSet presAssocID="{204B8360-5388-4E76-A01E-8FE34458EF15}" presName="linNode" presStyleCnt="0"/>
      <dgm:spPr/>
    </dgm:pt>
    <dgm:pt modelId="{440B9F84-2FB6-4016-BAFA-AFD0635AE745}" type="pres">
      <dgm:prSet presAssocID="{204B8360-5388-4E76-A01E-8FE34458EF15}" presName="parentShp" presStyleLbl="node1" presStyleIdx="0" presStyleCnt="4">
        <dgm:presLayoutVars>
          <dgm:bulletEnabled val="1"/>
        </dgm:presLayoutVars>
      </dgm:prSet>
      <dgm:spPr/>
      <dgm:t>
        <a:bodyPr/>
        <a:lstStyle/>
        <a:p>
          <a:pPr rtl="1"/>
          <a:endParaRPr lang="ar-SA"/>
        </a:p>
      </dgm:t>
    </dgm:pt>
    <dgm:pt modelId="{93C4262F-BE83-4962-B666-79B7CD1A94B6}" type="pres">
      <dgm:prSet presAssocID="{204B8360-5388-4E76-A01E-8FE34458EF15}" presName="childShp" presStyleLbl="bgAccFollowNode1" presStyleIdx="0" presStyleCnt="4">
        <dgm:presLayoutVars>
          <dgm:bulletEnabled val="1"/>
        </dgm:presLayoutVars>
      </dgm:prSet>
      <dgm:spPr/>
      <dgm:t>
        <a:bodyPr/>
        <a:lstStyle/>
        <a:p>
          <a:pPr rtl="1"/>
          <a:endParaRPr lang="ar-SA"/>
        </a:p>
      </dgm:t>
    </dgm:pt>
    <dgm:pt modelId="{1395ABC7-0EA0-4E3E-AB01-E0C4DAAB1272}" type="pres">
      <dgm:prSet presAssocID="{B66AC561-F89B-4DFA-BFA4-C3D988E4A35B}" presName="spacing" presStyleCnt="0"/>
      <dgm:spPr/>
    </dgm:pt>
    <dgm:pt modelId="{CBC0AAF5-7609-49DB-A371-AF49EAC85CC7}" type="pres">
      <dgm:prSet presAssocID="{250E393E-C872-4B13-8466-F778E34697CE}" presName="linNode" presStyleCnt="0"/>
      <dgm:spPr/>
    </dgm:pt>
    <dgm:pt modelId="{D69E0341-11D0-40A2-A124-50929D0D9693}" type="pres">
      <dgm:prSet presAssocID="{250E393E-C872-4B13-8466-F778E34697CE}" presName="parentShp" presStyleLbl="node1" presStyleIdx="1" presStyleCnt="4">
        <dgm:presLayoutVars>
          <dgm:bulletEnabled val="1"/>
        </dgm:presLayoutVars>
      </dgm:prSet>
      <dgm:spPr/>
      <dgm:t>
        <a:bodyPr/>
        <a:lstStyle/>
        <a:p>
          <a:pPr rtl="1"/>
          <a:endParaRPr lang="ar-SA"/>
        </a:p>
      </dgm:t>
    </dgm:pt>
    <dgm:pt modelId="{28E61336-A879-4615-81CE-9D25C9DB197F}" type="pres">
      <dgm:prSet presAssocID="{250E393E-C872-4B13-8466-F778E34697CE}" presName="childShp" presStyleLbl="bgAccFollowNode1" presStyleIdx="1" presStyleCnt="4">
        <dgm:presLayoutVars>
          <dgm:bulletEnabled val="1"/>
        </dgm:presLayoutVars>
      </dgm:prSet>
      <dgm:spPr/>
      <dgm:t>
        <a:bodyPr/>
        <a:lstStyle/>
        <a:p>
          <a:pPr rtl="1"/>
          <a:endParaRPr lang="ar-SA"/>
        </a:p>
      </dgm:t>
    </dgm:pt>
    <dgm:pt modelId="{53E2878A-2162-4B59-BB6B-20B91E860226}" type="pres">
      <dgm:prSet presAssocID="{484E6ABF-D901-4141-B11B-2F1830653F8F}" presName="spacing" presStyleCnt="0"/>
      <dgm:spPr/>
    </dgm:pt>
    <dgm:pt modelId="{6D4F1979-A2BA-463C-A1CF-E50A65B7A125}" type="pres">
      <dgm:prSet presAssocID="{AD26070E-F25D-4CFE-A7A3-BAF536C0442C}" presName="linNode" presStyleCnt="0"/>
      <dgm:spPr/>
    </dgm:pt>
    <dgm:pt modelId="{204B61BF-1738-43E9-938F-E97B6F823518}" type="pres">
      <dgm:prSet presAssocID="{AD26070E-F25D-4CFE-A7A3-BAF536C0442C}" presName="parentShp" presStyleLbl="node1" presStyleIdx="2" presStyleCnt="4" custLinFactNeighborY="0">
        <dgm:presLayoutVars>
          <dgm:bulletEnabled val="1"/>
        </dgm:presLayoutVars>
      </dgm:prSet>
      <dgm:spPr/>
      <dgm:t>
        <a:bodyPr/>
        <a:lstStyle/>
        <a:p>
          <a:pPr rtl="1"/>
          <a:endParaRPr lang="ar-SA"/>
        </a:p>
      </dgm:t>
    </dgm:pt>
    <dgm:pt modelId="{578E7798-5980-4CA5-944A-E219E7DB7A2E}" type="pres">
      <dgm:prSet presAssocID="{AD26070E-F25D-4CFE-A7A3-BAF536C0442C}" presName="childShp" presStyleLbl="bgAccFollowNode1" presStyleIdx="2" presStyleCnt="4">
        <dgm:presLayoutVars>
          <dgm:bulletEnabled val="1"/>
        </dgm:presLayoutVars>
      </dgm:prSet>
      <dgm:spPr/>
      <dgm:t>
        <a:bodyPr/>
        <a:lstStyle/>
        <a:p>
          <a:pPr rtl="1"/>
          <a:endParaRPr lang="ar-SA"/>
        </a:p>
      </dgm:t>
    </dgm:pt>
    <dgm:pt modelId="{6AAEE6BE-E2DA-4CCC-9487-17F05E103F5B}" type="pres">
      <dgm:prSet presAssocID="{31B42FC0-0738-4DC0-95D0-80304E797BE4}" presName="spacing" presStyleCnt="0"/>
      <dgm:spPr/>
    </dgm:pt>
    <dgm:pt modelId="{9CD9D2E8-E0CA-4C0E-A39D-BE73D0A3D19D}" type="pres">
      <dgm:prSet presAssocID="{49DEA8FC-7597-48E9-9044-2A997F0AA1C9}" presName="linNode" presStyleCnt="0"/>
      <dgm:spPr/>
    </dgm:pt>
    <dgm:pt modelId="{56D1E61C-4305-42F7-8555-3D44316BF88A}" type="pres">
      <dgm:prSet presAssocID="{49DEA8FC-7597-48E9-9044-2A997F0AA1C9}" presName="parentShp" presStyleLbl="node1" presStyleIdx="3" presStyleCnt="4" custLinFactNeighborY="0">
        <dgm:presLayoutVars>
          <dgm:bulletEnabled val="1"/>
        </dgm:presLayoutVars>
      </dgm:prSet>
      <dgm:spPr/>
      <dgm:t>
        <a:bodyPr/>
        <a:lstStyle/>
        <a:p>
          <a:pPr rtl="1"/>
          <a:endParaRPr lang="ar-SA"/>
        </a:p>
      </dgm:t>
    </dgm:pt>
    <dgm:pt modelId="{2308218A-C65B-4D68-8ABA-E478363BABC7}" type="pres">
      <dgm:prSet presAssocID="{49DEA8FC-7597-48E9-9044-2A997F0AA1C9}" presName="childShp" presStyleLbl="bgAccFollowNode1" presStyleIdx="3" presStyleCnt="4" custLinFactNeighborX="-519" custLinFactNeighborY="126">
        <dgm:presLayoutVars>
          <dgm:bulletEnabled val="1"/>
        </dgm:presLayoutVars>
      </dgm:prSet>
      <dgm:spPr/>
      <dgm:t>
        <a:bodyPr/>
        <a:lstStyle/>
        <a:p>
          <a:pPr rtl="1"/>
          <a:endParaRPr lang="ar-SA"/>
        </a:p>
      </dgm:t>
    </dgm:pt>
  </dgm:ptLst>
  <dgm:cxnLst>
    <dgm:cxn modelId="{A2623739-5482-4287-868F-6C5CE8D2F0B7}" srcId="{D407469A-921F-4DE0-ACCA-3A2A6417C988}" destId="{250E393E-C872-4B13-8466-F778E34697CE}" srcOrd="1" destOrd="0" parTransId="{6D1D340F-84AE-4727-9492-A952589286CE}" sibTransId="{484E6ABF-D901-4141-B11B-2F1830653F8F}"/>
    <dgm:cxn modelId="{75CF26AF-6346-4F96-9B0F-06F106FC6087}" type="presOf" srcId="{2797C3B4-E118-41AE-8C0D-A53E521A6793}" destId="{578E7798-5980-4CA5-944A-E219E7DB7A2E}" srcOrd="0" destOrd="2" presId="urn:microsoft.com/office/officeart/2005/8/layout/vList6"/>
    <dgm:cxn modelId="{F0E11E0E-E602-42A5-88E1-F602B6091866}" srcId="{D407469A-921F-4DE0-ACCA-3A2A6417C988}" destId="{204B8360-5388-4E76-A01E-8FE34458EF15}" srcOrd="0" destOrd="0" parTransId="{DF91AB33-9F46-44AE-BD42-8365AD8E473E}" sibTransId="{B66AC561-F89B-4DFA-BFA4-C3D988E4A35B}"/>
    <dgm:cxn modelId="{BB00A2E8-9632-4CE3-9591-F3E7C8E1F7EE}" srcId="{D407469A-921F-4DE0-ACCA-3A2A6417C988}" destId="{49DEA8FC-7597-48E9-9044-2A997F0AA1C9}" srcOrd="3" destOrd="0" parTransId="{C3315968-D597-4936-A704-50B4D532791D}" sibTransId="{75E302C1-A391-400A-A773-C04091FA6050}"/>
    <dgm:cxn modelId="{396E89FE-06D4-4E59-9701-C83108056B37}" srcId="{AD26070E-F25D-4CFE-A7A3-BAF536C0442C}" destId="{B5911A3D-D2D7-407E-8AC2-60E9CF6C7D2F}" srcOrd="0" destOrd="0" parTransId="{DC418B77-5226-42DF-BA94-2F54F26B95D5}" sibTransId="{61FFC3DD-CFD2-4421-A232-5D023FEBB61D}"/>
    <dgm:cxn modelId="{F8F6516C-4260-4AF5-A79A-934F4A43792F}" srcId="{250E393E-C872-4B13-8466-F778E34697CE}" destId="{70096C8C-C019-4720-836B-724F78E7C86C}" srcOrd="1" destOrd="0" parTransId="{CB51E0F1-D93F-4BEA-AF29-335DE6D05A72}" sibTransId="{AE91DAB7-56EC-4476-8A8B-A44D582B8F4E}"/>
    <dgm:cxn modelId="{FB690CAC-8B4F-4A54-A994-F355F6ECAC00}" type="presOf" srcId="{D407469A-921F-4DE0-ACCA-3A2A6417C988}" destId="{A46A6561-757D-4F32-89C2-484C43ABC2B2}" srcOrd="0" destOrd="0" presId="urn:microsoft.com/office/officeart/2005/8/layout/vList6"/>
    <dgm:cxn modelId="{22A69F35-8364-4685-8C1A-E3308760085B}" srcId="{250E393E-C872-4B13-8466-F778E34697CE}" destId="{17D432B3-A7DE-4B3D-9589-9AC5E115A22B}" srcOrd="0" destOrd="0" parTransId="{6BE178A2-47B6-455E-A925-C6E5987DF7E0}" sibTransId="{63BF0045-7402-4DC7-A08D-2DCDFBC8A07E}"/>
    <dgm:cxn modelId="{DC4A8A5F-1D13-431F-85DA-5E5757DBD67B}" type="presOf" srcId="{49DEA8FC-7597-48E9-9044-2A997F0AA1C9}" destId="{56D1E61C-4305-42F7-8555-3D44316BF88A}" srcOrd="0" destOrd="0" presId="urn:microsoft.com/office/officeart/2005/8/layout/vList6"/>
    <dgm:cxn modelId="{78987ACE-7762-4465-9E54-11532B4CE519}" type="presOf" srcId="{70096C8C-C019-4720-836B-724F78E7C86C}" destId="{28E61336-A879-4615-81CE-9D25C9DB197F}" srcOrd="0" destOrd="1" presId="urn:microsoft.com/office/officeart/2005/8/layout/vList6"/>
    <dgm:cxn modelId="{58D46C42-3DD8-4176-8998-2E5A13C41158}" srcId="{D407469A-921F-4DE0-ACCA-3A2A6417C988}" destId="{AD26070E-F25D-4CFE-A7A3-BAF536C0442C}" srcOrd="2" destOrd="0" parTransId="{29551E64-F459-4F14-BEA3-5B5F7F8B0F4B}" sibTransId="{31B42FC0-0738-4DC0-95D0-80304E797BE4}"/>
    <dgm:cxn modelId="{766331C9-4C36-4619-898F-BA3B7FF9B502}" srcId="{250E393E-C872-4B13-8466-F778E34697CE}" destId="{B6571EFF-6EDC-4866-AB6E-5620BFDCF190}" srcOrd="2" destOrd="0" parTransId="{953B3D87-8DC5-43FA-9C90-1879647D0F9B}" sibTransId="{3C0B1DE3-01D3-4561-B187-27E0DC66A296}"/>
    <dgm:cxn modelId="{1E165AA8-551C-4786-84D1-56CC31B2DF95}" srcId="{49DEA8FC-7597-48E9-9044-2A997F0AA1C9}" destId="{B55574BF-F2E4-488F-A2C8-90DA10C36A82}" srcOrd="0" destOrd="0" parTransId="{FA6997B1-F735-4DEE-B5B9-E7643BF36C69}" sibTransId="{0F6AF17A-F856-40F3-B826-79CFB70440FD}"/>
    <dgm:cxn modelId="{2C9E0665-22FF-4A5B-8AF8-5374F1AE2042}" type="presOf" srcId="{AD26070E-F25D-4CFE-A7A3-BAF536C0442C}" destId="{204B61BF-1738-43E9-938F-E97B6F823518}" srcOrd="0" destOrd="0" presId="urn:microsoft.com/office/officeart/2005/8/layout/vList6"/>
    <dgm:cxn modelId="{9A98AED9-AB23-48B9-BB12-E323E53AFB41}" type="presOf" srcId="{B55574BF-F2E4-488F-A2C8-90DA10C36A82}" destId="{2308218A-C65B-4D68-8ABA-E478363BABC7}" srcOrd="0" destOrd="0" presId="urn:microsoft.com/office/officeart/2005/8/layout/vList6"/>
    <dgm:cxn modelId="{AE61002E-AB49-4FA6-89BE-2CF4BC01E6EF}" type="presOf" srcId="{204B8360-5388-4E76-A01E-8FE34458EF15}" destId="{440B9F84-2FB6-4016-BAFA-AFD0635AE745}" srcOrd="0" destOrd="0" presId="urn:microsoft.com/office/officeart/2005/8/layout/vList6"/>
    <dgm:cxn modelId="{ECF7A455-AC40-4935-B9EA-39EA59C56814}" srcId="{204B8360-5388-4E76-A01E-8FE34458EF15}" destId="{93546DA7-7477-4BE2-8868-7FDDEAC9FF54}" srcOrd="1" destOrd="0" parTransId="{68D0B1B3-0302-4C6B-AE60-51C1851D6C4F}" sibTransId="{0AB932E2-479A-4BA2-8E56-8A35D1A4D16F}"/>
    <dgm:cxn modelId="{AAAA9E80-ED9E-4D04-BFF9-B77C0B87AB83}" srcId="{204B8360-5388-4E76-A01E-8FE34458EF15}" destId="{FC47688B-0B7E-44FC-AD0E-03C58709BA48}" srcOrd="0" destOrd="0" parTransId="{D21EC1CF-50B0-4B02-995E-790FC95194BB}" sibTransId="{71BEF26B-183E-47EE-8459-90A518EB471E}"/>
    <dgm:cxn modelId="{0854E94A-A37C-45F8-9265-F25957360AAF}" srcId="{AD26070E-F25D-4CFE-A7A3-BAF536C0442C}" destId="{2797C3B4-E118-41AE-8C0D-A53E521A6793}" srcOrd="2" destOrd="0" parTransId="{31235538-BB62-4B54-A679-5E09E2AECC89}" sibTransId="{19AF50FF-760F-4415-9286-EE1DF95760EC}"/>
    <dgm:cxn modelId="{713E5AB6-C62A-42C0-88D9-4B47A06CA219}" type="presOf" srcId="{B5911A3D-D2D7-407E-8AC2-60E9CF6C7D2F}" destId="{578E7798-5980-4CA5-944A-E219E7DB7A2E}" srcOrd="0" destOrd="0" presId="urn:microsoft.com/office/officeart/2005/8/layout/vList6"/>
    <dgm:cxn modelId="{9563E79B-1799-4162-A0C8-BD5B7AB9BF05}" srcId="{AD26070E-F25D-4CFE-A7A3-BAF536C0442C}" destId="{A676467D-951E-43AB-A555-A6C478BB68A8}" srcOrd="1" destOrd="0" parTransId="{0548B2A2-19DE-4512-9D9B-0F74188AB5C3}" sibTransId="{DBEBDFD9-0808-4966-A7C7-D9D93A71DF34}"/>
    <dgm:cxn modelId="{D908CE88-EBDF-4A11-B1FC-801A3754245F}" type="presOf" srcId="{73D49A3E-D6E5-4461-9980-B418E2A69F3C}" destId="{2308218A-C65B-4D68-8ABA-E478363BABC7}" srcOrd="0" destOrd="1" presId="urn:microsoft.com/office/officeart/2005/8/layout/vList6"/>
    <dgm:cxn modelId="{75EC97EA-4739-4B45-A189-8BBE902D20AC}" srcId="{204B8360-5388-4E76-A01E-8FE34458EF15}" destId="{D8935202-46EC-475C-BB8E-5DD925E34BB6}" srcOrd="2" destOrd="0" parTransId="{023C0885-39D0-4462-94B5-E31316876526}" sibTransId="{3CC2B4BE-A147-485E-93C6-DA3EEE9A9DF5}"/>
    <dgm:cxn modelId="{9CE386E6-115C-482F-8AFC-172D3AFF9FFD}" type="presOf" srcId="{17D432B3-A7DE-4B3D-9589-9AC5E115A22B}" destId="{28E61336-A879-4615-81CE-9D25C9DB197F}" srcOrd="0" destOrd="0" presId="urn:microsoft.com/office/officeart/2005/8/layout/vList6"/>
    <dgm:cxn modelId="{CCDAD2D9-A838-4C30-B79B-BF22EC1BE1A6}" type="presOf" srcId="{FC47688B-0B7E-44FC-AD0E-03C58709BA48}" destId="{93C4262F-BE83-4962-B666-79B7CD1A94B6}" srcOrd="0" destOrd="0" presId="urn:microsoft.com/office/officeart/2005/8/layout/vList6"/>
    <dgm:cxn modelId="{2BD276F9-1FB0-478D-BC5B-6E08275E182A}" type="presOf" srcId="{93546DA7-7477-4BE2-8868-7FDDEAC9FF54}" destId="{93C4262F-BE83-4962-B666-79B7CD1A94B6}" srcOrd="0" destOrd="1" presId="urn:microsoft.com/office/officeart/2005/8/layout/vList6"/>
    <dgm:cxn modelId="{A2BE5C9D-08AF-46F6-B02B-02DD66BD5FC1}" type="presOf" srcId="{D8935202-46EC-475C-BB8E-5DD925E34BB6}" destId="{93C4262F-BE83-4962-B666-79B7CD1A94B6}" srcOrd="0" destOrd="2" presId="urn:microsoft.com/office/officeart/2005/8/layout/vList6"/>
    <dgm:cxn modelId="{F5CE69AF-E04F-479D-B510-AD150ECFDE87}" type="presOf" srcId="{B6571EFF-6EDC-4866-AB6E-5620BFDCF190}" destId="{28E61336-A879-4615-81CE-9D25C9DB197F}" srcOrd="0" destOrd="2" presId="urn:microsoft.com/office/officeart/2005/8/layout/vList6"/>
    <dgm:cxn modelId="{D4B62321-202B-4741-BC56-CDE8EF5DCF3B}" type="presOf" srcId="{A676467D-951E-43AB-A555-A6C478BB68A8}" destId="{578E7798-5980-4CA5-944A-E219E7DB7A2E}" srcOrd="0" destOrd="1" presId="urn:microsoft.com/office/officeart/2005/8/layout/vList6"/>
    <dgm:cxn modelId="{81F0DBC7-F122-47A8-842C-128C35FEC8E9}" srcId="{49DEA8FC-7597-48E9-9044-2A997F0AA1C9}" destId="{73D49A3E-D6E5-4461-9980-B418E2A69F3C}" srcOrd="1" destOrd="0" parTransId="{1BA7D3EB-E077-4A5E-80EF-7829BEC0D628}" sibTransId="{3FC4704C-390C-4B88-9148-CD578A61C4DF}"/>
    <dgm:cxn modelId="{8CDA4D23-9DF2-4408-99CA-F7E6B98834B7}" type="presOf" srcId="{250E393E-C872-4B13-8466-F778E34697CE}" destId="{D69E0341-11D0-40A2-A124-50929D0D9693}" srcOrd="0" destOrd="0" presId="urn:microsoft.com/office/officeart/2005/8/layout/vList6"/>
    <dgm:cxn modelId="{E4E99F11-2436-4765-9343-19368D125958}" type="presParOf" srcId="{A46A6561-757D-4F32-89C2-484C43ABC2B2}" destId="{4088DB8B-1669-45BC-9067-23A5674A9AB1}" srcOrd="0" destOrd="0" presId="urn:microsoft.com/office/officeart/2005/8/layout/vList6"/>
    <dgm:cxn modelId="{C8BE2FEF-1AD5-4242-866D-5D81993EA118}" type="presParOf" srcId="{4088DB8B-1669-45BC-9067-23A5674A9AB1}" destId="{440B9F84-2FB6-4016-BAFA-AFD0635AE745}" srcOrd="0" destOrd="0" presId="urn:microsoft.com/office/officeart/2005/8/layout/vList6"/>
    <dgm:cxn modelId="{5A4FC0E5-09A8-4CC1-9967-E6A76FBB6FCE}" type="presParOf" srcId="{4088DB8B-1669-45BC-9067-23A5674A9AB1}" destId="{93C4262F-BE83-4962-B666-79B7CD1A94B6}" srcOrd="1" destOrd="0" presId="urn:microsoft.com/office/officeart/2005/8/layout/vList6"/>
    <dgm:cxn modelId="{100B638C-83AB-4CF3-B2B3-BD947A38765C}" type="presParOf" srcId="{A46A6561-757D-4F32-89C2-484C43ABC2B2}" destId="{1395ABC7-0EA0-4E3E-AB01-E0C4DAAB1272}" srcOrd="1" destOrd="0" presId="urn:microsoft.com/office/officeart/2005/8/layout/vList6"/>
    <dgm:cxn modelId="{9A68815D-F02C-45B7-BBFB-FC3C254AF4E5}" type="presParOf" srcId="{A46A6561-757D-4F32-89C2-484C43ABC2B2}" destId="{CBC0AAF5-7609-49DB-A371-AF49EAC85CC7}" srcOrd="2" destOrd="0" presId="urn:microsoft.com/office/officeart/2005/8/layout/vList6"/>
    <dgm:cxn modelId="{A4C24F27-AA09-438E-AE0C-DCD3EF7FD28D}" type="presParOf" srcId="{CBC0AAF5-7609-49DB-A371-AF49EAC85CC7}" destId="{D69E0341-11D0-40A2-A124-50929D0D9693}" srcOrd="0" destOrd="0" presId="urn:microsoft.com/office/officeart/2005/8/layout/vList6"/>
    <dgm:cxn modelId="{752DF98E-AA81-420F-9056-D836B5DDE2CA}" type="presParOf" srcId="{CBC0AAF5-7609-49DB-A371-AF49EAC85CC7}" destId="{28E61336-A879-4615-81CE-9D25C9DB197F}" srcOrd="1" destOrd="0" presId="urn:microsoft.com/office/officeart/2005/8/layout/vList6"/>
    <dgm:cxn modelId="{62C91D1C-BCA0-46E8-AE29-B5CB8F1D4BEE}" type="presParOf" srcId="{A46A6561-757D-4F32-89C2-484C43ABC2B2}" destId="{53E2878A-2162-4B59-BB6B-20B91E860226}" srcOrd="3" destOrd="0" presId="urn:microsoft.com/office/officeart/2005/8/layout/vList6"/>
    <dgm:cxn modelId="{78FEA269-EAEE-4D96-A158-E041700FC298}" type="presParOf" srcId="{A46A6561-757D-4F32-89C2-484C43ABC2B2}" destId="{6D4F1979-A2BA-463C-A1CF-E50A65B7A125}" srcOrd="4" destOrd="0" presId="urn:microsoft.com/office/officeart/2005/8/layout/vList6"/>
    <dgm:cxn modelId="{90FEC31C-887E-4B47-BD19-AB6CC9BB1C05}" type="presParOf" srcId="{6D4F1979-A2BA-463C-A1CF-E50A65B7A125}" destId="{204B61BF-1738-43E9-938F-E97B6F823518}" srcOrd="0" destOrd="0" presId="urn:microsoft.com/office/officeart/2005/8/layout/vList6"/>
    <dgm:cxn modelId="{72CF29BA-1DAB-402D-9D68-CCA92A8BC364}" type="presParOf" srcId="{6D4F1979-A2BA-463C-A1CF-E50A65B7A125}" destId="{578E7798-5980-4CA5-944A-E219E7DB7A2E}" srcOrd="1" destOrd="0" presId="urn:microsoft.com/office/officeart/2005/8/layout/vList6"/>
    <dgm:cxn modelId="{EC981CA5-EF8F-4901-8096-8191F3C1835B}" type="presParOf" srcId="{A46A6561-757D-4F32-89C2-484C43ABC2B2}" destId="{6AAEE6BE-E2DA-4CCC-9487-17F05E103F5B}" srcOrd="5" destOrd="0" presId="urn:microsoft.com/office/officeart/2005/8/layout/vList6"/>
    <dgm:cxn modelId="{FC1E0D1F-886A-4A4D-B3DE-3E1B426A6DDF}" type="presParOf" srcId="{A46A6561-757D-4F32-89C2-484C43ABC2B2}" destId="{9CD9D2E8-E0CA-4C0E-A39D-BE73D0A3D19D}" srcOrd="6" destOrd="0" presId="urn:microsoft.com/office/officeart/2005/8/layout/vList6"/>
    <dgm:cxn modelId="{FA112884-39FB-444D-B89F-A6335A7B6B2E}" type="presParOf" srcId="{9CD9D2E8-E0CA-4C0E-A39D-BE73D0A3D19D}" destId="{56D1E61C-4305-42F7-8555-3D44316BF88A}" srcOrd="0" destOrd="0" presId="urn:microsoft.com/office/officeart/2005/8/layout/vList6"/>
    <dgm:cxn modelId="{C1AD8B99-C436-4FF8-8CBE-EC98DA839302}" type="presParOf" srcId="{9CD9D2E8-E0CA-4C0E-A39D-BE73D0A3D19D}" destId="{2308218A-C65B-4D68-8ABA-E478363BABC7}" srcOrd="1" destOrd="0" presId="urn:microsoft.com/office/officeart/2005/8/layout/vList6"/>
  </dgm:cxnLst>
  <dgm:bg/>
  <dgm:whole/>
</dgm:dataModel>
</file>

<file path=ppt/diagrams/data3.xml><?xml version="1.0" encoding="utf-8"?>
<dgm:dataModel xmlns:dgm="http://schemas.openxmlformats.org/drawingml/2006/diagram" xmlns:a="http://schemas.openxmlformats.org/drawingml/2006/main">
  <dgm:ptLst>
    <dgm:pt modelId="{D11DD269-121D-492F-B3BA-80A12E8E6E9B}" type="doc">
      <dgm:prSet loTypeId="urn:microsoft.com/office/officeart/2005/8/layout/vList5" loCatId="list" qsTypeId="urn:microsoft.com/office/officeart/2005/8/quickstyle/simple1" qsCatId="simple" csTypeId="urn:microsoft.com/office/officeart/2005/8/colors/colorful1" csCatId="colorful" phldr="1"/>
      <dgm:spPr/>
      <dgm:t>
        <a:bodyPr/>
        <a:lstStyle/>
        <a:p>
          <a:pPr rtl="1"/>
          <a:endParaRPr lang="ar-SA"/>
        </a:p>
      </dgm:t>
    </dgm:pt>
    <dgm:pt modelId="{22D16356-AF4D-4B0A-BC5D-0D6B861ACEEE}">
      <dgm:prSet phldrT="[Texte]"/>
      <dgm:spPr/>
      <dgm:t>
        <a:bodyPr/>
        <a:lstStyle/>
        <a:p>
          <a:pPr rtl="1"/>
          <a:r>
            <a:rPr lang="ar-SA" dirty="0" smtClean="0"/>
            <a:t>الأساس الجغرافي</a:t>
          </a:r>
          <a:endParaRPr lang="ar-SA" dirty="0"/>
        </a:p>
      </dgm:t>
    </dgm:pt>
    <dgm:pt modelId="{2116455D-48B9-490B-AC9E-CB6D3DD30D9D}" type="parTrans" cxnId="{6748D940-C64F-485F-A831-72CD2E8BFF62}">
      <dgm:prSet/>
      <dgm:spPr/>
      <dgm:t>
        <a:bodyPr/>
        <a:lstStyle/>
        <a:p>
          <a:pPr rtl="1"/>
          <a:endParaRPr lang="ar-SA"/>
        </a:p>
      </dgm:t>
    </dgm:pt>
    <dgm:pt modelId="{1DDD332E-D7EB-409F-9457-4DD57C4D0641}" type="sibTrans" cxnId="{6748D940-C64F-485F-A831-72CD2E8BFF62}">
      <dgm:prSet/>
      <dgm:spPr/>
      <dgm:t>
        <a:bodyPr/>
        <a:lstStyle/>
        <a:p>
          <a:pPr rtl="1"/>
          <a:endParaRPr lang="ar-SA"/>
        </a:p>
      </dgm:t>
    </dgm:pt>
    <dgm:pt modelId="{152CE871-B639-4F54-A5C2-A0B60FB4A7BC}">
      <dgm:prSet phldrT="[Texte]" custT="1"/>
      <dgm:spPr/>
      <dgm:t>
        <a:bodyPr/>
        <a:lstStyle/>
        <a:p>
          <a:pPr rtl="1"/>
          <a:r>
            <a:rPr lang="ar-DZ" sz="1400" b="1" dirty="0" smtClean="0"/>
            <a:t>مناطق معينة في العالم أو دولة بعينها مثل: الصين، الهند، كندا، ....</a:t>
          </a:r>
          <a:endParaRPr lang="ar-SA" sz="1400" b="1" dirty="0"/>
        </a:p>
      </dgm:t>
    </dgm:pt>
    <dgm:pt modelId="{7FFB39C1-87ED-46A2-8736-FF01709CEA44}" type="parTrans" cxnId="{509DC48F-B610-446A-B8A7-7E21F4820BBF}">
      <dgm:prSet/>
      <dgm:spPr/>
      <dgm:t>
        <a:bodyPr/>
        <a:lstStyle/>
        <a:p>
          <a:pPr rtl="1"/>
          <a:endParaRPr lang="ar-SA"/>
        </a:p>
      </dgm:t>
    </dgm:pt>
    <dgm:pt modelId="{748365DA-1253-4211-960F-73CECD82AAC9}" type="sibTrans" cxnId="{509DC48F-B610-446A-B8A7-7E21F4820BBF}">
      <dgm:prSet/>
      <dgm:spPr/>
      <dgm:t>
        <a:bodyPr/>
        <a:lstStyle/>
        <a:p>
          <a:pPr rtl="1"/>
          <a:endParaRPr lang="ar-SA"/>
        </a:p>
      </dgm:t>
    </dgm:pt>
    <dgm:pt modelId="{4781D25C-839A-4C37-8DF2-517E4A949A56}">
      <dgm:prSet phldrT="[Texte]" custT="1"/>
      <dgm:spPr/>
      <dgm:t>
        <a:bodyPr/>
        <a:lstStyle/>
        <a:p>
          <a:pPr rtl="1"/>
          <a:r>
            <a:rPr lang="ar-DZ" sz="1400" b="1" dirty="0" smtClean="0"/>
            <a:t>الكثافة السكانية مثل: أقل من 5000 نسمة، 5000 – 20000 نسمة، ....</a:t>
          </a:r>
          <a:endParaRPr lang="ar-SA" sz="1400" b="1" dirty="0"/>
        </a:p>
      </dgm:t>
    </dgm:pt>
    <dgm:pt modelId="{02650DC3-FD08-414B-B393-50E0C3A8E0A8}" type="parTrans" cxnId="{913DC723-C330-4113-B1B9-6300A0CD9FE5}">
      <dgm:prSet/>
      <dgm:spPr/>
      <dgm:t>
        <a:bodyPr/>
        <a:lstStyle/>
        <a:p>
          <a:pPr rtl="1"/>
          <a:endParaRPr lang="ar-SA"/>
        </a:p>
      </dgm:t>
    </dgm:pt>
    <dgm:pt modelId="{6DB85581-782E-4449-9481-9EC22DC58297}" type="sibTrans" cxnId="{913DC723-C330-4113-B1B9-6300A0CD9FE5}">
      <dgm:prSet/>
      <dgm:spPr/>
      <dgm:t>
        <a:bodyPr/>
        <a:lstStyle/>
        <a:p>
          <a:pPr rtl="1"/>
          <a:endParaRPr lang="ar-SA"/>
        </a:p>
      </dgm:t>
    </dgm:pt>
    <dgm:pt modelId="{C736068C-776D-4A2B-BA8C-10D834544BCA}">
      <dgm:prSet phldrT="[Texte]"/>
      <dgm:spPr/>
      <dgm:t>
        <a:bodyPr/>
        <a:lstStyle/>
        <a:p>
          <a:pPr rtl="1"/>
          <a:r>
            <a:rPr lang="ar-SA" dirty="0" smtClean="0"/>
            <a:t>الأساس الديمغرافي</a:t>
          </a:r>
          <a:endParaRPr lang="ar-SA" dirty="0"/>
        </a:p>
      </dgm:t>
    </dgm:pt>
    <dgm:pt modelId="{DB01FAFC-B854-46D4-BE85-6D396CCBB23A}" type="parTrans" cxnId="{23EE7905-A81E-49BF-8F83-011EF6BEBF2B}">
      <dgm:prSet/>
      <dgm:spPr/>
      <dgm:t>
        <a:bodyPr/>
        <a:lstStyle/>
        <a:p>
          <a:pPr rtl="1"/>
          <a:endParaRPr lang="ar-SA"/>
        </a:p>
      </dgm:t>
    </dgm:pt>
    <dgm:pt modelId="{17906BBF-754C-4880-972D-7B7D97557FC3}" type="sibTrans" cxnId="{23EE7905-A81E-49BF-8F83-011EF6BEBF2B}">
      <dgm:prSet/>
      <dgm:spPr/>
      <dgm:t>
        <a:bodyPr/>
        <a:lstStyle/>
        <a:p>
          <a:pPr rtl="1"/>
          <a:endParaRPr lang="ar-SA"/>
        </a:p>
      </dgm:t>
    </dgm:pt>
    <dgm:pt modelId="{6B4DC844-6064-4294-B25F-7040942B48A1}">
      <dgm:prSet phldrT="[Texte]" custT="1"/>
      <dgm:spPr/>
      <dgm:t>
        <a:bodyPr/>
        <a:lstStyle/>
        <a:p>
          <a:pPr rtl="1"/>
          <a:r>
            <a:rPr lang="ar-DZ" sz="1050" dirty="0" smtClean="0"/>
            <a:t>ا</a:t>
          </a:r>
          <a:endParaRPr lang="ar-SA" sz="1050" dirty="0"/>
        </a:p>
      </dgm:t>
    </dgm:pt>
    <dgm:pt modelId="{CA992F51-B1FE-420F-BEBB-A853D8EFEF30}" type="parTrans" cxnId="{4060FD88-56F5-49B8-AFAD-621FD6560A02}">
      <dgm:prSet/>
      <dgm:spPr/>
      <dgm:t>
        <a:bodyPr/>
        <a:lstStyle/>
        <a:p>
          <a:pPr rtl="1"/>
          <a:endParaRPr lang="ar-SA"/>
        </a:p>
      </dgm:t>
    </dgm:pt>
    <dgm:pt modelId="{0C120065-2766-474C-860E-2C59D51FEB0E}" type="sibTrans" cxnId="{4060FD88-56F5-49B8-AFAD-621FD6560A02}">
      <dgm:prSet/>
      <dgm:spPr/>
      <dgm:t>
        <a:bodyPr/>
        <a:lstStyle/>
        <a:p>
          <a:pPr rtl="1"/>
          <a:endParaRPr lang="ar-SA"/>
        </a:p>
      </dgm:t>
    </dgm:pt>
    <dgm:pt modelId="{304C60D4-458D-426F-B83F-DA5E3B06E0BC}">
      <dgm:prSet phldrT="[Texte]" custT="1"/>
      <dgm:spPr/>
      <dgm:t>
        <a:bodyPr/>
        <a:lstStyle/>
        <a:p>
          <a:pPr rtl="1"/>
          <a:r>
            <a:rPr lang="ar-DZ" sz="1050" b="1" smtClean="0"/>
            <a:t>الشخصية: طموح، محب للنفوذ والسلطة، مغامر، متحفظ.</a:t>
          </a:r>
          <a:endParaRPr lang="ar-SA" sz="1050" b="1" dirty="0"/>
        </a:p>
      </dgm:t>
    </dgm:pt>
    <dgm:pt modelId="{B5425135-F57C-4DE1-BF34-340843FD357B}" type="parTrans" cxnId="{AC51FC47-F319-42E7-961C-F02B5606108F}">
      <dgm:prSet/>
      <dgm:spPr/>
      <dgm:t>
        <a:bodyPr/>
        <a:lstStyle/>
        <a:p>
          <a:pPr rtl="1"/>
          <a:endParaRPr lang="ar-SA"/>
        </a:p>
      </dgm:t>
    </dgm:pt>
    <dgm:pt modelId="{82799BA5-7B5C-47AA-89B1-36294E35E886}" type="sibTrans" cxnId="{AC51FC47-F319-42E7-961C-F02B5606108F}">
      <dgm:prSet/>
      <dgm:spPr/>
      <dgm:t>
        <a:bodyPr/>
        <a:lstStyle/>
        <a:p>
          <a:pPr rtl="1"/>
          <a:endParaRPr lang="ar-SA"/>
        </a:p>
      </dgm:t>
    </dgm:pt>
    <dgm:pt modelId="{49E3EB99-DAB4-45A8-8035-3622E920B476}">
      <dgm:prSet phldrT="[Texte]"/>
      <dgm:spPr/>
      <dgm:t>
        <a:bodyPr/>
        <a:lstStyle/>
        <a:p>
          <a:pPr rtl="1"/>
          <a:r>
            <a:rPr lang="ar-SA" dirty="0" smtClean="0"/>
            <a:t>الأـساس السلوكي</a:t>
          </a:r>
          <a:endParaRPr lang="ar-SA" dirty="0"/>
        </a:p>
      </dgm:t>
    </dgm:pt>
    <dgm:pt modelId="{DF6C193C-E790-4781-AF2F-E7B2103C7BEF}" type="parTrans" cxnId="{2A030E5C-4B25-4182-83E3-D413ABD58DD4}">
      <dgm:prSet/>
      <dgm:spPr/>
      <dgm:t>
        <a:bodyPr/>
        <a:lstStyle/>
        <a:p>
          <a:pPr rtl="1"/>
          <a:endParaRPr lang="ar-SA"/>
        </a:p>
      </dgm:t>
    </dgm:pt>
    <dgm:pt modelId="{91612CCF-F983-4947-BFB9-94922832BCBB}" type="sibTrans" cxnId="{2A030E5C-4B25-4182-83E3-D413ABD58DD4}">
      <dgm:prSet/>
      <dgm:spPr/>
      <dgm:t>
        <a:bodyPr/>
        <a:lstStyle/>
        <a:p>
          <a:pPr rtl="1"/>
          <a:endParaRPr lang="ar-SA"/>
        </a:p>
      </dgm:t>
    </dgm:pt>
    <dgm:pt modelId="{3493C629-DCBA-4CDA-A9E8-6F59F89F14C8}">
      <dgm:prSet phldrT="[Texte]" custT="1"/>
      <dgm:spPr/>
      <dgm:t>
        <a:bodyPr/>
        <a:lstStyle/>
        <a:p>
          <a:pPr rtl="1"/>
          <a:r>
            <a:rPr lang="ar-DZ" sz="1050" b="1" smtClean="0"/>
            <a:t>المناسبات: المناسبات المنتظمة، المناسبات الخاصة.</a:t>
          </a:r>
          <a:endParaRPr lang="ar-SA" sz="1050" dirty="0"/>
        </a:p>
      </dgm:t>
    </dgm:pt>
    <dgm:pt modelId="{549F9004-5A66-4347-A356-8E1C17775817}" type="parTrans" cxnId="{347AEBBC-A6E4-43A7-B7C3-9B7101A9F300}">
      <dgm:prSet/>
      <dgm:spPr/>
      <dgm:t>
        <a:bodyPr/>
        <a:lstStyle/>
        <a:p>
          <a:pPr rtl="1"/>
          <a:endParaRPr lang="ar-SA"/>
        </a:p>
      </dgm:t>
    </dgm:pt>
    <dgm:pt modelId="{A458B2AA-D94F-4534-807E-BA3E500819DF}" type="sibTrans" cxnId="{347AEBBC-A6E4-43A7-B7C3-9B7101A9F300}">
      <dgm:prSet/>
      <dgm:spPr/>
      <dgm:t>
        <a:bodyPr/>
        <a:lstStyle/>
        <a:p>
          <a:pPr rtl="1"/>
          <a:endParaRPr lang="ar-SA"/>
        </a:p>
      </dgm:t>
    </dgm:pt>
    <dgm:pt modelId="{2E02A8AF-D148-41CC-A0E0-95E7D28D0C3F}">
      <dgm:prSet phldrT="[Texte]" custT="1"/>
      <dgm:spPr/>
      <dgm:t>
        <a:bodyPr/>
        <a:lstStyle/>
        <a:p>
          <a:pPr rtl="1"/>
          <a:r>
            <a:rPr lang="ar-DZ" sz="1000" b="1" smtClean="0"/>
            <a:t>الاتجاهات نحو المنتج: متحمس للمنتج، اتجاه ايجابي، اتجاه محايد، اتجاه سلبي</a:t>
          </a:r>
          <a:r>
            <a:rPr lang="ar-SA" sz="1000" b="1" smtClean="0"/>
            <a:t>.</a:t>
          </a:r>
          <a:r>
            <a:rPr lang="ar-DZ" sz="1000" b="1" smtClean="0"/>
            <a:t> </a:t>
          </a:r>
          <a:endParaRPr lang="ar-SA" sz="1000" b="1" dirty="0"/>
        </a:p>
      </dgm:t>
    </dgm:pt>
    <dgm:pt modelId="{12F3B301-85E0-4605-8D6B-F221B680616E}" type="parTrans" cxnId="{3B9A0898-2D13-4E9E-88A5-189EA9546EF0}">
      <dgm:prSet/>
      <dgm:spPr/>
      <dgm:t>
        <a:bodyPr/>
        <a:lstStyle/>
        <a:p>
          <a:pPr rtl="1"/>
          <a:endParaRPr lang="ar-SA"/>
        </a:p>
      </dgm:t>
    </dgm:pt>
    <dgm:pt modelId="{25AFE647-6FD9-47A8-9C76-AD3394D3C84F}" type="sibTrans" cxnId="{3B9A0898-2D13-4E9E-88A5-189EA9546EF0}">
      <dgm:prSet/>
      <dgm:spPr/>
      <dgm:t>
        <a:bodyPr/>
        <a:lstStyle/>
        <a:p>
          <a:pPr rtl="1"/>
          <a:endParaRPr lang="ar-SA"/>
        </a:p>
      </dgm:t>
    </dgm:pt>
    <dgm:pt modelId="{D0920C54-450E-4F31-899D-01875FD8FF9C}">
      <dgm:prSet custT="1"/>
      <dgm:spPr/>
      <dgm:t>
        <a:bodyPr/>
        <a:lstStyle/>
        <a:p>
          <a:pPr rtl="1"/>
          <a:r>
            <a:rPr lang="ar-DZ" sz="1400" b="1" dirty="0" smtClean="0"/>
            <a:t>مناطق داخل الدولة الواحدة مثل: سوق </a:t>
          </a:r>
          <a:r>
            <a:rPr lang="ar-DZ" sz="1400" b="1" dirty="0" err="1" smtClean="0"/>
            <a:t>تاجنانت</a:t>
          </a:r>
          <a:r>
            <a:rPr lang="ar-DZ" sz="1400" b="1" dirty="0" smtClean="0"/>
            <a:t> في الشرق، سوق البليدة في الوسط، ....</a:t>
          </a:r>
          <a:endParaRPr lang="en-US" sz="1400" b="1" dirty="0"/>
        </a:p>
      </dgm:t>
    </dgm:pt>
    <dgm:pt modelId="{02F9433A-7497-4632-AAB4-28769D28C465}" type="parTrans" cxnId="{95400956-6ED2-4D2C-A464-BA5A886D29DE}">
      <dgm:prSet/>
      <dgm:spPr/>
      <dgm:t>
        <a:bodyPr/>
        <a:lstStyle/>
        <a:p>
          <a:pPr rtl="1"/>
          <a:endParaRPr lang="ar-SA"/>
        </a:p>
      </dgm:t>
    </dgm:pt>
    <dgm:pt modelId="{BA8ED0C3-34F3-411E-B314-899FD20B7931}" type="sibTrans" cxnId="{95400956-6ED2-4D2C-A464-BA5A886D29DE}">
      <dgm:prSet/>
      <dgm:spPr/>
      <dgm:t>
        <a:bodyPr/>
        <a:lstStyle/>
        <a:p>
          <a:pPr rtl="1"/>
          <a:endParaRPr lang="ar-SA"/>
        </a:p>
      </dgm:t>
    </dgm:pt>
    <dgm:pt modelId="{32BBD666-77A9-4F1C-8940-B53960E70EC0}">
      <dgm:prSet custT="1"/>
      <dgm:spPr/>
      <dgm:t>
        <a:bodyPr/>
        <a:lstStyle/>
        <a:p>
          <a:pPr rtl="1"/>
          <a:r>
            <a:rPr lang="ar-DZ" sz="1400" b="1" dirty="0" smtClean="0"/>
            <a:t>المناخ حار، بارد، جاف. </a:t>
          </a:r>
          <a:endParaRPr lang="en-US" sz="1400" b="1" dirty="0"/>
        </a:p>
      </dgm:t>
    </dgm:pt>
    <dgm:pt modelId="{CF646540-F7B6-4E9B-82F9-F31A6C5414EA}" type="parTrans" cxnId="{0C0135E0-B136-469D-BD92-2BB6F31459AA}">
      <dgm:prSet/>
      <dgm:spPr/>
      <dgm:t>
        <a:bodyPr/>
        <a:lstStyle/>
        <a:p>
          <a:pPr rtl="1"/>
          <a:endParaRPr lang="ar-SA"/>
        </a:p>
      </dgm:t>
    </dgm:pt>
    <dgm:pt modelId="{CA22619B-F18C-49D0-A750-81E33EDCD156}" type="sibTrans" cxnId="{0C0135E0-B136-469D-BD92-2BB6F31459AA}">
      <dgm:prSet/>
      <dgm:spPr/>
      <dgm:t>
        <a:bodyPr/>
        <a:lstStyle/>
        <a:p>
          <a:pPr rtl="1"/>
          <a:endParaRPr lang="ar-SA"/>
        </a:p>
      </dgm:t>
    </dgm:pt>
    <dgm:pt modelId="{C41DB786-4366-400D-8C50-C93931375691}">
      <dgm:prSet custT="1"/>
      <dgm:spPr/>
      <dgm:t>
        <a:bodyPr/>
        <a:lstStyle/>
        <a:p>
          <a:pPr rtl="1"/>
          <a:endParaRPr lang="ar-SA" sz="1400" b="1" dirty="0"/>
        </a:p>
      </dgm:t>
    </dgm:pt>
    <dgm:pt modelId="{249294B6-00A8-4D76-8EA1-AACF2C75BE5F}" type="parTrans" cxnId="{1D5CBE5F-C998-471E-8A71-EEA90C70E272}">
      <dgm:prSet/>
      <dgm:spPr/>
      <dgm:t>
        <a:bodyPr/>
        <a:lstStyle/>
        <a:p>
          <a:pPr rtl="1"/>
          <a:endParaRPr lang="ar-SA"/>
        </a:p>
      </dgm:t>
    </dgm:pt>
    <dgm:pt modelId="{13C58E15-5A88-429B-A2B6-214E7A2AD571}" type="sibTrans" cxnId="{1D5CBE5F-C998-471E-8A71-EEA90C70E272}">
      <dgm:prSet/>
      <dgm:spPr/>
      <dgm:t>
        <a:bodyPr/>
        <a:lstStyle/>
        <a:p>
          <a:pPr rtl="1"/>
          <a:endParaRPr lang="ar-SA"/>
        </a:p>
      </dgm:t>
    </dgm:pt>
    <dgm:pt modelId="{82C2FBE0-BD57-4978-9B41-C08A7768F181}">
      <dgm:prSet custT="1"/>
      <dgm:spPr/>
      <dgm:t>
        <a:bodyPr/>
        <a:lstStyle/>
        <a:p>
          <a:pPr rtl="1"/>
          <a:r>
            <a:rPr lang="ar-DZ" sz="1050" b="1" dirty="0" smtClean="0"/>
            <a:t>الجنس: ذكر، أنثى مثل: سوق النساء.</a:t>
          </a:r>
          <a:endParaRPr lang="en-US" sz="1050" b="1" dirty="0"/>
        </a:p>
      </dgm:t>
    </dgm:pt>
    <dgm:pt modelId="{6CB35EA4-DFA5-4200-A9AB-61C733F24CDC}" type="parTrans" cxnId="{E127F745-6040-4416-88C9-DAEC83A77630}">
      <dgm:prSet/>
      <dgm:spPr/>
      <dgm:t>
        <a:bodyPr/>
        <a:lstStyle/>
        <a:p>
          <a:pPr rtl="1"/>
          <a:endParaRPr lang="ar-SA"/>
        </a:p>
      </dgm:t>
    </dgm:pt>
    <dgm:pt modelId="{5B721471-DB80-46E9-A0D5-1A54CCEC3AE3}" type="sibTrans" cxnId="{E127F745-6040-4416-88C9-DAEC83A77630}">
      <dgm:prSet/>
      <dgm:spPr/>
      <dgm:t>
        <a:bodyPr/>
        <a:lstStyle/>
        <a:p>
          <a:pPr rtl="1"/>
          <a:endParaRPr lang="ar-SA"/>
        </a:p>
      </dgm:t>
    </dgm:pt>
    <dgm:pt modelId="{832A649A-C9CE-4500-A477-86D48F911641}">
      <dgm:prSet custT="1"/>
      <dgm:spPr/>
      <dgm:t>
        <a:bodyPr/>
        <a:lstStyle/>
        <a:p>
          <a:pPr rtl="1"/>
          <a:r>
            <a:rPr lang="ar-DZ" sz="1050" b="1" smtClean="0"/>
            <a:t>عدد أفراد الأسرة: 1- 2، 3 -4، أكثر من 5 أفراد.</a:t>
          </a:r>
          <a:endParaRPr lang="en-US" sz="1050" b="1" dirty="0"/>
        </a:p>
      </dgm:t>
    </dgm:pt>
    <dgm:pt modelId="{AE525B82-53C7-46E4-A31B-BD3F1F9D1FB9}" type="parTrans" cxnId="{66E8CE3B-CB4A-469A-831C-B7CE652A76E2}">
      <dgm:prSet/>
      <dgm:spPr/>
      <dgm:t>
        <a:bodyPr/>
        <a:lstStyle/>
        <a:p>
          <a:pPr rtl="1"/>
          <a:endParaRPr lang="ar-SA"/>
        </a:p>
      </dgm:t>
    </dgm:pt>
    <dgm:pt modelId="{B29FCD67-9E48-4975-BBB6-7F1AC9794F5C}" type="sibTrans" cxnId="{66E8CE3B-CB4A-469A-831C-B7CE652A76E2}">
      <dgm:prSet/>
      <dgm:spPr/>
      <dgm:t>
        <a:bodyPr/>
        <a:lstStyle/>
        <a:p>
          <a:pPr rtl="1"/>
          <a:endParaRPr lang="ar-SA"/>
        </a:p>
      </dgm:t>
    </dgm:pt>
    <dgm:pt modelId="{13BADA0F-7491-4D6A-B0FF-AC806339A086}">
      <dgm:prSet custT="1"/>
      <dgm:spPr/>
      <dgm:t>
        <a:bodyPr/>
        <a:lstStyle/>
        <a:p>
          <a:pPr rtl="1"/>
          <a:r>
            <a:rPr lang="ar-DZ" sz="1050" b="1" smtClean="0"/>
            <a:t>دورة حياة الأسرة: شاب وأعزب، متزوج، .....</a:t>
          </a:r>
          <a:endParaRPr lang="en-US" sz="1050" b="1" dirty="0"/>
        </a:p>
      </dgm:t>
    </dgm:pt>
    <dgm:pt modelId="{3E094E07-4E14-47B9-8824-214753CE3E72}" type="parTrans" cxnId="{ABE7894E-ADD0-4D0A-B44D-49586A8D5CB8}">
      <dgm:prSet/>
      <dgm:spPr/>
      <dgm:t>
        <a:bodyPr/>
        <a:lstStyle/>
        <a:p>
          <a:pPr rtl="1"/>
          <a:endParaRPr lang="ar-SA"/>
        </a:p>
      </dgm:t>
    </dgm:pt>
    <dgm:pt modelId="{0A1041BE-D2A7-4214-8FB8-2F3A60F8DB09}" type="sibTrans" cxnId="{ABE7894E-ADD0-4D0A-B44D-49586A8D5CB8}">
      <dgm:prSet/>
      <dgm:spPr/>
      <dgm:t>
        <a:bodyPr/>
        <a:lstStyle/>
        <a:p>
          <a:pPr rtl="1"/>
          <a:endParaRPr lang="ar-SA"/>
        </a:p>
      </dgm:t>
    </dgm:pt>
    <dgm:pt modelId="{493570EC-3385-4B11-ADF7-B99A61336E4A}">
      <dgm:prSet custT="1"/>
      <dgm:spPr/>
      <dgm:t>
        <a:bodyPr/>
        <a:lstStyle/>
        <a:p>
          <a:pPr rtl="1"/>
          <a:r>
            <a:rPr lang="ar-DZ" sz="1050" b="1" smtClean="0"/>
            <a:t>الدخل الشهري: أقل من 20000 دج، مابين 20000 و40000 دج.</a:t>
          </a:r>
          <a:endParaRPr lang="en-US" sz="1050" b="1" dirty="0"/>
        </a:p>
      </dgm:t>
    </dgm:pt>
    <dgm:pt modelId="{0CE43108-3F8F-4F50-8C66-73C240FA5938}" type="parTrans" cxnId="{355BCCAB-14B7-41A0-8F1C-68CB5FCF98E9}">
      <dgm:prSet/>
      <dgm:spPr/>
      <dgm:t>
        <a:bodyPr/>
        <a:lstStyle/>
        <a:p>
          <a:pPr rtl="1"/>
          <a:endParaRPr lang="ar-SA"/>
        </a:p>
      </dgm:t>
    </dgm:pt>
    <dgm:pt modelId="{C7BC483E-E6E3-4096-8E4D-09D0096B2FF0}" type="sibTrans" cxnId="{355BCCAB-14B7-41A0-8F1C-68CB5FCF98E9}">
      <dgm:prSet/>
      <dgm:spPr/>
      <dgm:t>
        <a:bodyPr/>
        <a:lstStyle/>
        <a:p>
          <a:pPr rtl="1"/>
          <a:endParaRPr lang="ar-SA"/>
        </a:p>
      </dgm:t>
    </dgm:pt>
    <dgm:pt modelId="{C872DA62-5DA1-4FF0-B8AE-D2E5DC51A88B}">
      <dgm:prSet custT="1"/>
      <dgm:spPr/>
      <dgm:t>
        <a:bodyPr/>
        <a:lstStyle/>
        <a:p>
          <a:pPr rtl="1"/>
          <a:r>
            <a:rPr lang="ar-DZ" sz="1050" b="1" smtClean="0"/>
            <a:t>المهنة أو الوظيفة: مدير، موظف، صاحب مهنة حرة، فني، فلاح، طالب، مشرف عمال.</a:t>
          </a:r>
          <a:endParaRPr lang="en-US" sz="1050" b="1" dirty="0"/>
        </a:p>
      </dgm:t>
    </dgm:pt>
    <dgm:pt modelId="{9CBC24AC-3D97-4215-840E-4F693F260095}" type="parTrans" cxnId="{DAF99214-C819-4960-895F-01A99F5B0264}">
      <dgm:prSet/>
      <dgm:spPr/>
      <dgm:t>
        <a:bodyPr/>
        <a:lstStyle/>
        <a:p>
          <a:pPr rtl="1"/>
          <a:endParaRPr lang="ar-SA"/>
        </a:p>
      </dgm:t>
    </dgm:pt>
    <dgm:pt modelId="{EBDF4998-FB9D-485C-8983-A44693478A5B}" type="sibTrans" cxnId="{DAF99214-C819-4960-895F-01A99F5B0264}">
      <dgm:prSet/>
      <dgm:spPr/>
      <dgm:t>
        <a:bodyPr/>
        <a:lstStyle/>
        <a:p>
          <a:pPr rtl="1"/>
          <a:endParaRPr lang="ar-SA"/>
        </a:p>
      </dgm:t>
    </dgm:pt>
    <dgm:pt modelId="{257A3928-41E5-4AD7-BBE0-B1EAD86AA6AF}">
      <dgm:prSet custT="1"/>
      <dgm:spPr/>
      <dgm:t>
        <a:bodyPr/>
        <a:lstStyle/>
        <a:p>
          <a:pPr rtl="1"/>
          <a:r>
            <a:rPr lang="ar-DZ" sz="1050" b="1" smtClean="0"/>
            <a:t>التعليم: بدون مؤهل، مؤهل متوسط، مؤهل فوق المتوسط.</a:t>
          </a:r>
          <a:endParaRPr lang="en-US" sz="1050" b="1" dirty="0"/>
        </a:p>
      </dgm:t>
    </dgm:pt>
    <dgm:pt modelId="{7C09C306-DBDA-4631-AD68-E17A72678DD2}" type="parTrans" cxnId="{1C1C58E0-D362-4D3E-897F-9A7662DC4489}">
      <dgm:prSet/>
      <dgm:spPr/>
      <dgm:t>
        <a:bodyPr/>
        <a:lstStyle/>
        <a:p>
          <a:pPr rtl="1"/>
          <a:endParaRPr lang="ar-SA"/>
        </a:p>
      </dgm:t>
    </dgm:pt>
    <dgm:pt modelId="{F712AB6B-8B54-49ED-9DAB-BF5A70F1AB55}" type="sibTrans" cxnId="{1C1C58E0-D362-4D3E-897F-9A7662DC4489}">
      <dgm:prSet/>
      <dgm:spPr/>
      <dgm:t>
        <a:bodyPr/>
        <a:lstStyle/>
        <a:p>
          <a:pPr rtl="1"/>
          <a:endParaRPr lang="ar-SA"/>
        </a:p>
      </dgm:t>
    </dgm:pt>
    <dgm:pt modelId="{BEFE7CDE-BC58-418A-8349-98F932DB4ADB}">
      <dgm:prSet custT="1"/>
      <dgm:spPr/>
      <dgm:t>
        <a:bodyPr/>
        <a:lstStyle/>
        <a:p>
          <a:pPr rtl="1"/>
          <a:r>
            <a:rPr lang="ar-DZ" sz="1050" b="1" smtClean="0"/>
            <a:t>الديانة: مسلم، مسيحي.</a:t>
          </a:r>
          <a:endParaRPr lang="en-US" sz="1050" b="1" dirty="0"/>
        </a:p>
      </dgm:t>
    </dgm:pt>
    <dgm:pt modelId="{D53DC905-8A2C-4941-B9B3-5AE56B92F131}" type="parTrans" cxnId="{1E5F9A78-C924-4ED9-95F4-B9306A703AC2}">
      <dgm:prSet/>
      <dgm:spPr/>
      <dgm:t>
        <a:bodyPr/>
        <a:lstStyle/>
        <a:p>
          <a:pPr rtl="1"/>
          <a:endParaRPr lang="ar-SA"/>
        </a:p>
      </dgm:t>
    </dgm:pt>
    <dgm:pt modelId="{17227F75-BBA8-40C8-906E-45B1E29C72B6}" type="sibTrans" cxnId="{1E5F9A78-C924-4ED9-95F4-B9306A703AC2}">
      <dgm:prSet/>
      <dgm:spPr/>
      <dgm:t>
        <a:bodyPr/>
        <a:lstStyle/>
        <a:p>
          <a:pPr rtl="1"/>
          <a:endParaRPr lang="ar-SA"/>
        </a:p>
      </dgm:t>
    </dgm:pt>
    <dgm:pt modelId="{3D17C058-DB38-4FE4-826A-750EB2271EB7}">
      <dgm:prSet custT="1"/>
      <dgm:spPr/>
      <dgm:t>
        <a:bodyPr/>
        <a:lstStyle/>
        <a:p>
          <a:pPr rtl="1"/>
          <a:r>
            <a:rPr lang="ar-DZ" sz="1050" b="1" smtClean="0"/>
            <a:t>الجنسية: مصري، سوري، أمريكي.</a:t>
          </a:r>
          <a:endParaRPr lang="en-US" sz="1050" b="1" dirty="0"/>
        </a:p>
      </dgm:t>
    </dgm:pt>
    <dgm:pt modelId="{BE4F2F8F-8D75-499C-B9D6-5876A6B6FA99}" type="parTrans" cxnId="{0114BCFF-5437-4914-A695-1B5985709311}">
      <dgm:prSet/>
      <dgm:spPr/>
      <dgm:t>
        <a:bodyPr/>
        <a:lstStyle/>
        <a:p>
          <a:pPr rtl="1"/>
          <a:endParaRPr lang="ar-SA"/>
        </a:p>
      </dgm:t>
    </dgm:pt>
    <dgm:pt modelId="{C6AF225E-4507-4DF6-9FB9-BAF83C89AF04}" type="sibTrans" cxnId="{0114BCFF-5437-4914-A695-1B5985709311}">
      <dgm:prSet/>
      <dgm:spPr/>
      <dgm:t>
        <a:bodyPr/>
        <a:lstStyle/>
        <a:p>
          <a:pPr rtl="1"/>
          <a:endParaRPr lang="ar-SA"/>
        </a:p>
      </dgm:t>
    </dgm:pt>
    <dgm:pt modelId="{728ED4F8-B457-48EE-AA1B-80D01F6D897B}">
      <dgm:prSet custT="1"/>
      <dgm:spPr/>
      <dgm:t>
        <a:bodyPr/>
        <a:lstStyle/>
        <a:p>
          <a:pPr rtl="1"/>
          <a:r>
            <a:rPr lang="ar-DZ" sz="1050" b="1" smtClean="0"/>
            <a:t>الطبقة الاجتماعية: الدنيا المنخفضة، الدنيا المرتفعة، المتوسطة، ...</a:t>
          </a:r>
          <a:endParaRPr lang="en-US" sz="1050" b="1" dirty="0"/>
        </a:p>
      </dgm:t>
    </dgm:pt>
    <dgm:pt modelId="{85BF8B8E-66D3-4468-BAAF-FB82AD4F55CC}" type="parTrans" cxnId="{F6B23FE8-7E15-4C7A-8AF3-28FAD4963BBA}">
      <dgm:prSet/>
      <dgm:spPr/>
      <dgm:t>
        <a:bodyPr/>
        <a:lstStyle/>
        <a:p>
          <a:pPr rtl="1"/>
          <a:endParaRPr lang="ar-SA"/>
        </a:p>
      </dgm:t>
    </dgm:pt>
    <dgm:pt modelId="{1F8FDC9C-E53E-44EF-A57F-3D67EC85E625}" type="sibTrans" cxnId="{F6B23FE8-7E15-4C7A-8AF3-28FAD4963BBA}">
      <dgm:prSet/>
      <dgm:spPr/>
      <dgm:t>
        <a:bodyPr/>
        <a:lstStyle/>
        <a:p>
          <a:pPr rtl="1"/>
          <a:endParaRPr lang="ar-SA"/>
        </a:p>
      </dgm:t>
    </dgm:pt>
    <dgm:pt modelId="{BA864334-0D44-4E51-B997-3AB267B70FD6}">
      <dgm:prSet custT="1"/>
      <dgm:spPr/>
      <dgm:t>
        <a:bodyPr/>
        <a:lstStyle/>
        <a:p>
          <a:pPr rtl="1"/>
          <a:r>
            <a:rPr lang="ar-DZ" sz="1050" b="1" smtClean="0"/>
            <a:t>نمط الحياة أو المعيشة: الأنشطة التي يمارسها الفرد، اهتماماته، أرائه.</a:t>
          </a:r>
          <a:endParaRPr lang="en-US" sz="1050" b="1" dirty="0"/>
        </a:p>
      </dgm:t>
    </dgm:pt>
    <dgm:pt modelId="{8C2535CA-5E9D-478D-B5FB-F5EAE112D77B}" type="parTrans" cxnId="{5D4B54E3-19EA-4EE8-BE6D-4160F9EA18AD}">
      <dgm:prSet/>
      <dgm:spPr/>
      <dgm:t>
        <a:bodyPr/>
        <a:lstStyle/>
        <a:p>
          <a:pPr rtl="1"/>
          <a:endParaRPr lang="ar-SA"/>
        </a:p>
      </dgm:t>
    </dgm:pt>
    <dgm:pt modelId="{87ADBF46-9658-4808-8176-3CDFF09541C8}" type="sibTrans" cxnId="{5D4B54E3-19EA-4EE8-BE6D-4160F9EA18AD}">
      <dgm:prSet/>
      <dgm:spPr/>
      <dgm:t>
        <a:bodyPr/>
        <a:lstStyle/>
        <a:p>
          <a:pPr rtl="1"/>
          <a:endParaRPr lang="ar-SA"/>
        </a:p>
      </dgm:t>
    </dgm:pt>
    <dgm:pt modelId="{91D0DB7F-6FD5-4A55-AB91-5F3A8624D343}">
      <dgm:prSet/>
      <dgm:spPr/>
      <dgm:t>
        <a:bodyPr/>
        <a:lstStyle/>
        <a:p>
          <a:pPr rtl="1"/>
          <a:endParaRPr lang="ar-SA" sz="3600" b="1" dirty="0"/>
        </a:p>
      </dgm:t>
    </dgm:pt>
    <dgm:pt modelId="{27A0C5FB-5A83-42D5-8D39-875F835446FF}" type="parTrans" cxnId="{81821F97-1423-44C4-800C-4580710409A2}">
      <dgm:prSet/>
      <dgm:spPr/>
      <dgm:t>
        <a:bodyPr/>
        <a:lstStyle/>
        <a:p>
          <a:pPr rtl="1"/>
          <a:endParaRPr lang="ar-SA"/>
        </a:p>
      </dgm:t>
    </dgm:pt>
    <dgm:pt modelId="{7B08248C-EFBB-41C8-9A19-78EC12381B95}" type="sibTrans" cxnId="{81821F97-1423-44C4-800C-4580710409A2}">
      <dgm:prSet/>
      <dgm:spPr/>
      <dgm:t>
        <a:bodyPr/>
        <a:lstStyle/>
        <a:p>
          <a:pPr rtl="1"/>
          <a:endParaRPr lang="ar-SA"/>
        </a:p>
      </dgm:t>
    </dgm:pt>
    <dgm:pt modelId="{DEC07D14-1F3D-420F-9043-23F76253BDBD}">
      <dgm:prSet custT="1"/>
      <dgm:spPr/>
      <dgm:t>
        <a:bodyPr/>
        <a:lstStyle/>
        <a:p>
          <a:pPr rtl="1"/>
          <a:endParaRPr lang="ar-SA" sz="1400" b="1" dirty="0"/>
        </a:p>
      </dgm:t>
    </dgm:pt>
    <dgm:pt modelId="{4CEBD3C8-2BC4-4BFB-B9AD-C8728B7B5453}" type="parTrans" cxnId="{21F100A8-0EB0-4B81-B117-D28BB1BD15CA}">
      <dgm:prSet/>
      <dgm:spPr/>
      <dgm:t>
        <a:bodyPr/>
        <a:lstStyle/>
        <a:p>
          <a:pPr rtl="1"/>
          <a:endParaRPr lang="ar-SA"/>
        </a:p>
      </dgm:t>
    </dgm:pt>
    <dgm:pt modelId="{A25D2579-05C9-49C3-9C12-F1338AC66228}" type="sibTrans" cxnId="{21F100A8-0EB0-4B81-B117-D28BB1BD15CA}">
      <dgm:prSet/>
      <dgm:spPr/>
      <dgm:t>
        <a:bodyPr/>
        <a:lstStyle/>
        <a:p>
          <a:pPr rtl="1"/>
          <a:endParaRPr lang="ar-SA"/>
        </a:p>
      </dgm:t>
    </dgm:pt>
    <dgm:pt modelId="{C3A640AE-5665-4AFC-BECF-3BC777CBF7C9}">
      <dgm:prSet phldrT="[Texte]" custT="1"/>
      <dgm:spPr/>
      <dgm:t>
        <a:bodyPr/>
        <a:lstStyle/>
        <a:p>
          <a:pPr rtl="1"/>
          <a:r>
            <a:rPr lang="ar-SA" sz="1050" b="1" smtClean="0"/>
            <a:t>السن:</a:t>
          </a:r>
          <a:r>
            <a:rPr lang="ar-DZ" sz="1050" b="1" smtClean="0"/>
            <a:t> سوق الأطفال، سوق ألبسة رجالية، .....</a:t>
          </a:r>
          <a:endParaRPr lang="ar-SA" sz="1050" b="1" dirty="0"/>
        </a:p>
      </dgm:t>
    </dgm:pt>
    <dgm:pt modelId="{3713BE1E-D332-436E-B136-0EDF7E356C44}" type="parTrans" cxnId="{2336DA4E-BC93-49D5-9A11-F075DB5FCD85}">
      <dgm:prSet/>
      <dgm:spPr/>
      <dgm:t>
        <a:bodyPr/>
        <a:lstStyle/>
        <a:p>
          <a:pPr rtl="1"/>
          <a:endParaRPr lang="ar-SA"/>
        </a:p>
      </dgm:t>
    </dgm:pt>
    <dgm:pt modelId="{69157BB4-096D-4D79-95FD-5344C63771D5}" type="sibTrans" cxnId="{2336DA4E-BC93-49D5-9A11-F075DB5FCD85}">
      <dgm:prSet/>
      <dgm:spPr/>
      <dgm:t>
        <a:bodyPr/>
        <a:lstStyle/>
        <a:p>
          <a:pPr rtl="1"/>
          <a:endParaRPr lang="ar-SA"/>
        </a:p>
      </dgm:t>
    </dgm:pt>
    <dgm:pt modelId="{A59F63A4-88BF-463C-9347-163BB79E8DE4}">
      <dgm:prSet phldrT="[Texte]" custT="1"/>
      <dgm:spPr/>
      <dgm:t>
        <a:bodyPr/>
        <a:lstStyle/>
        <a:p>
          <a:pPr rtl="1"/>
          <a:endParaRPr lang="ar-SA" sz="1050" dirty="0"/>
        </a:p>
      </dgm:t>
    </dgm:pt>
    <dgm:pt modelId="{ADBF779B-2AC0-403C-AEC3-0EF1BB5854BC}" type="parTrans" cxnId="{E07C594D-847F-40EB-BAFB-A82FD7FFBD97}">
      <dgm:prSet/>
      <dgm:spPr/>
      <dgm:t>
        <a:bodyPr/>
        <a:lstStyle/>
        <a:p>
          <a:pPr rtl="1"/>
          <a:endParaRPr lang="ar-SA"/>
        </a:p>
      </dgm:t>
    </dgm:pt>
    <dgm:pt modelId="{7679DE1D-5AC4-4DC8-9E75-FF7BC76C4DD6}" type="sibTrans" cxnId="{E07C594D-847F-40EB-BAFB-A82FD7FFBD97}">
      <dgm:prSet/>
      <dgm:spPr/>
      <dgm:t>
        <a:bodyPr/>
        <a:lstStyle/>
        <a:p>
          <a:pPr rtl="1"/>
          <a:endParaRPr lang="ar-SA"/>
        </a:p>
      </dgm:t>
    </dgm:pt>
    <dgm:pt modelId="{99E362EB-52D2-4C1F-B8D5-A8866E70E461}">
      <dgm:prSet phldrT="[Texte]" custT="1"/>
      <dgm:spPr/>
      <dgm:t>
        <a:bodyPr/>
        <a:lstStyle/>
        <a:p>
          <a:pPr rtl="1"/>
          <a:endParaRPr lang="ar-SA" sz="1050" dirty="0"/>
        </a:p>
      </dgm:t>
    </dgm:pt>
    <dgm:pt modelId="{D52F7254-664C-44A1-9C6D-06B9F9CB6608}" type="parTrans" cxnId="{EAD7707C-DDE1-4C92-93D9-6C47258DCDC7}">
      <dgm:prSet/>
      <dgm:spPr/>
      <dgm:t>
        <a:bodyPr/>
        <a:lstStyle/>
        <a:p>
          <a:pPr rtl="1"/>
          <a:endParaRPr lang="ar-SA"/>
        </a:p>
      </dgm:t>
    </dgm:pt>
    <dgm:pt modelId="{D439F2A9-01C7-4E43-B45E-E77C22810B8B}" type="sibTrans" cxnId="{EAD7707C-DDE1-4C92-93D9-6C47258DCDC7}">
      <dgm:prSet/>
      <dgm:spPr/>
      <dgm:t>
        <a:bodyPr/>
        <a:lstStyle/>
        <a:p>
          <a:pPr rtl="1"/>
          <a:endParaRPr lang="ar-SA"/>
        </a:p>
      </dgm:t>
    </dgm:pt>
    <dgm:pt modelId="{B93E9959-D91E-4354-AE94-5D9B1151BBB1}">
      <dgm:prSet custT="1"/>
      <dgm:spPr/>
      <dgm:t>
        <a:bodyPr/>
        <a:lstStyle/>
        <a:p>
          <a:pPr rtl="1"/>
          <a:endParaRPr lang="en-US" sz="1000" b="1" dirty="0"/>
        </a:p>
      </dgm:t>
    </dgm:pt>
    <dgm:pt modelId="{E54FB8D6-55DA-47E3-A914-3DD66B90A734}" type="parTrans" cxnId="{4FE46401-2181-4853-A0AA-324AACB8E24B}">
      <dgm:prSet/>
      <dgm:spPr/>
      <dgm:t>
        <a:bodyPr/>
        <a:lstStyle/>
        <a:p>
          <a:pPr rtl="1"/>
          <a:endParaRPr lang="ar-SA"/>
        </a:p>
      </dgm:t>
    </dgm:pt>
    <dgm:pt modelId="{1E7D5566-F7F9-4309-BA24-A9B56D100123}" type="sibTrans" cxnId="{4FE46401-2181-4853-A0AA-324AACB8E24B}">
      <dgm:prSet/>
      <dgm:spPr/>
      <dgm:t>
        <a:bodyPr/>
        <a:lstStyle/>
        <a:p>
          <a:pPr rtl="1"/>
          <a:endParaRPr lang="ar-SA"/>
        </a:p>
      </dgm:t>
    </dgm:pt>
    <dgm:pt modelId="{80857EF3-6233-4EA1-82CA-F005C389881B}">
      <dgm:prSet custT="1"/>
      <dgm:spPr/>
      <dgm:t>
        <a:bodyPr/>
        <a:lstStyle/>
        <a:p>
          <a:pPr rtl="1"/>
          <a:r>
            <a:rPr lang="ar-DZ" sz="1000" b="1" smtClean="0"/>
            <a:t>المنافع التي يبحث عنها المستهلك في المنتج: الجودة، الخدمة، الجانب الاقتصادي، اليسر والسهولة في البحث، السرعة في الاقتناء.</a:t>
          </a:r>
          <a:endParaRPr lang="en-US" sz="1000" b="1" dirty="0"/>
        </a:p>
      </dgm:t>
    </dgm:pt>
    <dgm:pt modelId="{0A74F719-9BC3-443C-8F58-270D20794461}" type="parTrans" cxnId="{FCA0E9E1-AE3A-4B79-90BF-094C69AD62B2}">
      <dgm:prSet/>
      <dgm:spPr/>
      <dgm:t>
        <a:bodyPr/>
        <a:lstStyle/>
        <a:p>
          <a:pPr rtl="1"/>
          <a:endParaRPr lang="ar-SA"/>
        </a:p>
      </dgm:t>
    </dgm:pt>
    <dgm:pt modelId="{3329D57A-04E7-41C3-B40F-F6F8AB781F1F}" type="sibTrans" cxnId="{FCA0E9E1-AE3A-4B79-90BF-094C69AD62B2}">
      <dgm:prSet/>
      <dgm:spPr/>
      <dgm:t>
        <a:bodyPr/>
        <a:lstStyle/>
        <a:p>
          <a:pPr rtl="1"/>
          <a:endParaRPr lang="ar-SA"/>
        </a:p>
      </dgm:t>
    </dgm:pt>
    <dgm:pt modelId="{69F70CE4-EE05-49CA-A593-0005CB8AA197}">
      <dgm:prSet custT="1"/>
      <dgm:spPr/>
      <dgm:t>
        <a:bodyPr/>
        <a:lstStyle/>
        <a:p>
          <a:pPr rtl="1"/>
          <a:r>
            <a:rPr lang="ar-DZ" sz="1000" b="1" smtClean="0"/>
            <a:t>حالة المستخدم: </a:t>
          </a:r>
          <a:r>
            <a:rPr lang="ar-SA" sz="1000" b="1" smtClean="0"/>
            <a:t>غير</a:t>
          </a:r>
          <a:r>
            <a:rPr lang="ar-DZ" sz="1000" b="1" smtClean="0"/>
            <a:t> مستخدم، مستخدم لأوامره، ....</a:t>
          </a:r>
          <a:endParaRPr lang="en-US" sz="1000" b="1" dirty="0"/>
        </a:p>
      </dgm:t>
    </dgm:pt>
    <dgm:pt modelId="{B34ABA06-2E25-4EB6-B04A-A54A4744CEBC}" type="parTrans" cxnId="{D9A45E95-F09A-4875-B83A-7809419D3666}">
      <dgm:prSet/>
      <dgm:spPr/>
      <dgm:t>
        <a:bodyPr/>
        <a:lstStyle/>
        <a:p>
          <a:pPr rtl="1"/>
          <a:endParaRPr lang="ar-SA"/>
        </a:p>
      </dgm:t>
    </dgm:pt>
    <dgm:pt modelId="{A1BA45DF-66A6-4593-ABFF-0180D83B2D1E}" type="sibTrans" cxnId="{D9A45E95-F09A-4875-B83A-7809419D3666}">
      <dgm:prSet/>
      <dgm:spPr/>
      <dgm:t>
        <a:bodyPr/>
        <a:lstStyle/>
        <a:p>
          <a:pPr rtl="1"/>
          <a:endParaRPr lang="ar-SA"/>
        </a:p>
      </dgm:t>
    </dgm:pt>
    <dgm:pt modelId="{F29DF470-A64F-4EAC-BC69-E08563029A9A}">
      <dgm:prSet custT="1"/>
      <dgm:spPr/>
      <dgm:t>
        <a:bodyPr/>
        <a:lstStyle/>
        <a:p>
          <a:pPr rtl="1"/>
          <a:r>
            <a:rPr lang="ar-DZ" sz="1000" b="1" smtClean="0"/>
            <a:t>معدل الاستخدام: منخفض الاستخدام، متوسط الاستخدام، كثيف الاستخدام.</a:t>
          </a:r>
          <a:endParaRPr lang="en-US" sz="1000" b="1" dirty="0"/>
        </a:p>
      </dgm:t>
    </dgm:pt>
    <dgm:pt modelId="{68A238B4-73BE-4460-BF17-0AD177EB492A}" type="parTrans" cxnId="{D0FBFDD7-3B6A-43C7-900A-9558239585D3}">
      <dgm:prSet/>
      <dgm:spPr/>
      <dgm:t>
        <a:bodyPr/>
        <a:lstStyle/>
        <a:p>
          <a:pPr rtl="1"/>
          <a:endParaRPr lang="ar-SA"/>
        </a:p>
      </dgm:t>
    </dgm:pt>
    <dgm:pt modelId="{C1FA0056-9DE5-4563-BF92-6195FDBBCF2A}" type="sibTrans" cxnId="{D0FBFDD7-3B6A-43C7-900A-9558239585D3}">
      <dgm:prSet/>
      <dgm:spPr/>
      <dgm:t>
        <a:bodyPr/>
        <a:lstStyle/>
        <a:p>
          <a:pPr rtl="1"/>
          <a:endParaRPr lang="ar-SA"/>
        </a:p>
      </dgm:t>
    </dgm:pt>
    <dgm:pt modelId="{1C7D0494-705C-45DC-87A1-6531865FE70B}">
      <dgm:prSet custT="1"/>
      <dgm:spPr/>
      <dgm:t>
        <a:bodyPr/>
        <a:lstStyle/>
        <a:p>
          <a:pPr rtl="1"/>
          <a:r>
            <a:rPr lang="ar-DZ" sz="1000" b="1" smtClean="0"/>
            <a:t>درجة الولاء: لا يوجد أي ولاء، ولاء متوسط، ولاء مرتفع.</a:t>
          </a:r>
          <a:endParaRPr lang="en-US" sz="1000" b="1" dirty="0"/>
        </a:p>
      </dgm:t>
    </dgm:pt>
    <dgm:pt modelId="{C304B677-2D5C-43EA-B40C-C3F171F605EA}" type="parTrans" cxnId="{438CF803-7DBD-42C4-929F-D2BA576D7664}">
      <dgm:prSet/>
      <dgm:spPr/>
      <dgm:t>
        <a:bodyPr/>
        <a:lstStyle/>
        <a:p>
          <a:pPr rtl="1"/>
          <a:endParaRPr lang="ar-SA"/>
        </a:p>
      </dgm:t>
    </dgm:pt>
    <dgm:pt modelId="{FF7C90D4-560F-400D-94CF-A42B30CB781B}" type="sibTrans" cxnId="{438CF803-7DBD-42C4-929F-D2BA576D7664}">
      <dgm:prSet/>
      <dgm:spPr/>
      <dgm:t>
        <a:bodyPr/>
        <a:lstStyle/>
        <a:p>
          <a:pPr rtl="1"/>
          <a:endParaRPr lang="ar-SA"/>
        </a:p>
      </dgm:t>
    </dgm:pt>
    <dgm:pt modelId="{44442A71-F3EF-46DF-A9BC-4B837614D0F3}">
      <dgm:prSet custT="1"/>
      <dgm:spPr/>
      <dgm:t>
        <a:bodyPr/>
        <a:lstStyle/>
        <a:p>
          <a:pPr rtl="1"/>
          <a:r>
            <a:rPr lang="ar-DZ" sz="1000" b="1" smtClean="0"/>
            <a:t>المرحلة الخاصة بالاستعداد للشراء: عدم المعرفة، المعرفة، لديه معلومات، مهتم بالمنتج، لديه الرغبة، ...</a:t>
          </a:r>
          <a:endParaRPr lang="en-US" sz="1000" b="1" dirty="0"/>
        </a:p>
      </dgm:t>
    </dgm:pt>
    <dgm:pt modelId="{7904F151-D245-48E3-82F9-FC2CC5FCC142}" type="parTrans" cxnId="{23E4FDCD-9F3F-4574-8A6C-BF8EE6495D6F}">
      <dgm:prSet/>
      <dgm:spPr/>
      <dgm:t>
        <a:bodyPr/>
        <a:lstStyle/>
        <a:p>
          <a:pPr rtl="1"/>
          <a:endParaRPr lang="ar-SA"/>
        </a:p>
      </dgm:t>
    </dgm:pt>
    <dgm:pt modelId="{E53EFCC0-F37C-464F-9A3B-EE2715B45168}" type="sibTrans" cxnId="{23E4FDCD-9F3F-4574-8A6C-BF8EE6495D6F}">
      <dgm:prSet/>
      <dgm:spPr/>
      <dgm:t>
        <a:bodyPr/>
        <a:lstStyle/>
        <a:p>
          <a:pPr rtl="1"/>
          <a:endParaRPr lang="ar-SA"/>
        </a:p>
      </dgm:t>
    </dgm:pt>
    <dgm:pt modelId="{6CB44BA9-DB40-454D-9E69-94CBDAC77FBB}" type="pres">
      <dgm:prSet presAssocID="{D11DD269-121D-492F-B3BA-80A12E8E6E9B}" presName="Name0" presStyleCnt="0">
        <dgm:presLayoutVars>
          <dgm:dir/>
          <dgm:animLvl val="lvl"/>
          <dgm:resizeHandles val="exact"/>
        </dgm:presLayoutVars>
      </dgm:prSet>
      <dgm:spPr/>
      <dgm:t>
        <a:bodyPr/>
        <a:lstStyle/>
        <a:p>
          <a:pPr rtl="1"/>
          <a:endParaRPr lang="ar-SA"/>
        </a:p>
      </dgm:t>
    </dgm:pt>
    <dgm:pt modelId="{C617711B-52BF-4D2F-9B66-3D3BD58CCDE3}" type="pres">
      <dgm:prSet presAssocID="{22D16356-AF4D-4B0A-BC5D-0D6B861ACEEE}" presName="linNode" presStyleCnt="0"/>
      <dgm:spPr/>
      <dgm:t>
        <a:bodyPr/>
        <a:lstStyle/>
        <a:p>
          <a:pPr rtl="1"/>
          <a:endParaRPr lang="ar-SA"/>
        </a:p>
      </dgm:t>
    </dgm:pt>
    <dgm:pt modelId="{42CFA2C4-6F88-4042-8E26-C551741D68BB}" type="pres">
      <dgm:prSet presAssocID="{22D16356-AF4D-4B0A-BC5D-0D6B861ACEEE}" presName="parentText" presStyleLbl="node1" presStyleIdx="0" presStyleCnt="3">
        <dgm:presLayoutVars>
          <dgm:chMax val="1"/>
          <dgm:bulletEnabled val="1"/>
        </dgm:presLayoutVars>
      </dgm:prSet>
      <dgm:spPr/>
      <dgm:t>
        <a:bodyPr/>
        <a:lstStyle/>
        <a:p>
          <a:pPr rtl="1"/>
          <a:endParaRPr lang="ar-SA"/>
        </a:p>
      </dgm:t>
    </dgm:pt>
    <dgm:pt modelId="{4D260397-D599-4D02-9840-929A4E190EE6}" type="pres">
      <dgm:prSet presAssocID="{22D16356-AF4D-4B0A-BC5D-0D6B861ACEEE}" presName="descendantText" presStyleLbl="alignAccFollowNode1" presStyleIdx="0" presStyleCnt="3" custScaleX="120306" custScaleY="327564">
        <dgm:presLayoutVars>
          <dgm:bulletEnabled val="1"/>
        </dgm:presLayoutVars>
      </dgm:prSet>
      <dgm:spPr/>
      <dgm:t>
        <a:bodyPr/>
        <a:lstStyle/>
        <a:p>
          <a:pPr rtl="1"/>
          <a:endParaRPr lang="ar-SA"/>
        </a:p>
      </dgm:t>
    </dgm:pt>
    <dgm:pt modelId="{AF635D12-4DC6-408A-8DA7-17502629A1CC}" type="pres">
      <dgm:prSet presAssocID="{1DDD332E-D7EB-409F-9457-4DD57C4D0641}" presName="sp" presStyleCnt="0"/>
      <dgm:spPr/>
      <dgm:t>
        <a:bodyPr/>
        <a:lstStyle/>
        <a:p>
          <a:pPr rtl="1"/>
          <a:endParaRPr lang="ar-SA"/>
        </a:p>
      </dgm:t>
    </dgm:pt>
    <dgm:pt modelId="{EF1A22B0-F636-4BB8-AD91-9A9AF6BB26B1}" type="pres">
      <dgm:prSet presAssocID="{C736068C-776D-4A2B-BA8C-10D834544BCA}" presName="linNode" presStyleCnt="0"/>
      <dgm:spPr/>
      <dgm:t>
        <a:bodyPr/>
        <a:lstStyle/>
        <a:p>
          <a:pPr rtl="1"/>
          <a:endParaRPr lang="ar-SA"/>
        </a:p>
      </dgm:t>
    </dgm:pt>
    <dgm:pt modelId="{E686A935-8211-4716-8B67-C284CBE2CBF1}" type="pres">
      <dgm:prSet presAssocID="{C736068C-776D-4A2B-BA8C-10D834544BCA}" presName="parentText" presStyleLbl="node1" presStyleIdx="1" presStyleCnt="3">
        <dgm:presLayoutVars>
          <dgm:chMax val="1"/>
          <dgm:bulletEnabled val="1"/>
        </dgm:presLayoutVars>
      </dgm:prSet>
      <dgm:spPr/>
      <dgm:t>
        <a:bodyPr/>
        <a:lstStyle/>
        <a:p>
          <a:pPr rtl="1"/>
          <a:endParaRPr lang="ar-SA"/>
        </a:p>
      </dgm:t>
    </dgm:pt>
    <dgm:pt modelId="{8ADB7131-B48A-41C6-BA98-84C9D65DEDBC}" type="pres">
      <dgm:prSet presAssocID="{C736068C-776D-4A2B-BA8C-10D834544BCA}" presName="descendantText" presStyleLbl="alignAccFollowNode1" presStyleIdx="1" presStyleCnt="3" custScaleY="459412" custLinFactNeighborX="-2007" custLinFactNeighborY="5619">
        <dgm:presLayoutVars>
          <dgm:bulletEnabled val="1"/>
        </dgm:presLayoutVars>
      </dgm:prSet>
      <dgm:spPr/>
      <dgm:t>
        <a:bodyPr/>
        <a:lstStyle/>
        <a:p>
          <a:pPr rtl="1"/>
          <a:endParaRPr lang="ar-SA"/>
        </a:p>
      </dgm:t>
    </dgm:pt>
    <dgm:pt modelId="{7DE10F39-9257-4843-BBB6-0047FC9F5075}" type="pres">
      <dgm:prSet presAssocID="{17906BBF-754C-4880-972D-7B7D97557FC3}" presName="sp" presStyleCnt="0"/>
      <dgm:spPr/>
      <dgm:t>
        <a:bodyPr/>
        <a:lstStyle/>
        <a:p>
          <a:pPr rtl="1"/>
          <a:endParaRPr lang="ar-SA"/>
        </a:p>
      </dgm:t>
    </dgm:pt>
    <dgm:pt modelId="{5BE8F1D0-16CD-41AF-8328-DA158D4FE830}" type="pres">
      <dgm:prSet presAssocID="{49E3EB99-DAB4-45A8-8035-3622E920B476}" presName="linNode" presStyleCnt="0"/>
      <dgm:spPr/>
      <dgm:t>
        <a:bodyPr/>
        <a:lstStyle/>
        <a:p>
          <a:pPr rtl="1"/>
          <a:endParaRPr lang="ar-SA"/>
        </a:p>
      </dgm:t>
    </dgm:pt>
    <dgm:pt modelId="{B871CC49-2398-434F-B799-5F78EFECAC2B}" type="pres">
      <dgm:prSet presAssocID="{49E3EB99-DAB4-45A8-8035-3622E920B476}" presName="parentText" presStyleLbl="node1" presStyleIdx="2" presStyleCnt="3">
        <dgm:presLayoutVars>
          <dgm:chMax val="1"/>
          <dgm:bulletEnabled val="1"/>
        </dgm:presLayoutVars>
      </dgm:prSet>
      <dgm:spPr/>
      <dgm:t>
        <a:bodyPr/>
        <a:lstStyle/>
        <a:p>
          <a:pPr rtl="1"/>
          <a:endParaRPr lang="ar-SA"/>
        </a:p>
      </dgm:t>
    </dgm:pt>
    <dgm:pt modelId="{611F8A91-4618-45A7-BE14-40C939D6666C}" type="pres">
      <dgm:prSet presAssocID="{49E3EB99-DAB4-45A8-8035-3622E920B476}" presName="descendantText" presStyleLbl="alignAccFollowNode1" presStyleIdx="2" presStyleCnt="3" custScaleY="330733" custLinFactY="26266" custLinFactNeighborX="-1076" custLinFactNeighborY="100000">
        <dgm:presLayoutVars>
          <dgm:bulletEnabled val="1"/>
        </dgm:presLayoutVars>
      </dgm:prSet>
      <dgm:spPr/>
      <dgm:t>
        <a:bodyPr/>
        <a:lstStyle/>
        <a:p>
          <a:pPr rtl="1"/>
          <a:endParaRPr lang="ar-SA"/>
        </a:p>
      </dgm:t>
    </dgm:pt>
  </dgm:ptLst>
  <dgm:cxnLst>
    <dgm:cxn modelId="{8970CEE9-F4C9-44B3-B6E2-AD559165D711}" type="presOf" srcId="{C872DA62-5DA1-4FF0-B8AE-D2E5DC51A88B}" destId="{8ADB7131-B48A-41C6-BA98-84C9D65DEDBC}" srcOrd="0" destOrd="8" presId="urn:microsoft.com/office/officeart/2005/8/layout/vList5"/>
    <dgm:cxn modelId="{0C0135E0-B136-469D-BD92-2BB6F31459AA}" srcId="{22D16356-AF4D-4B0A-BC5D-0D6B861ACEEE}" destId="{32BBD666-77A9-4F1C-8940-B53960E70EC0}" srcOrd="3" destOrd="0" parTransId="{CF646540-F7B6-4E9B-82F9-F31A6C5414EA}" sibTransId="{CA22619B-F18C-49D0-A750-81E33EDCD156}"/>
    <dgm:cxn modelId="{4AE760C5-D76E-41B6-A785-0A181FA300EC}" type="presOf" srcId="{22D16356-AF4D-4B0A-BC5D-0D6B861ACEEE}" destId="{42CFA2C4-6F88-4042-8E26-C551741D68BB}" srcOrd="0" destOrd="0" presId="urn:microsoft.com/office/officeart/2005/8/layout/vList5"/>
    <dgm:cxn modelId="{A91C30C8-0AE7-400B-BD1D-B0E9D7FE7BAF}" type="presOf" srcId="{4781D25C-839A-4C37-8DF2-517E4A949A56}" destId="{4D260397-D599-4D02-9840-929A4E190EE6}" srcOrd="0" destOrd="2" presId="urn:microsoft.com/office/officeart/2005/8/layout/vList5"/>
    <dgm:cxn modelId="{AA1C5BBD-B976-409C-99DB-D4B1C3BAFBF4}" type="presOf" srcId="{B93E9959-D91E-4354-AE94-5D9B1151BBB1}" destId="{611F8A91-4618-45A7-BE14-40C939D6666C}" srcOrd="0" destOrd="1" presId="urn:microsoft.com/office/officeart/2005/8/layout/vList5"/>
    <dgm:cxn modelId="{3B9A0898-2D13-4E9E-88A5-189EA9546EF0}" srcId="{49E3EB99-DAB4-45A8-8035-3622E920B476}" destId="{2E02A8AF-D148-41CC-A0E0-95E7D28D0C3F}" srcOrd="7" destOrd="0" parTransId="{12F3B301-85E0-4605-8D6B-F221B680616E}" sibTransId="{25AFE647-6FD9-47A8-9C76-AD3394D3C84F}"/>
    <dgm:cxn modelId="{23E4FDCD-9F3F-4574-8A6C-BF8EE6495D6F}" srcId="{49E3EB99-DAB4-45A8-8035-3622E920B476}" destId="{44442A71-F3EF-46DF-A9BC-4B837614D0F3}" srcOrd="6" destOrd="0" parTransId="{7904F151-D245-48E3-82F9-FC2CC5FCC142}" sibTransId="{E53EFCC0-F37C-464F-9A3B-EE2715B45168}"/>
    <dgm:cxn modelId="{AC51FC47-F319-42E7-961C-F02B5606108F}" srcId="{C736068C-776D-4A2B-BA8C-10D834544BCA}" destId="{304C60D4-458D-426F-B83F-DA5E3B06E0BC}" srcOrd="14" destOrd="0" parTransId="{B5425135-F57C-4DE1-BF34-340843FD357B}" sibTransId="{82799BA5-7B5C-47AA-89B1-36294E35E886}"/>
    <dgm:cxn modelId="{1D5CBE5F-C998-471E-8A71-EEA90C70E272}" srcId="{22D16356-AF4D-4B0A-BC5D-0D6B861ACEEE}" destId="{C41DB786-4366-400D-8C50-C93931375691}" srcOrd="5" destOrd="0" parTransId="{249294B6-00A8-4D76-8EA1-AACF2C75BE5F}" sibTransId="{13C58E15-5A88-429B-A2B6-214E7A2AD571}"/>
    <dgm:cxn modelId="{3F1664DA-DBAE-4504-A0D4-8FD9C4963EA1}" type="presOf" srcId="{2E02A8AF-D148-41CC-A0E0-95E7D28D0C3F}" destId="{611F8A91-4618-45A7-BE14-40C939D6666C}" srcOrd="0" destOrd="7" presId="urn:microsoft.com/office/officeart/2005/8/layout/vList5"/>
    <dgm:cxn modelId="{347AEBBC-A6E4-43A7-B7C3-9B7101A9F300}" srcId="{49E3EB99-DAB4-45A8-8035-3622E920B476}" destId="{3493C629-DCBA-4CDA-A9E8-6F59F89F14C8}" srcOrd="0" destOrd="0" parTransId="{549F9004-5A66-4347-A356-8E1C17775817}" sibTransId="{A458B2AA-D94F-4534-807E-BA3E500819DF}"/>
    <dgm:cxn modelId="{FFFFB933-909A-44BF-91DF-89DD1F15C3C9}" type="presOf" srcId="{3493C629-DCBA-4CDA-A9E8-6F59F89F14C8}" destId="{611F8A91-4618-45A7-BE14-40C939D6666C}" srcOrd="0" destOrd="0" presId="urn:microsoft.com/office/officeart/2005/8/layout/vList5"/>
    <dgm:cxn modelId="{509DC48F-B610-446A-B8A7-7E21F4820BBF}" srcId="{22D16356-AF4D-4B0A-BC5D-0D6B861ACEEE}" destId="{152CE871-B639-4F54-A5C2-A0B60FB4A7BC}" srcOrd="0" destOrd="0" parTransId="{7FFB39C1-87ED-46A2-8736-FF01709CEA44}" sibTransId="{748365DA-1253-4211-960F-73CECD82AAC9}"/>
    <dgm:cxn modelId="{ABE7894E-ADD0-4D0A-B44D-49586A8D5CB8}" srcId="{C736068C-776D-4A2B-BA8C-10D834544BCA}" destId="{13BADA0F-7491-4D6A-B0FF-AC806339A086}" srcOrd="6" destOrd="0" parTransId="{3E094E07-4E14-47B9-8824-214753CE3E72}" sibTransId="{0A1041BE-D2A7-4214-8FB8-2F3A60F8DB09}"/>
    <dgm:cxn modelId="{18D6C6ED-857B-4653-8961-9732A33CDB95}" type="presOf" srcId="{493570EC-3385-4B11-ADF7-B99A61336E4A}" destId="{8ADB7131-B48A-41C6-BA98-84C9D65DEDBC}" srcOrd="0" destOrd="7" presId="urn:microsoft.com/office/officeart/2005/8/layout/vList5"/>
    <dgm:cxn modelId="{95400956-6ED2-4D2C-A464-BA5A886D29DE}" srcId="{22D16356-AF4D-4B0A-BC5D-0D6B861ACEEE}" destId="{D0920C54-450E-4F31-899D-01875FD8FF9C}" srcOrd="1" destOrd="0" parTransId="{02F9433A-7497-4632-AAB4-28769D28C465}" sibTransId="{BA8ED0C3-34F3-411E-B314-899FD20B7931}"/>
    <dgm:cxn modelId="{E07C594D-847F-40EB-BAFB-A82FD7FFBD97}" srcId="{C736068C-776D-4A2B-BA8C-10D834544BCA}" destId="{A59F63A4-88BF-463C-9347-163BB79E8DE4}" srcOrd="1" destOrd="0" parTransId="{ADBF779B-2AC0-403C-AEC3-0EF1BB5854BC}" sibTransId="{7679DE1D-5AC4-4DC8-9E75-FF7BC76C4DD6}"/>
    <dgm:cxn modelId="{5D4B54E3-19EA-4EE8-BE6D-4160F9EA18AD}" srcId="{C736068C-776D-4A2B-BA8C-10D834544BCA}" destId="{BA864334-0D44-4E51-B997-3AB267B70FD6}" srcOrd="13" destOrd="0" parTransId="{8C2535CA-5E9D-478D-B5FB-F5EAE112D77B}" sibTransId="{87ADBF46-9658-4808-8176-3CDFF09541C8}"/>
    <dgm:cxn modelId="{1E5F9A78-C924-4ED9-95F4-B9306A703AC2}" srcId="{C736068C-776D-4A2B-BA8C-10D834544BCA}" destId="{BEFE7CDE-BC58-418A-8349-98F932DB4ADB}" srcOrd="10" destOrd="0" parTransId="{D53DC905-8A2C-4941-B9B3-5AE56B92F131}" sibTransId="{17227F75-BBA8-40C8-906E-45B1E29C72B6}"/>
    <dgm:cxn modelId="{913DC723-C330-4113-B1B9-6300A0CD9FE5}" srcId="{22D16356-AF4D-4B0A-BC5D-0D6B861ACEEE}" destId="{4781D25C-839A-4C37-8DF2-517E4A949A56}" srcOrd="2" destOrd="0" parTransId="{02650DC3-FD08-414B-B393-50E0C3A8E0A8}" sibTransId="{6DB85581-782E-4449-9481-9EC22DC58297}"/>
    <dgm:cxn modelId="{FCA0E9E1-AE3A-4B79-90BF-094C69AD62B2}" srcId="{49E3EB99-DAB4-45A8-8035-3622E920B476}" destId="{80857EF3-6233-4EA1-82CA-F005C389881B}" srcOrd="2" destOrd="0" parTransId="{0A74F719-9BC3-443C-8F58-270D20794461}" sibTransId="{3329D57A-04E7-41C3-B40F-F6F8AB781F1F}"/>
    <dgm:cxn modelId="{3B033E10-D2F2-4E44-9A2C-55F878941FC4}" type="presOf" srcId="{32BBD666-77A9-4F1C-8940-B53960E70EC0}" destId="{4D260397-D599-4D02-9840-929A4E190EE6}" srcOrd="0" destOrd="3" presId="urn:microsoft.com/office/officeart/2005/8/layout/vList5"/>
    <dgm:cxn modelId="{66E8CE3B-CB4A-469A-831C-B7CE652A76E2}" srcId="{C736068C-776D-4A2B-BA8C-10D834544BCA}" destId="{832A649A-C9CE-4500-A477-86D48F911641}" srcOrd="5" destOrd="0" parTransId="{AE525B82-53C7-46E4-A31B-BD3F1F9D1FB9}" sibTransId="{B29FCD67-9E48-4975-BBB6-7F1AC9794F5C}"/>
    <dgm:cxn modelId="{5078DE91-EF97-46BE-A645-3A3AE32B6B18}" type="presOf" srcId="{13BADA0F-7491-4D6A-B0FF-AC806339A086}" destId="{8ADB7131-B48A-41C6-BA98-84C9D65DEDBC}" srcOrd="0" destOrd="6" presId="urn:microsoft.com/office/officeart/2005/8/layout/vList5"/>
    <dgm:cxn modelId="{8CE3ED49-2237-4601-91B7-3DECCAACE48C}" type="presOf" srcId="{DEC07D14-1F3D-420F-9043-23F76253BDBD}" destId="{4D260397-D599-4D02-9840-929A4E190EE6}" srcOrd="0" destOrd="4" presId="urn:microsoft.com/office/officeart/2005/8/layout/vList5"/>
    <dgm:cxn modelId="{3E102395-6DE4-42B5-BAE8-E0B1B3A020AF}" type="presOf" srcId="{91D0DB7F-6FD5-4A55-AB91-5F3A8624D343}" destId="{8ADB7131-B48A-41C6-BA98-84C9D65DEDBC}" srcOrd="0" destOrd="15" presId="urn:microsoft.com/office/officeart/2005/8/layout/vList5"/>
    <dgm:cxn modelId="{5FCBC3D9-B9C1-4DC6-8735-3C3829103AEB}" type="presOf" srcId="{1C7D0494-705C-45DC-87A1-6531865FE70B}" destId="{611F8A91-4618-45A7-BE14-40C939D6666C}" srcOrd="0" destOrd="5" presId="urn:microsoft.com/office/officeart/2005/8/layout/vList5"/>
    <dgm:cxn modelId="{D9A45E95-F09A-4875-B83A-7809419D3666}" srcId="{49E3EB99-DAB4-45A8-8035-3622E920B476}" destId="{69F70CE4-EE05-49CA-A593-0005CB8AA197}" srcOrd="3" destOrd="0" parTransId="{B34ABA06-2E25-4EB6-B04A-A54A4744CEBC}" sibTransId="{A1BA45DF-66A6-4593-ABFF-0180D83B2D1E}"/>
    <dgm:cxn modelId="{6CF08E3E-7B7E-42B0-A902-F3744065D980}" type="presOf" srcId="{728ED4F8-B457-48EE-AA1B-80D01F6D897B}" destId="{8ADB7131-B48A-41C6-BA98-84C9D65DEDBC}" srcOrd="0" destOrd="12" presId="urn:microsoft.com/office/officeart/2005/8/layout/vList5"/>
    <dgm:cxn modelId="{EAD7707C-DDE1-4C92-93D9-6C47258DCDC7}" srcId="{C736068C-776D-4A2B-BA8C-10D834544BCA}" destId="{99E362EB-52D2-4C1F-B8D5-A8866E70E461}" srcOrd="2" destOrd="0" parTransId="{D52F7254-664C-44A1-9C6D-06B9F9CB6608}" sibTransId="{D439F2A9-01C7-4E43-B45E-E77C22810B8B}"/>
    <dgm:cxn modelId="{23EE7905-A81E-49BF-8F83-011EF6BEBF2B}" srcId="{D11DD269-121D-492F-B3BA-80A12E8E6E9B}" destId="{C736068C-776D-4A2B-BA8C-10D834544BCA}" srcOrd="1" destOrd="0" parTransId="{DB01FAFC-B854-46D4-BE85-6D396CCBB23A}" sibTransId="{17906BBF-754C-4880-972D-7B7D97557FC3}"/>
    <dgm:cxn modelId="{438CF803-7DBD-42C4-929F-D2BA576D7664}" srcId="{49E3EB99-DAB4-45A8-8035-3622E920B476}" destId="{1C7D0494-705C-45DC-87A1-6531865FE70B}" srcOrd="5" destOrd="0" parTransId="{C304B677-2D5C-43EA-B40C-C3F171F605EA}" sibTransId="{FF7C90D4-560F-400D-94CF-A42B30CB781B}"/>
    <dgm:cxn modelId="{81821F97-1423-44C4-800C-4580710409A2}" srcId="{C736068C-776D-4A2B-BA8C-10D834544BCA}" destId="{91D0DB7F-6FD5-4A55-AB91-5F3A8624D343}" srcOrd="15" destOrd="0" parTransId="{27A0C5FB-5A83-42D5-8D39-875F835446FF}" sibTransId="{7B08248C-EFBB-41C8-9A19-78EC12381B95}"/>
    <dgm:cxn modelId="{243F9EA2-918F-4BED-B5BD-CF57D24D798A}" type="presOf" srcId="{6B4DC844-6064-4294-B25F-7040942B48A1}" destId="{8ADB7131-B48A-41C6-BA98-84C9D65DEDBC}" srcOrd="0" destOrd="0" presId="urn:microsoft.com/office/officeart/2005/8/layout/vList5"/>
    <dgm:cxn modelId="{21F100A8-0EB0-4B81-B117-D28BB1BD15CA}" srcId="{22D16356-AF4D-4B0A-BC5D-0D6B861ACEEE}" destId="{DEC07D14-1F3D-420F-9043-23F76253BDBD}" srcOrd="4" destOrd="0" parTransId="{4CEBD3C8-2BC4-4BFB-B9AD-C8728B7B5453}" sibTransId="{A25D2579-05C9-49C3-9C12-F1338AC66228}"/>
    <dgm:cxn modelId="{A2A8C422-89CC-4235-96E1-6CED0E206796}" type="presOf" srcId="{49E3EB99-DAB4-45A8-8035-3622E920B476}" destId="{B871CC49-2398-434F-B799-5F78EFECAC2B}" srcOrd="0" destOrd="0" presId="urn:microsoft.com/office/officeart/2005/8/layout/vList5"/>
    <dgm:cxn modelId="{DAF99214-C819-4960-895F-01A99F5B0264}" srcId="{C736068C-776D-4A2B-BA8C-10D834544BCA}" destId="{C872DA62-5DA1-4FF0-B8AE-D2E5DC51A88B}" srcOrd="8" destOrd="0" parTransId="{9CBC24AC-3D97-4215-840E-4F693F260095}" sibTransId="{EBDF4998-FB9D-485C-8983-A44693478A5B}"/>
    <dgm:cxn modelId="{E127F745-6040-4416-88C9-DAEC83A77630}" srcId="{C736068C-776D-4A2B-BA8C-10D834544BCA}" destId="{82C2FBE0-BD57-4978-9B41-C08A7768F181}" srcOrd="4" destOrd="0" parTransId="{6CB35EA4-DFA5-4200-A9AB-61C733F24CDC}" sibTransId="{5B721471-DB80-46E9-A0D5-1A54CCEC3AE3}"/>
    <dgm:cxn modelId="{2750F28B-DEEF-44CD-8FE3-FC335D52B91D}" type="presOf" srcId="{A59F63A4-88BF-463C-9347-163BB79E8DE4}" destId="{8ADB7131-B48A-41C6-BA98-84C9D65DEDBC}" srcOrd="0" destOrd="1" presId="urn:microsoft.com/office/officeart/2005/8/layout/vList5"/>
    <dgm:cxn modelId="{BAA38362-4C49-4AD3-8AAB-D0E19C2D6CC0}" type="presOf" srcId="{832A649A-C9CE-4500-A477-86D48F911641}" destId="{8ADB7131-B48A-41C6-BA98-84C9D65DEDBC}" srcOrd="0" destOrd="5" presId="urn:microsoft.com/office/officeart/2005/8/layout/vList5"/>
    <dgm:cxn modelId="{B56F0DBB-6A2E-4A93-B477-9B1EE7DF5B14}" type="presOf" srcId="{C3A640AE-5665-4AFC-BECF-3BC777CBF7C9}" destId="{8ADB7131-B48A-41C6-BA98-84C9D65DEDBC}" srcOrd="0" destOrd="3" presId="urn:microsoft.com/office/officeart/2005/8/layout/vList5"/>
    <dgm:cxn modelId="{0114BCFF-5437-4914-A695-1B5985709311}" srcId="{C736068C-776D-4A2B-BA8C-10D834544BCA}" destId="{3D17C058-DB38-4FE4-826A-750EB2271EB7}" srcOrd="11" destOrd="0" parTransId="{BE4F2F8F-8D75-499C-B9D6-5876A6B6FA99}" sibTransId="{C6AF225E-4507-4DF6-9FB9-BAF83C89AF04}"/>
    <dgm:cxn modelId="{355BCCAB-14B7-41A0-8F1C-68CB5FCF98E9}" srcId="{C736068C-776D-4A2B-BA8C-10D834544BCA}" destId="{493570EC-3385-4B11-ADF7-B99A61336E4A}" srcOrd="7" destOrd="0" parTransId="{0CE43108-3F8F-4F50-8C66-73C240FA5938}" sibTransId="{C7BC483E-E6E3-4096-8E4D-09D0096B2FF0}"/>
    <dgm:cxn modelId="{D0FBFDD7-3B6A-43C7-900A-9558239585D3}" srcId="{49E3EB99-DAB4-45A8-8035-3622E920B476}" destId="{F29DF470-A64F-4EAC-BC69-E08563029A9A}" srcOrd="4" destOrd="0" parTransId="{68A238B4-73BE-4460-BF17-0AD177EB492A}" sibTransId="{C1FA0056-9DE5-4563-BF92-6195FDBBCF2A}"/>
    <dgm:cxn modelId="{BAC900AA-D5BF-4753-9ADA-0B5C269D6463}" type="presOf" srcId="{80857EF3-6233-4EA1-82CA-F005C389881B}" destId="{611F8A91-4618-45A7-BE14-40C939D6666C}" srcOrd="0" destOrd="2" presId="urn:microsoft.com/office/officeart/2005/8/layout/vList5"/>
    <dgm:cxn modelId="{81F9A7CA-8948-4ADB-93B6-0157516DEAFD}" type="presOf" srcId="{304C60D4-458D-426F-B83F-DA5E3B06E0BC}" destId="{8ADB7131-B48A-41C6-BA98-84C9D65DEDBC}" srcOrd="0" destOrd="14" presId="urn:microsoft.com/office/officeart/2005/8/layout/vList5"/>
    <dgm:cxn modelId="{41C8C2D3-4407-49D8-8031-CFC23415151C}" type="presOf" srcId="{BEFE7CDE-BC58-418A-8349-98F932DB4ADB}" destId="{8ADB7131-B48A-41C6-BA98-84C9D65DEDBC}" srcOrd="0" destOrd="10" presId="urn:microsoft.com/office/officeart/2005/8/layout/vList5"/>
    <dgm:cxn modelId="{B8CE47E8-CF1D-4FC3-9B5D-66C1A7CA4FC0}" type="presOf" srcId="{257A3928-41E5-4AD7-BBE0-B1EAD86AA6AF}" destId="{8ADB7131-B48A-41C6-BA98-84C9D65DEDBC}" srcOrd="0" destOrd="9" presId="urn:microsoft.com/office/officeart/2005/8/layout/vList5"/>
    <dgm:cxn modelId="{3D0EE752-D358-40EC-906B-F4F63D03EFB1}" type="presOf" srcId="{152CE871-B639-4F54-A5C2-A0B60FB4A7BC}" destId="{4D260397-D599-4D02-9840-929A4E190EE6}" srcOrd="0" destOrd="0" presId="urn:microsoft.com/office/officeart/2005/8/layout/vList5"/>
    <dgm:cxn modelId="{6748D940-C64F-485F-A831-72CD2E8BFF62}" srcId="{D11DD269-121D-492F-B3BA-80A12E8E6E9B}" destId="{22D16356-AF4D-4B0A-BC5D-0D6B861ACEEE}" srcOrd="0" destOrd="0" parTransId="{2116455D-48B9-490B-AC9E-CB6D3DD30D9D}" sibTransId="{1DDD332E-D7EB-409F-9457-4DD57C4D0641}"/>
    <dgm:cxn modelId="{6D161261-718C-4B72-BD7B-95987AF0C5B5}" type="presOf" srcId="{C41DB786-4366-400D-8C50-C93931375691}" destId="{4D260397-D599-4D02-9840-929A4E190EE6}" srcOrd="0" destOrd="5" presId="urn:microsoft.com/office/officeart/2005/8/layout/vList5"/>
    <dgm:cxn modelId="{2A030E5C-4B25-4182-83E3-D413ABD58DD4}" srcId="{D11DD269-121D-492F-B3BA-80A12E8E6E9B}" destId="{49E3EB99-DAB4-45A8-8035-3622E920B476}" srcOrd="2" destOrd="0" parTransId="{DF6C193C-E790-4781-AF2F-E7B2103C7BEF}" sibTransId="{91612CCF-F983-4947-BFB9-94922832BCBB}"/>
    <dgm:cxn modelId="{268E2DE0-5881-4C33-B8F1-37BC9745443A}" type="presOf" srcId="{BA864334-0D44-4E51-B997-3AB267B70FD6}" destId="{8ADB7131-B48A-41C6-BA98-84C9D65DEDBC}" srcOrd="0" destOrd="13" presId="urn:microsoft.com/office/officeart/2005/8/layout/vList5"/>
    <dgm:cxn modelId="{D2C52AD8-1256-43B3-BF90-64631128384D}" type="presOf" srcId="{D11DD269-121D-492F-B3BA-80A12E8E6E9B}" destId="{6CB44BA9-DB40-454D-9E69-94CBDAC77FBB}" srcOrd="0" destOrd="0" presId="urn:microsoft.com/office/officeart/2005/8/layout/vList5"/>
    <dgm:cxn modelId="{F6EBF849-457D-4399-8156-20BE03CBE4EC}" type="presOf" srcId="{69F70CE4-EE05-49CA-A593-0005CB8AA197}" destId="{611F8A91-4618-45A7-BE14-40C939D6666C}" srcOrd="0" destOrd="3" presId="urn:microsoft.com/office/officeart/2005/8/layout/vList5"/>
    <dgm:cxn modelId="{8DB09717-664A-4FE5-BAB4-9DDB0FFD8C73}" type="presOf" srcId="{44442A71-F3EF-46DF-A9BC-4B837614D0F3}" destId="{611F8A91-4618-45A7-BE14-40C939D6666C}" srcOrd="0" destOrd="6" presId="urn:microsoft.com/office/officeart/2005/8/layout/vList5"/>
    <dgm:cxn modelId="{F6B23FE8-7E15-4C7A-8AF3-28FAD4963BBA}" srcId="{C736068C-776D-4A2B-BA8C-10D834544BCA}" destId="{728ED4F8-B457-48EE-AA1B-80D01F6D897B}" srcOrd="12" destOrd="0" parTransId="{85BF8B8E-66D3-4468-BAAF-FB82AD4F55CC}" sibTransId="{1F8FDC9C-E53E-44EF-A57F-3D67EC85E625}"/>
    <dgm:cxn modelId="{AFECCE4A-C6ED-4A86-A329-9A9CB9B0D422}" type="presOf" srcId="{82C2FBE0-BD57-4978-9B41-C08A7768F181}" destId="{8ADB7131-B48A-41C6-BA98-84C9D65DEDBC}" srcOrd="0" destOrd="4" presId="urn:microsoft.com/office/officeart/2005/8/layout/vList5"/>
    <dgm:cxn modelId="{4060FD88-56F5-49B8-AFAD-621FD6560A02}" srcId="{C736068C-776D-4A2B-BA8C-10D834544BCA}" destId="{6B4DC844-6064-4294-B25F-7040942B48A1}" srcOrd="0" destOrd="0" parTransId="{CA992F51-B1FE-420F-BEBB-A853D8EFEF30}" sibTransId="{0C120065-2766-474C-860E-2C59D51FEB0E}"/>
    <dgm:cxn modelId="{4DF575E4-60C9-43C4-9E14-45CFE06D0502}" type="presOf" srcId="{C736068C-776D-4A2B-BA8C-10D834544BCA}" destId="{E686A935-8211-4716-8B67-C284CBE2CBF1}" srcOrd="0" destOrd="0" presId="urn:microsoft.com/office/officeart/2005/8/layout/vList5"/>
    <dgm:cxn modelId="{4FE46401-2181-4853-A0AA-324AACB8E24B}" srcId="{49E3EB99-DAB4-45A8-8035-3622E920B476}" destId="{B93E9959-D91E-4354-AE94-5D9B1151BBB1}" srcOrd="1" destOrd="0" parTransId="{E54FB8D6-55DA-47E3-A914-3DD66B90A734}" sibTransId="{1E7D5566-F7F9-4309-BA24-A9B56D100123}"/>
    <dgm:cxn modelId="{D4463AD5-E64D-4061-849C-921AE9596194}" type="presOf" srcId="{3D17C058-DB38-4FE4-826A-750EB2271EB7}" destId="{8ADB7131-B48A-41C6-BA98-84C9D65DEDBC}" srcOrd="0" destOrd="11" presId="urn:microsoft.com/office/officeart/2005/8/layout/vList5"/>
    <dgm:cxn modelId="{8C3C53D0-D563-4770-A56E-3B80C2FB0EE1}" type="presOf" srcId="{99E362EB-52D2-4C1F-B8D5-A8866E70E461}" destId="{8ADB7131-B48A-41C6-BA98-84C9D65DEDBC}" srcOrd="0" destOrd="2" presId="urn:microsoft.com/office/officeart/2005/8/layout/vList5"/>
    <dgm:cxn modelId="{A78715CE-A73A-4367-8E89-2174BBE5561F}" type="presOf" srcId="{F29DF470-A64F-4EAC-BC69-E08563029A9A}" destId="{611F8A91-4618-45A7-BE14-40C939D6666C}" srcOrd="0" destOrd="4" presId="urn:microsoft.com/office/officeart/2005/8/layout/vList5"/>
    <dgm:cxn modelId="{2336DA4E-BC93-49D5-9A11-F075DB5FCD85}" srcId="{C736068C-776D-4A2B-BA8C-10D834544BCA}" destId="{C3A640AE-5665-4AFC-BECF-3BC777CBF7C9}" srcOrd="3" destOrd="0" parTransId="{3713BE1E-D332-436E-B136-0EDF7E356C44}" sibTransId="{69157BB4-096D-4D79-95FD-5344C63771D5}"/>
    <dgm:cxn modelId="{089F1C08-086F-47FF-8396-81E7043A576A}" type="presOf" srcId="{D0920C54-450E-4F31-899D-01875FD8FF9C}" destId="{4D260397-D599-4D02-9840-929A4E190EE6}" srcOrd="0" destOrd="1" presId="urn:microsoft.com/office/officeart/2005/8/layout/vList5"/>
    <dgm:cxn modelId="{1C1C58E0-D362-4D3E-897F-9A7662DC4489}" srcId="{C736068C-776D-4A2B-BA8C-10D834544BCA}" destId="{257A3928-41E5-4AD7-BBE0-B1EAD86AA6AF}" srcOrd="9" destOrd="0" parTransId="{7C09C306-DBDA-4631-AD68-E17A72678DD2}" sibTransId="{F712AB6B-8B54-49ED-9DAB-BF5A70F1AB55}"/>
    <dgm:cxn modelId="{9DCE38A2-AC99-4B46-B908-E38D364782E9}" type="presParOf" srcId="{6CB44BA9-DB40-454D-9E69-94CBDAC77FBB}" destId="{C617711B-52BF-4D2F-9B66-3D3BD58CCDE3}" srcOrd="0" destOrd="0" presId="urn:microsoft.com/office/officeart/2005/8/layout/vList5"/>
    <dgm:cxn modelId="{9CAAABBF-5C02-4F19-9064-D352E6A564CF}" type="presParOf" srcId="{C617711B-52BF-4D2F-9B66-3D3BD58CCDE3}" destId="{42CFA2C4-6F88-4042-8E26-C551741D68BB}" srcOrd="0" destOrd="0" presId="urn:microsoft.com/office/officeart/2005/8/layout/vList5"/>
    <dgm:cxn modelId="{E6BFF8F8-5082-4406-BDA6-DDDC9BEAF8E5}" type="presParOf" srcId="{C617711B-52BF-4D2F-9B66-3D3BD58CCDE3}" destId="{4D260397-D599-4D02-9840-929A4E190EE6}" srcOrd="1" destOrd="0" presId="urn:microsoft.com/office/officeart/2005/8/layout/vList5"/>
    <dgm:cxn modelId="{D9E5C1CF-470E-433E-B820-CA09DF761126}" type="presParOf" srcId="{6CB44BA9-DB40-454D-9E69-94CBDAC77FBB}" destId="{AF635D12-4DC6-408A-8DA7-17502629A1CC}" srcOrd="1" destOrd="0" presId="urn:microsoft.com/office/officeart/2005/8/layout/vList5"/>
    <dgm:cxn modelId="{A3A86A0B-119B-4F36-BC6C-BBC8B1599E0B}" type="presParOf" srcId="{6CB44BA9-DB40-454D-9E69-94CBDAC77FBB}" destId="{EF1A22B0-F636-4BB8-AD91-9A9AF6BB26B1}" srcOrd="2" destOrd="0" presId="urn:microsoft.com/office/officeart/2005/8/layout/vList5"/>
    <dgm:cxn modelId="{EA202119-97CF-4461-8C15-56B900122891}" type="presParOf" srcId="{EF1A22B0-F636-4BB8-AD91-9A9AF6BB26B1}" destId="{E686A935-8211-4716-8B67-C284CBE2CBF1}" srcOrd="0" destOrd="0" presId="urn:microsoft.com/office/officeart/2005/8/layout/vList5"/>
    <dgm:cxn modelId="{0DD8F56E-05E3-4901-9DF8-135063636C9F}" type="presParOf" srcId="{EF1A22B0-F636-4BB8-AD91-9A9AF6BB26B1}" destId="{8ADB7131-B48A-41C6-BA98-84C9D65DEDBC}" srcOrd="1" destOrd="0" presId="urn:microsoft.com/office/officeart/2005/8/layout/vList5"/>
    <dgm:cxn modelId="{21ED3463-038D-4C53-9B33-F692FC0F3AF9}" type="presParOf" srcId="{6CB44BA9-DB40-454D-9E69-94CBDAC77FBB}" destId="{7DE10F39-9257-4843-BBB6-0047FC9F5075}" srcOrd="3" destOrd="0" presId="urn:microsoft.com/office/officeart/2005/8/layout/vList5"/>
    <dgm:cxn modelId="{8FCF0E08-C2F7-45A9-8959-9731869A1B4B}" type="presParOf" srcId="{6CB44BA9-DB40-454D-9E69-94CBDAC77FBB}" destId="{5BE8F1D0-16CD-41AF-8328-DA158D4FE830}" srcOrd="4" destOrd="0" presId="urn:microsoft.com/office/officeart/2005/8/layout/vList5"/>
    <dgm:cxn modelId="{D2D2538E-AE8C-4FF8-B541-547813271D0D}" type="presParOf" srcId="{5BE8F1D0-16CD-41AF-8328-DA158D4FE830}" destId="{B871CC49-2398-434F-B799-5F78EFECAC2B}" srcOrd="0" destOrd="0" presId="urn:microsoft.com/office/officeart/2005/8/layout/vList5"/>
    <dgm:cxn modelId="{8DDA3E88-0B0A-452E-8115-4C40705274CB}" type="presParOf" srcId="{5BE8F1D0-16CD-41AF-8328-DA158D4FE830}" destId="{611F8A91-4618-45A7-BE14-40C939D6666C}" srcOrd="1" destOrd="0" presId="urn:microsoft.com/office/officeart/2005/8/layout/vList5"/>
  </dgm:cxnLst>
  <dgm:bg/>
  <dgm:whole/>
</dgm:dataModel>
</file>

<file path=ppt/diagrams/data4.xml><?xml version="1.0" encoding="utf-8"?>
<dgm:dataModel xmlns:dgm="http://schemas.openxmlformats.org/drawingml/2006/diagram" xmlns:a="http://schemas.openxmlformats.org/drawingml/2006/main">
  <dgm:ptLst>
    <dgm:pt modelId="{A86B6F0E-493D-4610-AC26-02B628A36C2E}"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pPr rtl="1"/>
          <a:endParaRPr lang="ar-SA"/>
        </a:p>
      </dgm:t>
    </dgm:pt>
    <dgm:pt modelId="{13199C16-8E46-4732-BA3C-D0996B9B1210}">
      <dgm:prSet phldrT="[Texte]"/>
      <dgm:spPr/>
      <dgm:t>
        <a:bodyPr/>
        <a:lstStyle/>
        <a:p>
          <a:pPr rtl="1"/>
          <a:r>
            <a:rPr lang="ar-SA" b="1" dirty="0" err="1" smtClean="0">
              <a:solidFill>
                <a:srgbClr val="FF0000"/>
              </a:solidFill>
            </a:rPr>
            <a:t>ديموغرافيا</a:t>
          </a:r>
          <a:endParaRPr lang="ar-SA" b="1" dirty="0">
            <a:solidFill>
              <a:srgbClr val="FF0000"/>
            </a:solidFill>
          </a:endParaRPr>
        </a:p>
      </dgm:t>
    </dgm:pt>
    <dgm:pt modelId="{7375216F-19D6-4A39-B1BD-EE39D3088FFD}" type="parTrans" cxnId="{51E5369A-000F-44FE-8A6F-CF86A9F60222}">
      <dgm:prSet/>
      <dgm:spPr/>
      <dgm:t>
        <a:bodyPr/>
        <a:lstStyle/>
        <a:p>
          <a:pPr rtl="1"/>
          <a:endParaRPr lang="ar-SA"/>
        </a:p>
      </dgm:t>
    </dgm:pt>
    <dgm:pt modelId="{B4B2299F-9025-41EF-A51D-1469DF71A547}" type="sibTrans" cxnId="{51E5369A-000F-44FE-8A6F-CF86A9F60222}">
      <dgm:prSet/>
      <dgm:spPr/>
      <dgm:t>
        <a:bodyPr/>
        <a:lstStyle/>
        <a:p>
          <a:pPr rtl="1"/>
          <a:endParaRPr lang="ar-SA"/>
        </a:p>
      </dgm:t>
    </dgm:pt>
    <dgm:pt modelId="{BA24D4B0-D749-4808-9859-A90A83C62526}">
      <dgm:prSet phldrT="[Texte]" custT="1"/>
      <dgm:spPr/>
      <dgm:t>
        <a:bodyPr/>
        <a:lstStyle/>
        <a:p>
          <a:pPr rtl="1"/>
          <a:r>
            <a:rPr lang="ar-DZ" sz="1200" b="1" dirty="0" smtClean="0"/>
            <a:t>تقسيم حسب الشركات مثل: شركات عملاقة وكبيرة ومتوسطة وصغيرة.</a:t>
          </a:r>
          <a:endParaRPr lang="ar-SA" sz="1200" b="1" dirty="0"/>
        </a:p>
      </dgm:t>
    </dgm:pt>
    <dgm:pt modelId="{041FEE1C-117E-4EDA-A990-7C055046C38D}" type="parTrans" cxnId="{685CA7A6-D285-4956-8787-57C2C7083627}">
      <dgm:prSet/>
      <dgm:spPr/>
      <dgm:t>
        <a:bodyPr/>
        <a:lstStyle/>
        <a:p>
          <a:pPr rtl="1"/>
          <a:endParaRPr lang="ar-SA"/>
        </a:p>
      </dgm:t>
    </dgm:pt>
    <dgm:pt modelId="{07B91EC4-5A03-441B-84FC-52780A3C4752}" type="sibTrans" cxnId="{685CA7A6-D285-4956-8787-57C2C7083627}">
      <dgm:prSet/>
      <dgm:spPr/>
      <dgm:t>
        <a:bodyPr/>
        <a:lstStyle/>
        <a:p>
          <a:pPr rtl="1"/>
          <a:endParaRPr lang="ar-SA"/>
        </a:p>
      </dgm:t>
    </dgm:pt>
    <dgm:pt modelId="{5B32E985-D8C4-495C-9733-09C493179DF2}">
      <dgm:prSet phldrT="[Texte]" custT="1"/>
      <dgm:spPr/>
      <dgm:t>
        <a:bodyPr/>
        <a:lstStyle/>
        <a:p>
          <a:pPr rtl="1"/>
          <a:r>
            <a:rPr lang="ar-DZ" sz="1200" b="1" dirty="0" smtClean="0"/>
            <a:t>شركات تابعة للحكومة وشركات مساهمة وشركات محدودة وشركات ذات ملكية فرد</a:t>
          </a:r>
          <a:r>
            <a:rPr lang="ar-DZ" sz="1200" dirty="0" smtClean="0"/>
            <a:t>ية.</a:t>
          </a:r>
          <a:endParaRPr lang="ar-SA" sz="1200" dirty="0"/>
        </a:p>
      </dgm:t>
    </dgm:pt>
    <dgm:pt modelId="{8E40F608-D5F5-4ADA-A0A1-57C3657BE7BD}" type="parTrans" cxnId="{8918AF01-625C-40A4-A875-1ACE4A4D70E2}">
      <dgm:prSet/>
      <dgm:spPr/>
      <dgm:t>
        <a:bodyPr/>
        <a:lstStyle/>
        <a:p>
          <a:pPr rtl="1"/>
          <a:endParaRPr lang="ar-SA"/>
        </a:p>
      </dgm:t>
    </dgm:pt>
    <dgm:pt modelId="{D7828C57-635A-4245-BD8F-12100B11FD57}" type="sibTrans" cxnId="{8918AF01-625C-40A4-A875-1ACE4A4D70E2}">
      <dgm:prSet/>
      <dgm:spPr/>
      <dgm:t>
        <a:bodyPr/>
        <a:lstStyle/>
        <a:p>
          <a:pPr rtl="1"/>
          <a:endParaRPr lang="ar-SA"/>
        </a:p>
      </dgm:t>
    </dgm:pt>
    <dgm:pt modelId="{836426C7-A998-4F0B-803A-450698EEE416}">
      <dgm:prSet phldrT="[Texte]"/>
      <dgm:spPr/>
      <dgm:t>
        <a:bodyPr/>
        <a:lstStyle/>
        <a:p>
          <a:pPr rtl="1"/>
          <a:r>
            <a:rPr lang="ar-SA" b="1" dirty="0" smtClean="0">
              <a:solidFill>
                <a:srgbClr val="FF0000"/>
              </a:solidFill>
            </a:rPr>
            <a:t>متغير </a:t>
          </a:r>
          <a:r>
            <a:rPr lang="ar-SA" b="1" dirty="0" err="1" smtClean="0">
              <a:solidFill>
                <a:srgbClr val="FF0000"/>
              </a:solidFill>
            </a:rPr>
            <a:t>ات</a:t>
          </a:r>
          <a:r>
            <a:rPr lang="ar-SA" b="1" dirty="0" smtClean="0">
              <a:solidFill>
                <a:srgbClr val="FF0000"/>
              </a:solidFill>
            </a:rPr>
            <a:t> التشغيل</a:t>
          </a:r>
          <a:endParaRPr lang="ar-SA" b="1" dirty="0">
            <a:solidFill>
              <a:srgbClr val="FF0000"/>
            </a:solidFill>
          </a:endParaRPr>
        </a:p>
      </dgm:t>
    </dgm:pt>
    <dgm:pt modelId="{ACC598B4-93C7-44DC-BF71-EF393D492C3D}" type="parTrans" cxnId="{3C76F956-CBB4-40A6-8DE6-FD48E7A8BE7B}">
      <dgm:prSet/>
      <dgm:spPr/>
      <dgm:t>
        <a:bodyPr/>
        <a:lstStyle/>
        <a:p>
          <a:pPr rtl="1"/>
          <a:endParaRPr lang="ar-SA"/>
        </a:p>
      </dgm:t>
    </dgm:pt>
    <dgm:pt modelId="{20F33BBB-6063-46E6-BB53-BCF57DE4B9D8}" type="sibTrans" cxnId="{3C76F956-CBB4-40A6-8DE6-FD48E7A8BE7B}">
      <dgm:prSet/>
      <dgm:spPr/>
      <dgm:t>
        <a:bodyPr/>
        <a:lstStyle/>
        <a:p>
          <a:pPr rtl="1"/>
          <a:endParaRPr lang="ar-SA"/>
        </a:p>
      </dgm:t>
    </dgm:pt>
    <dgm:pt modelId="{180921E8-6829-49D7-8043-3273BC63518A}">
      <dgm:prSet phldrT="[Texte]" custT="1"/>
      <dgm:spPr/>
      <dgm:t>
        <a:bodyPr/>
        <a:lstStyle/>
        <a:p>
          <a:pPr rtl="1"/>
          <a:r>
            <a:rPr lang="ar-DZ" sz="1200" b="1" dirty="0" smtClean="0"/>
            <a:t>تقسيم حسب التكنولوجيا المستخدمة.</a:t>
          </a:r>
          <a:endParaRPr lang="ar-SA" sz="1200" b="1" dirty="0"/>
        </a:p>
      </dgm:t>
    </dgm:pt>
    <dgm:pt modelId="{8C97B753-1023-4D20-828C-FB7A0D5728A1}" type="parTrans" cxnId="{45B92064-A934-42BB-B5D5-6DB867B24CB3}">
      <dgm:prSet/>
      <dgm:spPr/>
      <dgm:t>
        <a:bodyPr/>
        <a:lstStyle/>
        <a:p>
          <a:pPr rtl="1"/>
          <a:endParaRPr lang="ar-SA"/>
        </a:p>
      </dgm:t>
    </dgm:pt>
    <dgm:pt modelId="{1AFB34E3-783E-476E-BB0E-1A13A06C74B7}" type="sibTrans" cxnId="{45B92064-A934-42BB-B5D5-6DB867B24CB3}">
      <dgm:prSet/>
      <dgm:spPr/>
      <dgm:t>
        <a:bodyPr/>
        <a:lstStyle/>
        <a:p>
          <a:pPr rtl="1"/>
          <a:endParaRPr lang="ar-SA"/>
        </a:p>
      </dgm:t>
    </dgm:pt>
    <dgm:pt modelId="{4E8854E0-FD09-4C52-89E1-C3D432DCFEAF}">
      <dgm:prSet phldrT="[Texte]" custT="1"/>
      <dgm:spPr/>
      <dgm:t>
        <a:bodyPr/>
        <a:lstStyle/>
        <a:p>
          <a:pPr rtl="1"/>
          <a:r>
            <a:rPr lang="ar-DZ" sz="1200" b="1" dirty="0" smtClean="0"/>
            <a:t>تقسيم حسب احتياجات العميل للخدمة مثل: مؤسسات تحتاج خدمات كثيرة.</a:t>
          </a:r>
          <a:endParaRPr lang="ar-SA" sz="1200" b="1" dirty="0"/>
        </a:p>
      </dgm:t>
    </dgm:pt>
    <dgm:pt modelId="{5EFEE692-E312-4A7A-8985-7D5B4D95A40A}" type="parTrans" cxnId="{231DB56B-EA9F-4DD6-B67C-02DD22F5E8FC}">
      <dgm:prSet/>
      <dgm:spPr/>
      <dgm:t>
        <a:bodyPr/>
        <a:lstStyle/>
        <a:p>
          <a:pPr rtl="1"/>
          <a:endParaRPr lang="ar-SA"/>
        </a:p>
      </dgm:t>
    </dgm:pt>
    <dgm:pt modelId="{7B4EE50A-3FA7-4A4D-BA8F-EA77DEA00303}" type="sibTrans" cxnId="{231DB56B-EA9F-4DD6-B67C-02DD22F5E8FC}">
      <dgm:prSet/>
      <dgm:spPr/>
      <dgm:t>
        <a:bodyPr/>
        <a:lstStyle/>
        <a:p>
          <a:pPr rtl="1"/>
          <a:endParaRPr lang="ar-SA"/>
        </a:p>
      </dgm:t>
    </dgm:pt>
    <dgm:pt modelId="{68EA0E2E-C682-4572-AFA9-86DD540C3107}">
      <dgm:prSet phldrT="[Texte]"/>
      <dgm:spPr/>
      <dgm:t>
        <a:bodyPr/>
        <a:lstStyle/>
        <a:p>
          <a:pPr rtl="1"/>
          <a:r>
            <a:rPr lang="ar-SA" b="1" dirty="0" smtClean="0">
              <a:solidFill>
                <a:srgbClr val="FF0000"/>
              </a:solidFill>
            </a:rPr>
            <a:t>أسلوب</a:t>
          </a:r>
          <a:r>
            <a:rPr lang="ar-SA" b="1" dirty="0" smtClean="0"/>
            <a:t> </a:t>
          </a:r>
          <a:r>
            <a:rPr lang="ar-SA" b="1" dirty="0" smtClean="0">
              <a:solidFill>
                <a:srgbClr val="FF0000"/>
              </a:solidFill>
            </a:rPr>
            <a:t>الشراء</a:t>
          </a:r>
          <a:endParaRPr lang="ar-SA" b="1" dirty="0">
            <a:solidFill>
              <a:srgbClr val="FF0000"/>
            </a:solidFill>
          </a:endParaRPr>
        </a:p>
      </dgm:t>
    </dgm:pt>
    <dgm:pt modelId="{D1F1F549-A31E-45D0-8FDA-C5255501AC17}" type="parTrans" cxnId="{D5AD3A04-BD76-42A8-B281-B25DBC6B93AF}">
      <dgm:prSet/>
      <dgm:spPr/>
      <dgm:t>
        <a:bodyPr/>
        <a:lstStyle/>
        <a:p>
          <a:pPr rtl="1"/>
          <a:endParaRPr lang="ar-SA"/>
        </a:p>
      </dgm:t>
    </dgm:pt>
    <dgm:pt modelId="{02330F8D-2523-40D6-B743-4D528F12EFA6}" type="sibTrans" cxnId="{D5AD3A04-BD76-42A8-B281-B25DBC6B93AF}">
      <dgm:prSet/>
      <dgm:spPr/>
      <dgm:t>
        <a:bodyPr/>
        <a:lstStyle/>
        <a:p>
          <a:pPr rtl="1"/>
          <a:endParaRPr lang="ar-SA"/>
        </a:p>
      </dgm:t>
    </dgm:pt>
    <dgm:pt modelId="{18CA44F5-78AD-45B3-A27A-3973568D14DB}">
      <dgm:prSet phldrT="[Texte]" custT="1"/>
      <dgm:spPr/>
      <dgm:t>
        <a:bodyPr/>
        <a:lstStyle/>
        <a:p>
          <a:pPr rtl="1"/>
          <a:endParaRPr lang="ar-SA" sz="1200" b="1" dirty="0"/>
        </a:p>
      </dgm:t>
    </dgm:pt>
    <dgm:pt modelId="{A4AAE8FC-3DD3-48A0-8B40-D5220D7D75BD}" type="parTrans" cxnId="{AFD4E030-2370-4A25-8DB7-1417E16BDD27}">
      <dgm:prSet/>
      <dgm:spPr/>
      <dgm:t>
        <a:bodyPr/>
        <a:lstStyle/>
        <a:p>
          <a:pPr rtl="1"/>
          <a:endParaRPr lang="ar-SA"/>
        </a:p>
      </dgm:t>
    </dgm:pt>
    <dgm:pt modelId="{44EB8101-831B-458A-9B96-64669BA83DD9}" type="sibTrans" cxnId="{AFD4E030-2370-4A25-8DB7-1417E16BDD27}">
      <dgm:prSet/>
      <dgm:spPr/>
      <dgm:t>
        <a:bodyPr/>
        <a:lstStyle/>
        <a:p>
          <a:pPr rtl="1"/>
          <a:endParaRPr lang="ar-SA"/>
        </a:p>
      </dgm:t>
    </dgm:pt>
    <dgm:pt modelId="{F84E1938-CE92-4CE6-89BB-367044037A56}">
      <dgm:prSet custT="1"/>
      <dgm:spPr/>
      <dgm:t>
        <a:bodyPr/>
        <a:lstStyle/>
        <a:p>
          <a:pPr rtl="1"/>
          <a:r>
            <a:rPr lang="ar-DZ" sz="1200" b="1" dirty="0" smtClean="0"/>
            <a:t>تقسيم حسب الصناعة مثل: صناعة الزجاج، وصناعة الورق، ...</a:t>
          </a:r>
          <a:endParaRPr lang="en-US" sz="1200" b="1" dirty="0"/>
        </a:p>
      </dgm:t>
    </dgm:pt>
    <dgm:pt modelId="{02290A0C-FE86-4131-99E2-DF972C8F6EF5}" type="parTrans" cxnId="{BD4554A2-E390-46BE-9275-344112A878CE}">
      <dgm:prSet/>
      <dgm:spPr/>
      <dgm:t>
        <a:bodyPr/>
        <a:lstStyle/>
        <a:p>
          <a:pPr rtl="1"/>
          <a:endParaRPr lang="ar-SA"/>
        </a:p>
      </dgm:t>
    </dgm:pt>
    <dgm:pt modelId="{05A747B3-AC8E-4482-915C-36A91E9FFB56}" type="sibTrans" cxnId="{BD4554A2-E390-46BE-9275-344112A878CE}">
      <dgm:prSet/>
      <dgm:spPr/>
      <dgm:t>
        <a:bodyPr/>
        <a:lstStyle/>
        <a:p>
          <a:pPr rtl="1"/>
          <a:endParaRPr lang="ar-SA"/>
        </a:p>
      </dgm:t>
    </dgm:pt>
    <dgm:pt modelId="{4DDD41C3-BFEF-48FA-A047-634E21BC7817}">
      <dgm:prSet custT="1"/>
      <dgm:spPr/>
      <dgm:t>
        <a:bodyPr/>
        <a:lstStyle/>
        <a:p>
          <a:pPr rtl="1"/>
          <a:r>
            <a:rPr lang="ar-DZ" sz="1200" b="1" dirty="0" smtClean="0"/>
            <a:t>تقسيم حسب الموقع الجغرافي مثل: شركات في الإمارات، شركات في الجزائر، شركات في السعودية، ...</a:t>
          </a:r>
          <a:endParaRPr lang="en-US" sz="1200" b="1" dirty="0"/>
        </a:p>
      </dgm:t>
    </dgm:pt>
    <dgm:pt modelId="{24B820EA-F874-4288-94CA-E80F15F4C4D6}" type="parTrans" cxnId="{47B1192B-D598-4C43-9324-DFFB85036B43}">
      <dgm:prSet/>
      <dgm:spPr/>
      <dgm:t>
        <a:bodyPr/>
        <a:lstStyle/>
        <a:p>
          <a:pPr rtl="1"/>
          <a:endParaRPr lang="ar-SA"/>
        </a:p>
      </dgm:t>
    </dgm:pt>
    <dgm:pt modelId="{C3A1C74A-4739-4CDB-BE78-BBD55B2D5744}" type="sibTrans" cxnId="{47B1192B-D598-4C43-9324-DFFB85036B43}">
      <dgm:prSet/>
      <dgm:spPr/>
      <dgm:t>
        <a:bodyPr/>
        <a:lstStyle/>
        <a:p>
          <a:pPr rtl="1"/>
          <a:endParaRPr lang="ar-SA"/>
        </a:p>
      </dgm:t>
    </dgm:pt>
    <dgm:pt modelId="{29FA2CFA-311E-4046-902D-CFABF68C2503}">
      <dgm:prSet custT="1"/>
      <dgm:spPr/>
      <dgm:t>
        <a:bodyPr/>
        <a:lstStyle/>
        <a:p>
          <a:pPr rtl="1"/>
          <a:endParaRPr lang="en-US" sz="1200" b="1" dirty="0"/>
        </a:p>
      </dgm:t>
    </dgm:pt>
    <dgm:pt modelId="{744416B1-420D-4710-AB15-BD16E29BA020}" type="parTrans" cxnId="{400D7369-3A38-446B-AE2F-305E6A36F4CF}">
      <dgm:prSet/>
      <dgm:spPr/>
      <dgm:t>
        <a:bodyPr/>
        <a:lstStyle/>
        <a:p>
          <a:pPr rtl="1"/>
          <a:endParaRPr lang="ar-SA"/>
        </a:p>
      </dgm:t>
    </dgm:pt>
    <dgm:pt modelId="{2EF12C08-074C-4497-9C78-034A992D4F3F}" type="sibTrans" cxnId="{400D7369-3A38-446B-AE2F-305E6A36F4CF}">
      <dgm:prSet/>
      <dgm:spPr/>
      <dgm:t>
        <a:bodyPr/>
        <a:lstStyle/>
        <a:p>
          <a:pPr rtl="1"/>
          <a:endParaRPr lang="ar-SA"/>
        </a:p>
      </dgm:t>
    </dgm:pt>
    <dgm:pt modelId="{51A40505-BD37-4571-9C5E-12317C7B74EE}">
      <dgm:prSet custT="1"/>
      <dgm:spPr/>
      <dgm:t>
        <a:bodyPr/>
        <a:lstStyle/>
        <a:p>
          <a:pPr rtl="1"/>
          <a:r>
            <a:rPr lang="ar-DZ" sz="1200" b="1" dirty="0" smtClean="0"/>
            <a:t>تقسيم حسب شدة الاستخدام مثل: مؤسسات ذات استخدام الهش.</a:t>
          </a:r>
          <a:endParaRPr lang="en-US" sz="1200" b="1" dirty="0"/>
        </a:p>
      </dgm:t>
    </dgm:pt>
    <dgm:pt modelId="{C5113938-0112-40E3-A127-399CF0BAF1AB}" type="parTrans" cxnId="{4CD266B4-20B1-4DD7-972F-95D5EEDBD076}">
      <dgm:prSet/>
      <dgm:spPr/>
      <dgm:t>
        <a:bodyPr/>
        <a:lstStyle/>
        <a:p>
          <a:pPr rtl="1"/>
          <a:endParaRPr lang="ar-SA"/>
        </a:p>
      </dgm:t>
    </dgm:pt>
    <dgm:pt modelId="{7EEDE95C-7585-40A4-9859-E30D6286C3C3}" type="sibTrans" cxnId="{4CD266B4-20B1-4DD7-972F-95D5EEDBD076}">
      <dgm:prSet/>
      <dgm:spPr/>
      <dgm:t>
        <a:bodyPr/>
        <a:lstStyle/>
        <a:p>
          <a:pPr rtl="1"/>
          <a:endParaRPr lang="ar-SA"/>
        </a:p>
      </dgm:t>
    </dgm:pt>
    <dgm:pt modelId="{4D876E05-295F-47C8-A126-94700B6F6D21}">
      <dgm:prSet custT="1"/>
      <dgm:spPr/>
      <dgm:t>
        <a:bodyPr/>
        <a:lstStyle/>
        <a:p>
          <a:pPr rtl="1"/>
          <a:endParaRPr lang="en-US" sz="1200" b="1" dirty="0"/>
        </a:p>
      </dgm:t>
    </dgm:pt>
    <dgm:pt modelId="{6AA2F6BE-DECA-40A3-8309-AE108FE00EDF}" type="sibTrans" cxnId="{02A0D38D-8BBE-4E27-8B6B-A694FE39AECB}">
      <dgm:prSet/>
      <dgm:spPr/>
      <dgm:t>
        <a:bodyPr/>
        <a:lstStyle/>
        <a:p>
          <a:pPr rtl="1"/>
          <a:endParaRPr lang="ar-SA"/>
        </a:p>
      </dgm:t>
    </dgm:pt>
    <dgm:pt modelId="{42AD7DE7-0B8C-4161-897D-D1948F5D4BBA}" type="parTrans" cxnId="{02A0D38D-8BBE-4E27-8B6B-A694FE39AECB}">
      <dgm:prSet/>
      <dgm:spPr/>
      <dgm:t>
        <a:bodyPr/>
        <a:lstStyle/>
        <a:p>
          <a:pPr rtl="1"/>
          <a:endParaRPr lang="ar-SA"/>
        </a:p>
      </dgm:t>
    </dgm:pt>
    <dgm:pt modelId="{11E0C327-3A8F-4AAF-B05C-F4B1F6DFB6F9}">
      <dgm:prSet custT="1"/>
      <dgm:spPr/>
      <dgm:t>
        <a:bodyPr/>
        <a:lstStyle/>
        <a:p>
          <a:pPr rtl="1"/>
          <a:r>
            <a:rPr lang="ar-DZ" sz="1200" b="1" dirty="0" smtClean="0"/>
            <a:t>تقسيم حسب طريقة التعاقد </a:t>
          </a:r>
          <a:r>
            <a:rPr lang="ar-DZ" sz="1200" b="1" dirty="0" err="1" smtClean="0"/>
            <a:t>و</a:t>
          </a:r>
          <a:r>
            <a:rPr lang="ar-DZ" sz="1200" b="1" dirty="0" smtClean="0"/>
            <a:t> الاختيار المفضلة لدى العميل مثل: مؤسسات تفضل التأجير ومؤسسات تفضل الشراء، ومؤسسات تفضل عقود الخدمة.</a:t>
          </a:r>
          <a:endParaRPr lang="en-US" sz="1200" b="1" dirty="0"/>
        </a:p>
      </dgm:t>
    </dgm:pt>
    <dgm:pt modelId="{3A4208A1-ABF5-4318-BA73-8B81CE837EC3}" type="parTrans" cxnId="{AC9A7D2A-F54D-41F1-9740-7743BD16789A}">
      <dgm:prSet/>
      <dgm:spPr/>
      <dgm:t>
        <a:bodyPr/>
        <a:lstStyle/>
        <a:p>
          <a:pPr rtl="1"/>
          <a:endParaRPr lang="ar-SA"/>
        </a:p>
      </dgm:t>
    </dgm:pt>
    <dgm:pt modelId="{D43E7640-551A-4EE9-8624-C0E9F3C8FE35}" type="sibTrans" cxnId="{AC9A7D2A-F54D-41F1-9740-7743BD16789A}">
      <dgm:prSet/>
      <dgm:spPr/>
      <dgm:t>
        <a:bodyPr/>
        <a:lstStyle/>
        <a:p>
          <a:pPr rtl="1"/>
          <a:endParaRPr lang="ar-SA"/>
        </a:p>
      </dgm:t>
    </dgm:pt>
    <dgm:pt modelId="{0A0B02F4-EED4-498F-9EA3-D224DD925B9F}">
      <dgm:prSet custT="1"/>
      <dgm:spPr/>
      <dgm:t>
        <a:bodyPr/>
        <a:lstStyle/>
        <a:p>
          <a:pPr rtl="1"/>
          <a:r>
            <a:rPr lang="ar-DZ" sz="1200" b="1" dirty="0" smtClean="0"/>
            <a:t>تقسيم حسب طبيعة عمل المؤسسة مثل:مؤسسات تخصصها الأساسي تجاري ومؤسسات تخصصها مالي ومؤسسات تخصصها هندسي.</a:t>
          </a:r>
          <a:endParaRPr lang="en-US" sz="1200" b="1" dirty="0"/>
        </a:p>
      </dgm:t>
    </dgm:pt>
    <dgm:pt modelId="{0D935620-F48E-4571-BC83-14D59EA7DA41}" type="parTrans" cxnId="{A2C0BE66-93FB-4A1A-9693-278F842F277E}">
      <dgm:prSet/>
      <dgm:spPr/>
      <dgm:t>
        <a:bodyPr/>
        <a:lstStyle/>
        <a:p>
          <a:pPr rtl="1"/>
          <a:endParaRPr lang="ar-SA"/>
        </a:p>
      </dgm:t>
    </dgm:pt>
    <dgm:pt modelId="{777A4680-ED58-4893-A821-0DE36B0D68FC}" type="sibTrans" cxnId="{A2C0BE66-93FB-4A1A-9693-278F842F277E}">
      <dgm:prSet/>
      <dgm:spPr/>
      <dgm:t>
        <a:bodyPr/>
        <a:lstStyle/>
        <a:p>
          <a:pPr rtl="1"/>
          <a:endParaRPr lang="ar-SA"/>
        </a:p>
      </dgm:t>
    </dgm:pt>
    <dgm:pt modelId="{E38C7184-260A-4EAA-91FA-75C618EFCA13}">
      <dgm:prSet custT="1"/>
      <dgm:spPr/>
      <dgm:t>
        <a:bodyPr/>
        <a:lstStyle/>
        <a:p>
          <a:pPr rtl="1"/>
          <a:r>
            <a:rPr lang="ar-SA" sz="1200" b="1" dirty="0" smtClean="0"/>
            <a:t>ت</a:t>
          </a:r>
          <a:r>
            <a:rPr lang="ar-DZ" sz="1200" b="1" dirty="0" smtClean="0"/>
            <a:t>قسيم حسب التكنولوجيا المستخدمة في الطلب مثل: مؤسسات مستخدمة للشبكة الدولية ومؤسسات لها شبكة خاصة للشراء.</a:t>
          </a:r>
          <a:endParaRPr lang="en-US" sz="1200" b="1" dirty="0"/>
        </a:p>
      </dgm:t>
    </dgm:pt>
    <dgm:pt modelId="{52832E18-1E48-4EF3-BE7F-1E83BFEC3FB7}" type="parTrans" cxnId="{2B76F8A4-39BC-4C52-9A9C-62F769D23218}">
      <dgm:prSet/>
      <dgm:spPr/>
      <dgm:t>
        <a:bodyPr/>
        <a:lstStyle/>
        <a:p>
          <a:pPr rtl="1"/>
          <a:endParaRPr lang="ar-SA"/>
        </a:p>
      </dgm:t>
    </dgm:pt>
    <dgm:pt modelId="{A9DC7482-D2BF-4C0C-8CEC-0A84A3483356}" type="sibTrans" cxnId="{2B76F8A4-39BC-4C52-9A9C-62F769D23218}">
      <dgm:prSet/>
      <dgm:spPr/>
      <dgm:t>
        <a:bodyPr/>
        <a:lstStyle/>
        <a:p>
          <a:pPr rtl="1"/>
          <a:endParaRPr lang="ar-SA"/>
        </a:p>
      </dgm:t>
    </dgm:pt>
    <dgm:pt modelId="{61C80B19-1F34-4F0D-A15D-C9D4D798999F}">
      <dgm:prSet custT="1"/>
      <dgm:spPr/>
      <dgm:t>
        <a:bodyPr/>
        <a:lstStyle/>
        <a:p>
          <a:pPr rtl="1"/>
          <a:r>
            <a:rPr lang="ar-SA" sz="1200" b="1" dirty="0" smtClean="0"/>
            <a:t>ت</a:t>
          </a:r>
          <a:r>
            <a:rPr lang="ar-DZ" sz="1200" b="1" dirty="0" smtClean="0"/>
            <a:t>قسيم حسب أسلوب اختيار المنتج مثل: مؤسسات تبحث عن الجودة ومؤسسات تبحث عن الأسعار الزهيدة.</a:t>
          </a:r>
          <a:endParaRPr lang="en-US" sz="1200" b="1" dirty="0"/>
        </a:p>
      </dgm:t>
    </dgm:pt>
    <dgm:pt modelId="{34F72D41-44B4-4B76-8D46-78A259EA7630}" type="parTrans" cxnId="{A5B4C401-8C7C-466B-9EC2-6F9BFA3AAEEE}">
      <dgm:prSet/>
      <dgm:spPr/>
      <dgm:t>
        <a:bodyPr/>
        <a:lstStyle/>
        <a:p>
          <a:pPr rtl="1"/>
          <a:endParaRPr lang="ar-SA"/>
        </a:p>
      </dgm:t>
    </dgm:pt>
    <dgm:pt modelId="{A99F5F64-9A61-4F94-87F1-7F86F182BB57}" type="sibTrans" cxnId="{A5B4C401-8C7C-466B-9EC2-6F9BFA3AAEEE}">
      <dgm:prSet/>
      <dgm:spPr/>
      <dgm:t>
        <a:bodyPr/>
        <a:lstStyle/>
        <a:p>
          <a:pPr rtl="1"/>
          <a:endParaRPr lang="ar-SA"/>
        </a:p>
      </dgm:t>
    </dgm:pt>
    <dgm:pt modelId="{4A062397-2CF5-4259-A71D-5210B16FC052}">
      <dgm:prSet custT="1"/>
      <dgm:spPr/>
      <dgm:t>
        <a:bodyPr/>
        <a:lstStyle/>
        <a:p>
          <a:pPr rtl="1"/>
          <a:r>
            <a:rPr lang="ar-DZ" sz="1200" b="1" dirty="0" smtClean="0"/>
            <a:t>تقسيم حسب مركزية عملية الشراء لدى العميل مثل:مؤسسات مركزية في الشراء ومؤسسات لديها لامركزية في اتخاذ قرارات الشراء.</a:t>
          </a:r>
          <a:endParaRPr lang="en-US" sz="1200" b="1" dirty="0"/>
        </a:p>
      </dgm:t>
    </dgm:pt>
    <dgm:pt modelId="{368047CA-CC1F-4E0C-B411-68BB1350A093}" type="parTrans" cxnId="{1EDDA63E-0CAA-4591-9B01-4D317000F082}">
      <dgm:prSet/>
      <dgm:spPr/>
      <dgm:t>
        <a:bodyPr/>
        <a:lstStyle/>
        <a:p>
          <a:pPr rtl="1"/>
          <a:endParaRPr lang="ar-SA"/>
        </a:p>
      </dgm:t>
    </dgm:pt>
    <dgm:pt modelId="{62BDAE1F-3A60-4401-90F3-C751687A8565}" type="sibTrans" cxnId="{1EDDA63E-0CAA-4591-9B01-4D317000F082}">
      <dgm:prSet/>
      <dgm:spPr/>
      <dgm:t>
        <a:bodyPr/>
        <a:lstStyle/>
        <a:p>
          <a:pPr rtl="1"/>
          <a:endParaRPr lang="ar-SA"/>
        </a:p>
      </dgm:t>
    </dgm:pt>
    <dgm:pt modelId="{6D51FA3E-1050-4C7E-AEFD-DAEBF9763EE6}">
      <dgm:prSet/>
      <dgm:spPr/>
      <dgm:t>
        <a:bodyPr/>
        <a:lstStyle/>
        <a:p>
          <a:pPr rtl="1"/>
          <a:r>
            <a:rPr lang="ar-SA" b="1" dirty="0" smtClean="0">
              <a:solidFill>
                <a:srgbClr val="FF0000"/>
              </a:solidFill>
            </a:rPr>
            <a:t>خصائص الطلب</a:t>
          </a:r>
          <a:endParaRPr lang="ar-SA" b="1" dirty="0">
            <a:solidFill>
              <a:srgbClr val="FF0000"/>
            </a:solidFill>
          </a:endParaRPr>
        </a:p>
      </dgm:t>
    </dgm:pt>
    <dgm:pt modelId="{7B110C9E-E2B5-407C-99C2-2AC25071DBAC}" type="parTrans" cxnId="{3307C340-5802-4B89-9263-CB87A22809FC}">
      <dgm:prSet/>
      <dgm:spPr/>
      <dgm:t>
        <a:bodyPr/>
        <a:lstStyle/>
        <a:p>
          <a:pPr rtl="1"/>
          <a:endParaRPr lang="ar-SA"/>
        </a:p>
      </dgm:t>
    </dgm:pt>
    <dgm:pt modelId="{F5EE996A-13E3-4C46-A6DF-CE66F7BF1C07}" type="sibTrans" cxnId="{3307C340-5802-4B89-9263-CB87A22809FC}">
      <dgm:prSet/>
      <dgm:spPr/>
      <dgm:t>
        <a:bodyPr/>
        <a:lstStyle/>
        <a:p>
          <a:pPr rtl="1"/>
          <a:endParaRPr lang="ar-SA"/>
        </a:p>
      </dgm:t>
    </dgm:pt>
    <dgm:pt modelId="{AC28A902-51D4-4F21-8FCF-CC0306988754}">
      <dgm:prSet/>
      <dgm:spPr/>
      <dgm:t>
        <a:bodyPr/>
        <a:lstStyle/>
        <a:p>
          <a:pPr rtl="1"/>
          <a:endParaRPr lang="ar-SA" sz="800" dirty="0"/>
        </a:p>
      </dgm:t>
    </dgm:pt>
    <dgm:pt modelId="{C09A05FE-7F43-4ACA-99DC-A45FA717ADEC}" type="parTrans" cxnId="{9CABD4CA-1CFB-4610-A4B2-B54A8BA974B3}">
      <dgm:prSet/>
      <dgm:spPr/>
      <dgm:t>
        <a:bodyPr/>
        <a:lstStyle/>
        <a:p>
          <a:pPr rtl="1"/>
          <a:endParaRPr lang="ar-SA"/>
        </a:p>
      </dgm:t>
    </dgm:pt>
    <dgm:pt modelId="{A6FC983C-6321-4489-B0AE-B6EAC0D56198}" type="sibTrans" cxnId="{9CABD4CA-1CFB-4610-A4B2-B54A8BA974B3}">
      <dgm:prSet/>
      <dgm:spPr/>
      <dgm:t>
        <a:bodyPr/>
        <a:lstStyle/>
        <a:p>
          <a:pPr rtl="1"/>
          <a:endParaRPr lang="ar-SA"/>
        </a:p>
      </dgm:t>
    </dgm:pt>
    <dgm:pt modelId="{D7CFB559-EB01-4E2F-8AD7-ED3FDE41D471}">
      <dgm:prSet custT="1"/>
      <dgm:spPr/>
      <dgm:t>
        <a:bodyPr/>
        <a:lstStyle/>
        <a:p>
          <a:pPr rtl="1"/>
          <a:r>
            <a:rPr lang="ar-DZ" sz="1200" b="1" dirty="0" smtClean="0"/>
            <a:t>تقسيم حسب حجم الطلب مثل: مؤسسات تطلب كميات كبيرة في أمر التزويد.</a:t>
          </a:r>
          <a:endParaRPr lang="en-US" sz="1200" b="1" dirty="0"/>
        </a:p>
      </dgm:t>
    </dgm:pt>
    <dgm:pt modelId="{6B526005-D5C8-499D-874C-46996E25457F}" type="parTrans" cxnId="{8646206A-576A-4F21-A6C9-26966866D51F}">
      <dgm:prSet/>
      <dgm:spPr/>
      <dgm:t>
        <a:bodyPr/>
        <a:lstStyle/>
        <a:p>
          <a:pPr rtl="1"/>
          <a:endParaRPr lang="ar-SA"/>
        </a:p>
      </dgm:t>
    </dgm:pt>
    <dgm:pt modelId="{F3082A8A-FA68-4A67-AF9F-1806DF05B16A}" type="sibTrans" cxnId="{8646206A-576A-4F21-A6C9-26966866D51F}">
      <dgm:prSet/>
      <dgm:spPr/>
      <dgm:t>
        <a:bodyPr/>
        <a:lstStyle/>
        <a:p>
          <a:pPr rtl="1"/>
          <a:endParaRPr lang="ar-SA"/>
        </a:p>
      </dgm:t>
    </dgm:pt>
    <dgm:pt modelId="{D72C6C5A-58C5-4532-9186-2B3E20E77BEA}">
      <dgm:prSet custT="1"/>
      <dgm:spPr/>
      <dgm:t>
        <a:bodyPr/>
        <a:lstStyle/>
        <a:p>
          <a:pPr rtl="1"/>
          <a:r>
            <a:rPr lang="ar-DZ" sz="1200" b="1" dirty="0" smtClean="0"/>
            <a:t>تقسيم حسب سرعة الطلب مثل: شركات تحتاج مدة توريد قصيرة جدا.</a:t>
          </a:r>
          <a:endParaRPr lang="en-US" sz="1200" b="1" dirty="0"/>
        </a:p>
      </dgm:t>
    </dgm:pt>
    <dgm:pt modelId="{73352774-BBF3-47DE-920F-754E19B161FB}" type="parTrans" cxnId="{3F85CED7-FEF8-4461-B880-42558AD543DD}">
      <dgm:prSet/>
      <dgm:spPr/>
      <dgm:t>
        <a:bodyPr/>
        <a:lstStyle/>
        <a:p>
          <a:pPr rtl="1"/>
          <a:endParaRPr lang="ar-SA"/>
        </a:p>
      </dgm:t>
    </dgm:pt>
    <dgm:pt modelId="{301A572E-8C57-422E-A529-D7E88813A1FD}" type="sibTrans" cxnId="{3F85CED7-FEF8-4461-B880-42558AD543DD}">
      <dgm:prSet/>
      <dgm:spPr/>
      <dgm:t>
        <a:bodyPr/>
        <a:lstStyle/>
        <a:p>
          <a:pPr rtl="1"/>
          <a:endParaRPr lang="ar-SA"/>
        </a:p>
      </dgm:t>
    </dgm:pt>
    <dgm:pt modelId="{FD792C2D-F03B-4880-99A1-54956F7F06F1}">
      <dgm:prSet custT="1"/>
      <dgm:spPr/>
      <dgm:t>
        <a:bodyPr/>
        <a:lstStyle/>
        <a:p>
          <a:pPr rtl="1"/>
          <a:r>
            <a:rPr lang="ar-DZ" sz="1200" b="1" dirty="0" smtClean="0"/>
            <a:t>تقسيم حسب استخدام المنتج/ المنتج مثلا: يمكن التركيز على شركات لها استخدام محدد للمنتج</a:t>
          </a:r>
          <a:endParaRPr lang="en-US" sz="1200" b="1" dirty="0"/>
        </a:p>
      </dgm:t>
    </dgm:pt>
    <dgm:pt modelId="{2614644C-F560-42AD-903F-11B82E2AE8B4}" type="parTrans" cxnId="{B4487F5C-7306-4964-971D-491282185986}">
      <dgm:prSet/>
      <dgm:spPr/>
      <dgm:t>
        <a:bodyPr/>
        <a:lstStyle/>
        <a:p>
          <a:pPr rtl="1"/>
          <a:endParaRPr lang="ar-SA"/>
        </a:p>
      </dgm:t>
    </dgm:pt>
    <dgm:pt modelId="{BE1F55AF-F0FB-4B11-AB20-2BB487CD9C12}" type="sibTrans" cxnId="{B4487F5C-7306-4964-971D-491282185986}">
      <dgm:prSet/>
      <dgm:spPr/>
      <dgm:t>
        <a:bodyPr/>
        <a:lstStyle/>
        <a:p>
          <a:pPr rtl="1"/>
          <a:endParaRPr lang="ar-SA"/>
        </a:p>
      </dgm:t>
    </dgm:pt>
    <dgm:pt modelId="{E25C5789-3A06-4126-AC79-C2D2B9926BE4}">
      <dgm:prSet/>
      <dgm:spPr/>
      <dgm:t>
        <a:bodyPr/>
        <a:lstStyle/>
        <a:p>
          <a:pPr rtl="1"/>
          <a:r>
            <a:rPr lang="ar-SA" dirty="0" smtClean="0">
              <a:solidFill>
                <a:srgbClr val="FF0000"/>
              </a:solidFill>
            </a:rPr>
            <a:t>سلوك العملاء</a:t>
          </a:r>
          <a:endParaRPr lang="ar-SA" dirty="0">
            <a:solidFill>
              <a:srgbClr val="FF0000"/>
            </a:solidFill>
          </a:endParaRPr>
        </a:p>
      </dgm:t>
    </dgm:pt>
    <dgm:pt modelId="{C98177D1-5153-495E-9184-8C2CD3B0DCB8}" type="parTrans" cxnId="{5C7A2C2A-F709-4905-880C-2B639568A1C8}">
      <dgm:prSet/>
      <dgm:spPr/>
      <dgm:t>
        <a:bodyPr/>
        <a:lstStyle/>
        <a:p>
          <a:pPr rtl="1"/>
          <a:endParaRPr lang="ar-SA"/>
        </a:p>
      </dgm:t>
    </dgm:pt>
    <dgm:pt modelId="{6BAB8B4F-C9CD-4D41-806A-608931BBB74D}" type="sibTrans" cxnId="{5C7A2C2A-F709-4905-880C-2B639568A1C8}">
      <dgm:prSet/>
      <dgm:spPr/>
      <dgm:t>
        <a:bodyPr/>
        <a:lstStyle/>
        <a:p>
          <a:pPr rtl="1"/>
          <a:endParaRPr lang="ar-SA"/>
        </a:p>
      </dgm:t>
    </dgm:pt>
    <dgm:pt modelId="{C1D2A92A-2F21-47E6-8B62-908B3BA6DA06}">
      <dgm:prSet/>
      <dgm:spPr/>
      <dgm:t>
        <a:bodyPr/>
        <a:lstStyle/>
        <a:p>
          <a:pPr rtl="1"/>
          <a:endParaRPr lang="ar-SA" sz="600" dirty="0"/>
        </a:p>
      </dgm:t>
    </dgm:pt>
    <dgm:pt modelId="{9ABB083E-9D5F-4612-B555-49CB48A964C1}" type="parTrans" cxnId="{E890FF34-870F-46BB-9375-79403E3346A3}">
      <dgm:prSet/>
      <dgm:spPr/>
      <dgm:t>
        <a:bodyPr/>
        <a:lstStyle/>
        <a:p>
          <a:pPr rtl="1"/>
          <a:endParaRPr lang="ar-SA"/>
        </a:p>
      </dgm:t>
    </dgm:pt>
    <dgm:pt modelId="{1E945E4F-BA36-4E9E-B92A-3C704941934C}" type="sibTrans" cxnId="{E890FF34-870F-46BB-9375-79403E3346A3}">
      <dgm:prSet/>
      <dgm:spPr/>
      <dgm:t>
        <a:bodyPr/>
        <a:lstStyle/>
        <a:p>
          <a:pPr rtl="1"/>
          <a:endParaRPr lang="ar-SA"/>
        </a:p>
      </dgm:t>
    </dgm:pt>
    <dgm:pt modelId="{535BEF9B-FC36-4DCF-A09B-C52B5AF17CE1}">
      <dgm:prSet custT="1"/>
      <dgm:spPr/>
      <dgm:t>
        <a:bodyPr/>
        <a:lstStyle/>
        <a:p>
          <a:pPr rtl="1"/>
          <a:r>
            <a:rPr lang="ar-DZ" sz="1200" b="1" dirty="0" smtClean="0"/>
            <a:t>مؤسسات لها ولاء شديد لمورديها وشركات ليس لها ولاء لمورديها.</a:t>
          </a:r>
          <a:endParaRPr lang="en-US" sz="1200" b="1" dirty="0"/>
        </a:p>
      </dgm:t>
    </dgm:pt>
    <dgm:pt modelId="{E5AB75A9-C7A6-4658-A92C-EEE9BDBF081C}" type="parTrans" cxnId="{8342A6B6-A31F-497A-BF08-4483FDF6C22E}">
      <dgm:prSet/>
      <dgm:spPr/>
      <dgm:t>
        <a:bodyPr/>
        <a:lstStyle/>
        <a:p>
          <a:pPr rtl="1"/>
          <a:endParaRPr lang="ar-SA"/>
        </a:p>
      </dgm:t>
    </dgm:pt>
    <dgm:pt modelId="{A0AB4A08-AC44-4F44-9A2C-44A397A47A68}" type="sibTrans" cxnId="{8342A6B6-A31F-497A-BF08-4483FDF6C22E}">
      <dgm:prSet/>
      <dgm:spPr/>
      <dgm:t>
        <a:bodyPr/>
        <a:lstStyle/>
        <a:p>
          <a:pPr rtl="1"/>
          <a:endParaRPr lang="ar-SA"/>
        </a:p>
      </dgm:t>
    </dgm:pt>
    <dgm:pt modelId="{3240534B-8A29-4037-8F41-DEED755DFE3D}">
      <dgm:prSet custT="1"/>
      <dgm:spPr/>
      <dgm:t>
        <a:bodyPr/>
        <a:lstStyle/>
        <a:p>
          <a:pPr rtl="1"/>
          <a:r>
            <a:rPr lang="ar-DZ" sz="1200" b="1" smtClean="0"/>
            <a:t>شركات لديها عدد محدود من الموردين وشركات لديها عدد كبير من الموردين.</a:t>
          </a:r>
          <a:endParaRPr lang="en-US" sz="1200" b="1"/>
        </a:p>
      </dgm:t>
    </dgm:pt>
    <dgm:pt modelId="{455F0D58-456A-4F7C-8879-8535093E3EFA}" type="parTrans" cxnId="{3E5AEE25-377F-4F16-8CB4-7C221967092B}">
      <dgm:prSet/>
      <dgm:spPr/>
      <dgm:t>
        <a:bodyPr/>
        <a:lstStyle/>
        <a:p>
          <a:pPr rtl="1"/>
          <a:endParaRPr lang="ar-SA"/>
        </a:p>
      </dgm:t>
    </dgm:pt>
    <dgm:pt modelId="{C09802FB-CEFD-4D9F-AB85-EB8BE260F9E2}" type="sibTrans" cxnId="{3E5AEE25-377F-4F16-8CB4-7C221967092B}">
      <dgm:prSet/>
      <dgm:spPr/>
      <dgm:t>
        <a:bodyPr/>
        <a:lstStyle/>
        <a:p>
          <a:pPr rtl="1"/>
          <a:endParaRPr lang="ar-SA"/>
        </a:p>
      </dgm:t>
    </dgm:pt>
    <dgm:pt modelId="{29523E37-D4E5-4A6A-A3F6-09EBF14C2D25}">
      <dgm:prSet custT="1"/>
      <dgm:spPr/>
      <dgm:t>
        <a:bodyPr/>
        <a:lstStyle/>
        <a:p>
          <a:pPr rtl="1"/>
          <a:r>
            <a:rPr lang="ar-DZ" sz="1200" b="1" dirty="0" smtClean="0"/>
            <a:t>شركات لديها استعداد للمخاطرة وشركات ليس لديها استعداد للمخاطرة.</a:t>
          </a:r>
          <a:endParaRPr lang="en-US" sz="1200" b="1" dirty="0"/>
        </a:p>
      </dgm:t>
    </dgm:pt>
    <dgm:pt modelId="{8411632E-B497-4EF6-A5AC-5981C75B1B8A}" type="parTrans" cxnId="{8B606A70-3778-4698-B3E0-14815E8B2984}">
      <dgm:prSet/>
      <dgm:spPr/>
      <dgm:t>
        <a:bodyPr/>
        <a:lstStyle/>
        <a:p>
          <a:pPr rtl="1"/>
          <a:endParaRPr lang="ar-SA"/>
        </a:p>
      </dgm:t>
    </dgm:pt>
    <dgm:pt modelId="{251F34D0-2474-481C-AF70-95B120B3B2D7}" type="sibTrans" cxnId="{8B606A70-3778-4698-B3E0-14815E8B2984}">
      <dgm:prSet/>
      <dgm:spPr/>
      <dgm:t>
        <a:bodyPr/>
        <a:lstStyle/>
        <a:p>
          <a:pPr rtl="1"/>
          <a:endParaRPr lang="ar-SA"/>
        </a:p>
      </dgm:t>
    </dgm:pt>
    <dgm:pt modelId="{A09C786B-B2C6-4D40-85F1-6408A549DBEF}">
      <dgm:prSet custT="1"/>
      <dgm:spPr/>
      <dgm:t>
        <a:bodyPr/>
        <a:lstStyle/>
        <a:p>
          <a:pPr rtl="1"/>
          <a:endParaRPr lang="en-US" sz="1200" b="1" dirty="0"/>
        </a:p>
      </dgm:t>
    </dgm:pt>
    <dgm:pt modelId="{583CAB8F-CB2C-4C22-AE69-F41B718E1FB4}" type="parTrans" cxnId="{6DB56A3F-A6C2-43DF-931D-6F6950E38296}">
      <dgm:prSet/>
      <dgm:spPr/>
      <dgm:t>
        <a:bodyPr/>
        <a:lstStyle/>
        <a:p>
          <a:pPr rtl="1"/>
          <a:endParaRPr lang="ar-SA"/>
        </a:p>
      </dgm:t>
    </dgm:pt>
    <dgm:pt modelId="{2D8D9AC8-13E0-48AF-BA86-B5592FBEAA4A}" type="sibTrans" cxnId="{6DB56A3F-A6C2-43DF-931D-6F6950E38296}">
      <dgm:prSet/>
      <dgm:spPr/>
      <dgm:t>
        <a:bodyPr/>
        <a:lstStyle/>
        <a:p>
          <a:pPr rtl="1"/>
          <a:endParaRPr lang="ar-SA"/>
        </a:p>
      </dgm:t>
    </dgm:pt>
    <dgm:pt modelId="{B17869F7-6D96-4D49-8A32-5B98D0C3F39E}" type="pres">
      <dgm:prSet presAssocID="{A86B6F0E-493D-4610-AC26-02B628A36C2E}" presName="linearFlow" presStyleCnt="0">
        <dgm:presLayoutVars>
          <dgm:dir/>
          <dgm:animLvl val="lvl"/>
          <dgm:resizeHandles val="exact"/>
        </dgm:presLayoutVars>
      </dgm:prSet>
      <dgm:spPr/>
      <dgm:t>
        <a:bodyPr/>
        <a:lstStyle/>
        <a:p>
          <a:pPr rtl="1"/>
          <a:endParaRPr lang="ar-SA"/>
        </a:p>
      </dgm:t>
    </dgm:pt>
    <dgm:pt modelId="{67DA2FCA-D98D-420D-8518-291AF66DF153}" type="pres">
      <dgm:prSet presAssocID="{13199C16-8E46-4732-BA3C-D0996B9B1210}" presName="composite" presStyleCnt="0"/>
      <dgm:spPr/>
    </dgm:pt>
    <dgm:pt modelId="{6288F964-A60A-462D-8D49-75C49821ABFA}" type="pres">
      <dgm:prSet presAssocID="{13199C16-8E46-4732-BA3C-D0996B9B1210}" presName="parentText" presStyleLbl="alignNode1" presStyleIdx="0" presStyleCnt="5">
        <dgm:presLayoutVars>
          <dgm:chMax val="1"/>
          <dgm:bulletEnabled val="1"/>
        </dgm:presLayoutVars>
      </dgm:prSet>
      <dgm:spPr/>
      <dgm:t>
        <a:bodyPr/>
        <a:lstStyle/>
        <a:p>
          <a:pPr rtl="1"/>
          <a:endParaRPr lang="ar-SA"/>
        </a:p>
      </dgm:t>
    </dgm:pt>
    <dgm:pt modelId="{3DB46CC9-6A88-4001-8233-15B7288C23AA}" type="pres">
      <dgm:prSet presAssocID="{13199C16-8E46-4732-BA3C-D0996B9B1210}" presName="descendantText" presStyleLbl="alignAcc1" presStyleIdx="0" presStyleCnt="5" custScaleY="135658">
        <dgm:presLayoutVars>
          <dgm:bulletEnabled val="1"/>
        </dgm:presLayoutVars>
      </dgm:prSet>
      <dgm:spPr/>
      <dgm:t>
        <a:bodyPr/>
        <a:lstStyle/>
        <a:p>
          <a:pPr rtl="1"/>
          <a:endParaRPr lang="ar-SA"/>
        </a:p>
      </dgm:t>
    </dgm:pt>
    <dgm:pt modelId="{BBD8A22F-0493-4AA3-8EB6-BDFDF73C6548}" type="pres">
      <dgm:prSet presAssocID="{B4B2299F-9025-41EF-A51D-1469DF71A547}" presName="sp" presStyleCnt="0"/>
      <dgm:spPr/>
    </dgm:pt>
    <dgm:pt modelId="{8FEAB750-4063-498D-A8F0-C6867414FE96}" type="pres">
      <dgm:prSet presAssocID="{836426C7-A998-4F0B-803A-450698EEE416}" presName="composite" presStyleCnt="0"/>
      <dgm:spPr/>
    </dgm:pt>
    <dgm:pt modelId="{2838330A-08AF-4FD6-9ED8-0CFC834ED2AD}" type="pres">
      <dgm:prSet presAssocID="{836426C7-A998-4F0B-803A-450698EEE416}" presName="parentText" presStyleLbl="alignNode1" presStyleIdx="1" presStyleCnt="5">
        <dgm:presLayoutVars>
          <dgm:chMax val="1"/>
          <dgm:bulletEnabled val="1"/>
        </dgm:presLayoutVars>
      </dgm:prSet>
      <dgm:spPr/>
      <dgm:t>
        <a:bodyPr/>
        <a:lstStyle/>
        <a:p>
          <a:pPr rtl="1"/>
          <a:endParaRPr lang="ar-SA"/>
        </a:p>
      </dgm:t>
    </dgm:pt>
    <dgm:pt modelId="{A1546F7B-9483-43C2-8BDD-F2E624278F5B}" type="pres">
      <dgm:prSet presAssocID="{836426C7-A998-4F0B-803A-450698EEE416}" presName="descendantText" presStyleLbl="alignAcc1" presStyleIdx="1" presStyleCnt="5" custScaleY="157111" custLinFactNeighborX="-450" custLinFactNeighborY="2575">
        <dgm:presLayoutVars>
          <dgm:bulletEnabled val="1"/>
        </dgm:presLayoutVars>
      </dgm:prSet>
      <dgm:spPr/>
      <dgm:t>
        <a:bodyPr/>
        <a:lstStyle/>
        <a:p>
          <a:pPr rtl="1"/>
          <a:endParaRPr lang="ar-SA"/>
        </a:p>
      </dgm:t>
    </dgm:pt>
    <dgm:pt modelId="{DEB6C394-AE60-419C-86B4-AF3B17F92BAB}" type="pres">
      <dgm:prSet presAssocID="{20F33BBB-6063-46E6-BB53-BCF57DE4B9D8}" presName="sp" presStyleCnt="0"/>
      <dgm:spPr/>
    </dgm:pt>
    <dgm:pt modelId="{71740111-9843-4607-8C5F-F28169021BB9}" type="pres">
      <dgm:prSet presAssocID="{68EA0E2E-C682-4572-AFA9-86DD540C3107}" presName="composite" presStyleCnt="0"/>
      <dgm:spPr/>
    </dgm:pt>
    <dgm:pt modelId="{79696E3F-C5DB-4EE5-9C7C-9A066FE87473}" type="pres">
      <dgm:prSet presAssocID="{68EA0E2E-C682-4572-AFA9-86DD540C3107}" presName="parentText" presStyleLbl="alignNode1" presStyleIdx="2" presStyleCnt="5">
        <dgm:presLayoutVars>
          <dgm:chMax val="1"/>
          <dgm:bulletEnabled val="1"/>
        </dgm:presLayoutVars>
      </dgm:prSet>
      <dgm:spPr/>
      <dgm:t>
        <a:bodyPr/>
        <a:lstStyle/>
        <a:p>
          <a:pPr rtl="1"/>
          <a:endParaRPr lang="ar-SA"/>
        </a:p>
      </dgm:t>
    </dgm:pt>
    <dgm:pt modelId="{B5551E5B-F311-4D52-ADB4-E5AC0609A1F5}" type="pres">
      <dgm:prSet presAssocID="{68EA0E2E-C682-4572-AFA9-86DD540C3107}" presName="descendantText" presStyleLbl="alignAcc1" presStyleIdx="2" presStyleCnt="5" custScaleY="177007">
        <dgm:presLayoutVars>
          <dgm:bulletEnabled val="1"/>
        </dgm:presLayoutVars>
      </dgm:prSet>
      <dgm:spPr/>
      <dgm:t>
        <a:bodyPr/>
        <a:lstStyle/>
        <a:p>
          <a:pPr rtl="1"/>
          <a:endParaRPr lang="ar-SA"/>
        </a:p>
      </dgm:t>
    </dgm:pt>
    <dgm:pt modelId="{FCBC952C-8B5D-4002-A838-C4D2202966BE}" type="pres">
      <dgm:prSet presAssocID="{02330F8D-2523-40D6-B743-4D528F12EFA6}" presName="sp" presStyleCnt="0"/>
      <dgm:spPr/>
    </dgm:pt>
    <dgm:pt modelId="{FBE110C3-7606-4B1E-8F9B-075B98490EA7}" type="pres">
      <dgm:prSet presAssocID="{6D51FA3E-1050-4C7E-AEFD-DAEBF9763EE6}" presName="composite" presStyleCnt="0"/>
      <dgm:spPr/>
    </dgm:pt>
    <dgm:pt modelId="{1C48FF5F-FA60-41BE-ACCA-B58012337189}" type="pres">
      <dgm:prSet presAssocID="{6D51FA3E-1050-4C7E-AEFD-DAEBF9763EE6}" presName="parentText" presStyleLbl="alignNode1" presStyleIdx="3" presStyleCnt="5">
        <dgm:presLayoutVars>
          <dgm:chMax val="1"/>
          <dgm:bulletEnabled val="1"/>
        </dgm:presLayoutVars>
      </dgm:prSet>
      <dgm:spPr/>
      <dgm:t>
        <a:bodyPr/>
        <a:lstStyle/>
        <a:p>
          <a:pPr rtl="1"/>
          <a:endParaRPr lang="ar-SA"/>
        </a:p>
      </dgm:t>
    </dgm:pt>
    <dgm:pt modelId="{8C14C8BA-E7EE-44B3-AC39-36F2709AF7AB}" type="pres">
      <dgm:prSet presAssocID="{6D51FA3E-1050-4C7E-AEFD-DAEBF9763EE6}" presName="descendantText" presStyleLbl="alignAcc1" presStyleIdx="3" presStyleCnt="5" custScaleY="164716">
        <dgm:presLayoutVars>
          <dgm:bulletEnabled val="1"/>
        </dgm:presLayoutVars>
      </dgm:prSet>
      <dgm:spPr/>
      <dgm:t>
        <a:bodyPr/>
        <a:lstStyle/>
        <a:p>
          <a:pPr rtl="1"/>
          <a:endParaRPr lang="ar-SA"/>
        </a:p>
      </dgm:t>
    </dgm:pt>
    <dgm:pt modelId="{FE4600C1-49E3-44CD-9AB8-8BA5E398A4A5}" type="pres">
      <dgm:prSet presAssocID="{F5EE996A-13E3-4C46-A6DF-CE66F7BF1C07}" presName="sp" presStyleCnt="0"/>
      <dgm:spPr/>
    </dgm:pt>
    <dgm:pt modelId="{8A23EF0F-B78B-46F2-9B61-F4EDD2B4B1EB}" type="pres">
      <dgm:prSet presAssocID="{E25C5789-3A06-4126-AC79-C2D2B9926BE4}" presName="composite" presStyleCnt="0"/>
      <dgm:spPr/>
    </dgm:pt>
    <dgm:pt modelId="{DB126520-2A28-40A0-84FC-C71DA952546F}" type="pres">
      <dgm:prSet presAssocID="{E25C5789-3A06-4126-AC79-C2D2B9926BE4}" presName="parentText" presStyleLbl="alignNode1" presStyleIdx="4" presStyleCnt="5">
        <dgm:presLayoutVars>
          <dgm:chMax val="1"/>
          <dgm:bulletEnabled val="1"/>
        </dgm:presLayoutVars>
      </dgm:prSet>
      <dgm:spPr/>
      <dgm:t>
        <a:bodyPr/>
        <a:lstStyle/>
        <a:p>
          <a:pPr rtl="1"/>
          <a:endParaRPr lang="ar-SA"/>
        </a:p>
      </dgm:t>
    </dgm:pt>
    <dgm:pt modelId="{19D42EC9-0696-4C65-9B78-C5A34DC80C9F}" type="pres">
      <dgm:prSet presAssocID="{E25C5789-3A06-4126-AC79-C2D2B9926BE4}" presName="descendantText" presStyleLbl="alignAcc1" presStyleIdx="4" presStyleCnt="5" custScaleY="198180">
        <dgm:presLayoutVars>
          <dgm:bulletEnabled val="1"/>
        </dgm:presLayoutVars>
      </dgm:prSet>
      <dgm:spPr/>
      <dgm:t>
        <a:bodyPr/>
        <a:lstStyle/>
        <a:p>
          <a:pPr rtl="1"/>
          <a:endParaRPr lang="ar-SA"/>
        </a:p>
      </dgm:t>
    </dgm:pt>
  </dgm:ptLst>
  <dgm:cxnLst>
    <dgm:cxn modelId="{6F6FDA50-A1E9-45EA-8CBE-7987007571F3}" type="presOf" srcId="{11E0C327-3A8F-4AAF-B05C-F4B1F6DFB6F9}" destId="{B5551E5B-F311-4D52-ADB4-E5AC0609A1F5}" srcOrd="0" destOrd="3" presId="urn:microsoft.com/office/officeart/2005/8/layout/chevron2"/>
    <dgm:cxn modelId="{224D0411-9669-41BE-B801-89F4E75D0A8E}" type="presOf" srcId="{BA24D4B0-D749-4808-9859-A90A83C62526}" destId="{3DB46CC9-6A88-4001-8233-15B7288C23AA}" srcOrd="0" destOrd="0" presId="urn:microsoft.com/office/officeart/2005/8/layout/chevron2"/>
    <dgm:cxn modelId="{51E5369A-000F-44FE-8A6F-CF86A9F60222}" srcId="{A86B6F0E-493D-4610-AC26-02B628A36C2E}" destId="{13199C16-8E46-4732-BA3C-D0996B9B1210}" srcOrd="0" destOrd="0" parTransId="{7375216F-19D6-4A39-B1BD-EE39D3088FFD}" sibTransId="{B4B2299F-9025-41EF-A51D-1469DF71A547}"/>
    <dgm:cxn modelId="{400D7369-3A38-446B-AE2F-305E6A36F4CF}" srcId="{836426C7-A998-4F0B-803A-450698EEE416}" destId="{29FA2CFA-311E-4046-902D-CFABF68C2503}" srcOrd="1" destOrd="0" parTransId="{744416B1-420D-4710-AB15-BD16E29BA020}" sibTransId="{2EF12C08-074C-4497-9C78-034A992D4F3F}"/>
    <dgm:cxn modelId="{BD4554A2-E390-46BE-9275-344112A878CE}" srcId="{13199C16-8E46-4732-BA3C-D0996B9B1210}" destId="{F84E1938-CE92-4CE6-89BB-367044037A56}" srcOrd="1" destOrd="0" parTransId="{02290A0C-FE86-4131-99E2-DF972C8F6EF5}" sibTransId="{05A747B3-AC8E-4482-915C-36A91E9FFB56}"/>
    <dgm:cxn modelId="{6DB56A3F-A6C2-43DF-931D-6F6950E38296}" srcId="{29523E37-D4E5-4A6A-A3F6-09EBF14C2D25}" destId="{A09C786B-B2C6-4D40-85F1-6408A549DBEF}" srcOrd="0" destOrd="0" parTransId="{583CAB8F-CB2C-4C22-AE69-F41B718E1FB4}" sibTransId="{2D8D9AC8-13E0-48AF-BA86-B5592FBEAA4A}"/>
    <dgm:cxn modelId="{45B92064-A934-42BB-B5D5-6DB867B24CB3}" srcId="{836426C7-A998-4F0B-803A-450698EEE416}" destId="{180921E8-6829-49D7-8043-3273BC63518A}" srcOrd="0" destOrd="0" parTransId="{8C97B753-1023-4D20-828C-FB7A0D5728A1}" sibTransId="{1AFB34E3-783E-476E-BB0E-1A13A06C74B7}"/>
    <dgm:cxn modelId="{53EE0F84-1EC6-465D-8EEE-D8B2BD0BE014}" type="presOf" srcId="{180921E8-6829-49D7-8043-3273BC63518A}" destId="{A1546F7B-9483-43C2-8BDD-F2E624278F5B}" srcOrd="0" destOrd="0" presId="urn:microsoft.com/office/officeart/2005/8/layout/chevron2"/>
    <dgm:cxn modelId="{C2D30646-C70A-450D-8966-AF58A0DF8E86}" type="presOf" srcId="{3240534B-8A29-4037-8F41-DEED755DFE3D}" destId="{19D42EC9-0696-4C65-9B78-C5A34DC80C9F}" srcOrd="0" destOrd="2" presId="urn:microsoft.com/office/officeart/2005/8/layout/chevron2"/>
    <dgm:cxn modelId="{FE573D49-CF6C-47B2-8D0F-178605DFE64E}" type="presOf" srcId="{18CA44F5-78AD-45B3-A27A-3973568D14DB}" destId="{B5551E5B-F311-4D52-ADB4-E5AC0609A1F5}" srcOrd="0" destOrd="0" presId="urn:microsoft.com/office/officeart/2005/8/layout/chevron2"/>
    <dgm:cxn modelId="{1716A779-9D42-4EE1-8BF5-0D5B749CDC8A}" type="presOf" srcId="{29523E37-D4E5-4A6A-A3F6-09EBF14C2D25}" destId="{19D42EC9-0696-4C65-9B78-C5A34DC80C9F}" srcOrd="0" destOrd="3" presId="urn:microsoft.com/office/officeart/2005/8/layout/chevron2"/>
    <dgm:cxn modelId="{8646206A-576A-4F21-A6C9-26966866D51F}" srcId="{6D51FA3E-1050-4C7E-AEFD-DAEBF9763EE6}" destId="{D7CFB559-EB01-4E2F-8AD7-ED3FDE41D471}" srcOrd="1" destOrd="0" parTransId="{6B526005-D5C8-499D-874C-46996E25457F}" sibTransId="{F3082A8A-FA68-4A67-AF9F-1806DF05B16A}"/>
    <dgm:cxn modelId="{51196FCD-8037-4E82-A4C6-6959C95C9795}" type="presOf" srcId="{0A0B02F4-EED4-498F-9EA3-D224DD925B9F}" destId="{B5551E5B-F311-4D52-ADB4-E5AC0609A1F5}" srcOrd="0" destOrd="4" presId="urn:microsoft.com/office/officeart/2005/8/layout/chevron2"/>
    <dgm:cxn modelId="{231DB56B-EA9F-4DD6-B67C-02DD22F5E8FC}" srcId="{836426C7-A998-4F0B-803A-450698EEE416}" destId="{4E8854E0-FD09-4C52-89E1-C3D432DCFEAF}" srcOrd="4" destOrd="0" parTransId="{5EFEE692-E312-4A7A-8985-7D5B4D95A40A}" sibTransId="{7B4EE50A-3FA7-4A4D-BA8F-EA77DEA00303}"/>
    <dgm:cxn modelId="{AFD4E030-2370-4A25-8DB7-1417E16BDD27}" srcId="{68EA0E2E-C682-4572-AFA9-86DD540C3107}" destId="{18CA44F5-78AD-45B3-A27A-3973568D14DB}" srcOrd="0" destOrd="0" parTransId="{A4AAE8FC-3DD3-48A0-8B40-D5220D7D75BD}" sibTransId="{44EB8101-831B-458A-9B96-64669BA83DD9}"/>
    <dgm:cxn modelId="{0B5A01D4-75D9-4C2B-AE20-BAC4CB4433FA}" type="presOf" srcId="{A86B6F0E-493D-4610-AC26-02B628A36C2E}" destId="{B17869F7-6D96-4D49-8A32-5B98D0C3F39E}" srcOrd="0" destOrd="0" presId="urn:microsoft.com/office/officeart/2005/8/layout/chevron2"/>
    <dgm:cxn modelId="{685CA7A6-D285-4956-8787-57C2C7083627}" srcId="{13199C16-8E46-4732-BA3C-D0996B9B1210}" destId="{BA24D4B0-D749-4808-9859-A90A83C62526}" srcOrd="0" destOrd="0" parTransId="{041FEE1C-117E-4EDA-A990-7C055046C38D}" sibTransId="{07B91EC4-5A03-441B-84FC-52780A3C4752}"/>
    <dgm:cxn modelId="{649A484C-F84E-4A59-A2E6-D0FE4CDFD11C}" type="presOf" srcId="{4E8854E0-FD09-4C52-89E1-C3D432DCFEAF}" destId="{A1546F7B-9483-43C2-8BDD-F2E624278F5B}" srcOrd="0" destOrd="4" presId="urn:microsoft.com/office/officeart/2005/8/layout/chevron2"/>
    <dgm:cxn modelId="{1EDDA63E-0CAA-4591-9B01-4D317000F082}" srcId="{68EA0E2E-C682-4572-AFA9-86DD540C3107}" destId="{4A062397-2CF5-4259-A71D-5210B16FC052}" srcOrd="2" destOrd="0" parTransId="{368047CA-CC1F-4E0C-B411-68BB1350A093}" sibTransId="{62BDAE1F-3A60-4401-90F3-C751687A8565}"/>
    <dgm:cxn modelId="{9CABD4CA-1CFB-4610-A4B2-B54A8BA974B3}" srcId="{6D51FA3E-1050-4C7E-AEFD-DAEBF9763EE6}" destId="{AC28A902-51D4-4F21-8FCF-CC0306988754}" srcOrd="0" destOrd="0" parTransId="{C09A05FE-7F43-4ACA-99DC-A45FA717ADEC}" sibTransId="{A6FC983C-6321-4489-B0AE-B6EAC0D56198}"/>
    <dgm:cxn modelId="{5C7A2C2A-F709-4905-880C-2B639568A1C8}" srcId="{A86B6F0E-493D-4610-AC26-02B628A36C2E}" destId="{E25C5789-3A06-4126-AC79-C2D2B9926BE4}" srcOrd="4" destOrd="0" parTransId="{C98177D1-5153-495E-9184-8C2CD3B0DCB8}" sibTransId="{6BAB8B4F-C9CD-4D41-806A-608931BBB74D}"/>
    <dgm:cxn modelId="{2B76F8A4-39BC-4C52-9A9C-62F769D23218}" srcId="{68EA0E2E-C682-4572-AFA9-86DD540C3107}" destId="{E38C7184-260A-4EAA-91FA-75C618EFCA13}" srcOrd="5" destOrd="0" parTransId="{52832E18-1E48-4EF3-BE7F-1E83BFEC3FB7}" sibTransId="{A9DC7482-D2BF-4C0C-8CEC-0A84A3483356}"/>
    <dgm:cxn modelId="{02A0D38D-8BBE-4E27-8B6B-A694FE39AECB}" srcId="{836426C7-A998-4F0B-803A-450698EEE416}" destId="{4D876E05-295F-47C8-A126-94700B6F6D21}" srcOrd="3" destOrd="0" parTransId="{42AD7DE7-0B8C-4161-897D-D1948F5D4BBA}" sibTransId="{6AA2F6BE-DECA-40A3-8309-AE108FE00EDF}"/>
    <dgm:cxn modelId="{0F5205A4-88BE-46FD-9011-ED8E917E57F6}" type="presOf" srcId="{A09C786B-B2C6-4D40-85F1-6408A549DBEF}" destId="{19D42EC9-0696-4C65-9B78-C5A34DC80C9F}" srcOrd="0" destOrd="4" presId="urn:microsoft.com/office/officeart/2005/8/layout/chevron2"/>
    <dgm:cxn modelId="{482375A3-6A0C-491A-90BA-600E45C28747}" type="presOf" srcId="{4A062397-2CF5-4259-A71D-5210B16FC052}" destId="{B5551E5B-F311-4D52-ADB4-E5AC0609A1F5}" srcOrd="0" destOrd="2" presId="urn:microsoft.com/office/officeart/2005/8/layout/chevron2"/>
    <dgm:cxn modelId="{8D906B32-2C5F-430B-86AF-F9F4D5DE3F34}" type="presOf" srcId="{4D876E05-295F-47C8-A126-94700B6F6D21}" destId="{A1546F7B-9483-43C2-8BDD-F2E624278F5B}" srcOrd="0" destOrd="3" presId="urn:microsoft.com/office/officeart/2005/8/layout/chevron2"/>
    <dgm:cxn modelId="{0D034886-066C-4C93-9511-4CB9BFB341C9}" type="presOf" srcId="{535BEF9B-FC36-4DCF-A09B-C52B5AF17CE1}" destId="{19D42EC9-0696-4C65-9B78-C5A34DC80C9F}" srcOrd="0" destOrd="1" presId="urn:microsoft.com/office/officeart/2005/8/layout/chevron2"/>
    <dgm:cxn modelId="{A5B4C401-8C7C-466B-9EC2-6F9BFA3AAEEE}" srcId="{68EA0E2E-C682-4572-AFA9-86DD540C3107}" destId="{61C80B19-1F34-4F0D-A15D-C9D4D798999F}" srcOrd="1" destOrd="0" parTransId="{34F72D41-44B4-4B76-8D46-78A259EA7630}" sibTransId="{A99F5F64-9A61-4F94-87F1-7F86F182BB57}"/>
    <dgm:cxn modelId="{6ACBF1D1-2EDA-4709-9635-F94B1DB7D4D9}" type="presOf" srcId="{61C80B19-1F34-4F0D-A15D-C9D4D798999F}" destId="{B5551E5B-F311-4D52-ADB4-E5AC0609A1F5}" srcOrd="0" destOrd="1" presId="urn:microsoft.com/office/officeart/2005/8/layout/chevron2"/>
    <dgm:cxn modelId="{3D0D45B3-22CD-48F0-9841-01F3FDC3FC5E}" type="presOf" srcId="{51A40505-BD37-4571-9C5E-12317C7B74EE}" destId="{A1546F7B-9483-43C2-8BDD-F2E624278F5B}" srcOrd="0" destOrd="2" presId="urn:microsoft.com/office/officeart/2005/8/layout/chevron2"/>
    <dgm:cxn modelId="{FCAEA9BA-19A8-45F3-AEBC-619FA7D46145}" type="presOf" srcId="{D7CFB559-EB01-4E2F-8AD7-ED3FDE41D471}" destId="{8C14C8BA-E7EE-44B3-AC39-36F2709AF7AB}" srcOrd="0" destOrd="1" presId="urn:microsoft.com/office/officeart/2005/8/layout/chevron2"/>
    <dgm:cxn modelId="{8918AF01-625C-40A4-A875-1ACE4A4D70E2}" srcId="{13199C16-8E46-4732-BA3C-D0996B9B1210}" destId="{5B32E985-D8C4-495C-9733-09C493179DF2}" srcOrd="3" destOrd="0" parTransId="{8E40F608-D5F5-4ADA-A0A1-57C3657BE7BD}" sibTransId="{D7828C57-635A-4245-BD8F-12100B11FD57}"/>
    <dgm:cxn modelId="{15ACD32B-65D5-477D-9A0F-AED78E92FF03}" type="presOf" srcId="{5B32E985-D8C4-495C-9733-09C493179DF2}" destId="{3DB46CC9-6A88-4001-8233-15B7288C23AA}" srcOrd="0" destOrd="3" presId="urn:microsoft.com/office/officeart/2005/8/layout/chevron2"/>
    <dgm:cxn modelId="{D93A7591-6B37-4EA3-AEA4-2C7058C57D6A}" type="presOf" srcId="{FD792C2D-F03B-4880-99A1-54956F7F06F1}" destId="{8C14C8BA-E7EE-44B3-AC39-36F2709AF7AB}" srcOrd="0" destOrd="3" presId="urn:microsoft.com/office/officeart/2005/8/layout/chevron2"/>
    <dgm:cxn modelId="{3C76F956-CBB4-40A6-8DE6-FD48E7A8BE7B}" srcId="{A86B6F0E-493D-4610-AC26-02B628A36C2E}" destId="{836426C7-A998-4F0B-803A-450698EEE416}" srcOrd="1" destOrd="0" parTransId="{ACC598B4-93C7-44DC-BF71-EF393D492C3D}" sibTransId="{20F33BBB-6063-46E6-BB53-BCF57DE4B9D8}"/>
    <dgm:cxn modelId="{EBBB7FFB-9C30-44FA-BCE6-1E6D06C04C0C}" type="presOf" srcId="{13199C16-8E46-4732-BA3C-D0996B9B1210}" destId="{6288F964-A60A-462D-8D49-75C49821ABFA}" srcOrd="0" destOrd="0" presId="urn:microsoft.com/office/officeart/2005/8/layout/chevron2"/>
    <dgm:cxn modelId="{8342A6B6-A31F-497A-BF08-4483FDF6C22E}" srcId="{E25C5789-3A06-4126-AC79-C2D2B9926BE4}" destId="{535BEF9B-FC36-4DCF-A09B-C52B5AF17CE1}" srcOrd="1" destOrd="0" parTransId="{E5AB75A9-C7A6-4658-A92C-EEE9BDBF081C}" sibTransId="{A0AB4A08-AC44-4F44-9A2C-44A397A47A68}"/>
    <dgm:cxn modelId="{4903E18A-3543-431F-8498-6B3D8B4F85DE}" type="presOf" srcId="{E38C7184-260A-4EAA-91FA-75C618EFCA13}" destId="{B5551E5B-F311-4D52-ADB4-E5AC0609A1F5}" srcOrd="0" destOrd="5" presId="urn:microsoft.com/office/officeart/2005/8/layout/chevron2"/>
    <dgm:cxn modelId="{A2C0BE66-93FB-4A1A-9693-278F842F277E}" srcId="{68EA0E2E-C682-4572-AFA9-86DD540C3107}" destId="{0A0B02F4-EED4-498F-9EA3-D224DD925B9F}" srcOrd="4" destOrd="0" parTransId="{0D935620-F48E-4571-BC83-14D59EA7DA41}" sibTransId="{777A4680-ED58-4893-A821-0DE36B0D68FC}"/>
    <dgm:cxn modelId="{3307C340-5802-4B89-9263-CB87A22809FC}" srcId="{A86B6F0E-493D-4610-AC26-02B628A36C2E}" destId="{6D51FA3E-1050-4C7E-AEFD-DAEBF9763EE6}" srcOrd="3" destOrd="0" parTransId="{7B110C9E-E2B5-407C-99C2-2AC25071DBAC}" sibTransId="{F5EE996A-13E3-4C46-A6DF-CE66F7BF1C07}"/>
    <dgm:cxn modelId="{7D4E4192-5C01-46A9-A883-D9B1AA7E1873}" type="presOf" srcId="{4DDD41C3-BFEF-48FA-A047-634E21BC7817}" destId="{3DB46CC9-6A88-4001-8233-15B7288C23AA}" srcOrd="0" destOrd="2" presId="urn:microsoft.com/office/officeart/2005/8/layout/chevron2"/>
    <dgm:cxn modelId="{29959BE3-5EAF-44F1-A339-4648B43F2260}" type="presOf" srcId="{AC28A902-51D4-4F21-8FCF-CC0306988754}" destId="{8C14C8BA-E7EE-44B3-AC39-36F2709AF7AB}" srcOrd="0" destOrd="0" presId="urn:microsoft.com/office/officeart/2005/8/layout/chevron2"/>
    <dgm:cxn modelId="{6740629F-08EE-4372-9CA8-B5FBC4F31D9C}" type="presOf" srcId="{D72C6C5A-58C5-4532-9186-2B3E20E77BEA}" destId="{8C14C8BA-E7EE-44B3-AC39-36F2709AF7AB}" srcOrd="0" destOrd="2" presId="urn:microsoft.com/office/officeart/2005/8/layout/chevron2"/>
    <dgm:cxn modelId="{47B1192B-D598-4C43-9324-DFFB85036B43}" srcId="{13199C16-8E46-4732-BA3C-D0996B9B1210}" destId="{4DDD41C3-BFEF-48FA-A047-634E21BC7817}" srcOrd="2" destOrd="0" parTransId="{24B820EA-F874-4288-94CA-E80F15F4C4D6}" sibTransId="{C3A1C74A-4739-4CDB-BE78-BBD55B2D5744}"/>
    <dgm:cxn modelId="{D5AD3A04-BD76-42A8-B281-B25DBC6B93AF}" srcId="{A86B6F0E-493D-4610-AC26-02B628A36C2E}" destId="{68EA0E2E-C682-4572-AFA9-86DD540C3107}" srcOrd="2" destOrd="0" parTransId="{D1F1F549-A31E-45D0-8FDA-C5255501AC17}" sibTransId="{02330F8D-2523-40D6-B743-4D528F12EFA6}"/>
    <dgm:cxn modelId="{DD7AB94E-F380-4893-ABCE-B0A9DB90F302}" type="presOf" srcId="{29FA2CFA-311E-4046-902D-CFABF68C2503}" destId="{A1546F7B-9483-43C2-8BDD-F2E624278F5B}" srcOrd="0" destOrd="1" presId="urn:microsoft.com/office/officeart/2005/8/layout/chevron2"/>
    <dgm:cxn modelId="{B4487F5C-7306-4964-971D-491282185986}" srcId="{6D51FA3E-1050-4C7E-AEFD-DAEBF9763EE6}" destId="{FD792C2D-F03B-4880-99A1-54956F7F06F1}" srcOrd="3" destOrd="0" parTransId="{2614644C-F560-42AD-903F-11B82E2AE8B4}" sibTransId="{BE1F55AF-F0FB-4B11-AB20-2BB487CD9C12}"/>
    <dgm:cxn modelId="{553E32CA-B70E-4B63-9249-714ED7BC4528}" type="presOf" srcId="{F84E1938-CE92-4CE6-89BB-367044037A56}" destId="{3DB46CC9-6A88-4001-8233-15B7288C23AA}" srcOrd="0" destOrd="1" presId="urn:microsoft.com/office/officeart/2005/8/layout/chevron2"/>
    <dgm:cxn modelId="{AC9A7D2A-F54D-41F1-9740-7743BD16789A}" srcId="{68EA0E2E-C682-4572-AFA9-86DD540C3107}" destId="{11E0C327-3A8F-4AAF-B05C-F4B1F6DFB6F9}" srcOrd="3" destOrd="0" parTransId="{3A4208A1-ABF5-4318-BA73-8B81CE837EC3}" sibTransId="{D43E7640-551A-4EE9-8624-C0E9F3C8FE35}"/>
    <dgm:cxn modelId="{23BDE2F0-1177-4B1D-AB38-88B961DF4854}" type="presOf" srcId="{6D51FA3E-1050-4C7E-AEFD-DAEBF9763EE6}" destId="{1C48FF5F-FA60-41BE-ACCA-B58012337189}" srcOrd="0" destOrd="0" presId="urn:microsoft.com/office/officeart/2005/8/layout/chevron2"/>
    <dgm:cxn modelId="{3F85CED7-FEF8-4461-B880-42558AD543DD}" srcId="{6D51FA3E-1050-4C7E-AEFD-DAEBF9763EE6}" destId="{D72C6C5A-58C5-4532-9186-2B3E20E77BEA}" srcOrd="2" destOrd="0" parTransId="{73352774-BBF3-47DE-920F-754E19B161FB}" sibTransId="{301A572E-8C57-422E-A529-D7E88813A1FD}"/>
    <dgm:cxn modelId="{749CE97A-4ED5-43DE-8DFC-FCBB78048B62}" type="presOf" srcId="{836426C7-A998-4F0B-803A-450698EEE416}" destId="{2838330A-08AF-4FD6-9ED8-0CFC834ED2AD}" srcOrd="0" destOrd="0" presId="urn:microsoft.com/office/officeart/2005/8/layout/chevron2"/>
    <dgm:cxn modelId="{E890FF34-870F-46BB-9375-79403E3346A3}" srcId="{E25C5789-3A06-4126-AC79-C2D2B9926BE4}" destId="{C1D2A92A-2F21-47E6-8B62-908B3BA6DA06}" srcOrd="0" destOrd="0" parTransId="{9ABB083E-9D5F-4612-B555-49CB48A964C1}" sibTransId="{1E945E4F-BA36-4E9E-B92A-3C704941934C}"/>
    <dgm:cxn modelId="{C9E2B24E-3C98-4219-BD39-99354146FBEF}" type="presOf" srcId="{68EA0E2E-C682-4572-AFA9-86DD540C3107}" destId="{79696E3F-C5DB-4EE5-9C7C-9A066FE87473}" srcOrd="0" destOrd="0" presId="urn:microsoft.com/office/officeart/2005/8/layout/chevron2"/>
    <dgm:cxn modelId="{47D169AE-04AB-4A91-AD9A-7068D42A61B5}" type="presOf" srcId="{C1D2A92A-2F21-47E6-8B62-908B3BA6DA06}" destId="{19D42EC9-0696-4C65-9B78-C5A34DC80C9F}" srcOrd="0" destOrd="0" presId="urn:microsoft.com/office/officeart/2005/8/layout/chevron2"/>
    <dgm:cxn modelId="{E34458B3-625C-4EA0-97AA-632FA33DC6B1}" type="presOf" srcId="{E25C5789-3A06-4126-AC79-C2D2B9926BE4}" destId="{DB126520-2A28-40A0-84FC-C71DA952546F}" srcOrd="0" destOrd="0" presId="urn:microsoft.com/office/officeart/2005/8/layout/chevron2"/>
    <dgm:cxn modelId="{8B606A70-3778-4698-B3E0-14815E8B2984}" srcId="{E25C5789-3A06-4126-AC79-C2D2B9926BE4}" destId="{29523E37-D4E5-4A6A-A3F6-09EBF14C2D25}" srcOrd="3" destOrd="0" parTransId="{8411632E-B497-4EF6-A5AC-5981C75B1B8A}" sibTransId="{251F34D0-2474-481C-AF70-95B120B3B2D7}"/>
    <dgm:cxn modelId="{4CD266B4-20B1-4DD7-972F-95D5EEDBD076}" srcId="{836426C7-A998-4F0B-803A-450698EEE416}" destId="{51A40505-BD37-4571-9C5E-12317C7B74EE}" srcOrd="2" destOrd="0" parTransId="{C5113938-0112-40E3-A127-399CF0BAF1AB}" sibTransId="{7EEDE95C-7585-40A4-9859-E30D6286C3C3}"/>
    <dgm:cxn modelId="{3E5AEE25-377F-4F16-8CB4-7C221967092B}" srcId="{E25C5789-3A06-4126-AC79-C2D2B9926BE4}" destId="{3240534B-8A29-4037-8F41-DEED755DFE3D}" srcOrd="2" destOrd="0" parTransId="{455F0D58-456A-4F7C-8879-8535093E3EFA}" sibTransId="{C09802FB-CEFD-4D9F-AB85-EB8BE260F9E2}"/>
    <dgm:cxn modelId="{2C54D787-9BB5-4765-9E25-0ED9FC8B436B}" type="presParOf" srcId="{B17869F7-6D96-4D49-8A32-5B98D0C3F39E}" destId="{67DA2FCA-D98D-420D-8518-291AF66DF153}" srcOrd="0" destOrd="0" presId="urn:microsoft.com/office/officeart/2005/8/layout/chevron2"/>
    <dgm:cxn modelId="{10D565E6-8D0C-4E7B-9426-442B2675DB80}" type="presParOf" srcId="{67DA2FCA-D98D-420D-8518-291AF66DF153}" destId="{6288F964-A60A-462D-8D49-75C49821ABFA}" srcOrd="0" destOrd="0" presId="urn:microsoft.com/office/officeart/2005/8/layout/chevron2"/>
    <dgm:cxn modelId="{3FB4D7BB-A00D-499F-8081-F3E7E72511F4}" type="presParOf" srcId="{67DA2FCA-D98D-420D-8518-291AF66DF153}" destId="{3DB46CC9-6A88-4001-8233-15B7288C23AA}" srcOrd="1" destOrd="0" presId="urn:microsoft.com/office/officeart/2005/8/layout/chevron2"/>
    <dgm:cxn modelId="{3B0EEF2E-3A52-45E6-8F19-B744B1295B42}" type="presParOf" srcId="{B17869F7-6D96-4D49-8A32-5B98D0C3F39E}" destId="{BBD8A22F-0493-4AA3-8EB6-BDFDF73C6548}" srcOrd="1" destOrd="0" presId="urn:microsoft.com/office/officeart/2005/8/layout/chevron2"/>
    <dgm:cxn modelId="{2F0517EE-2B7E-4EEE-9192-21FFF84AB3BD}" type="presParOf" srcId="{B17869F7-6D96-4D49-8A32-5B98D0C3F39E}" destId="{8FEAB750-4063-498D-A8F0-C6867414FE96}" srcOrd="2" destOrd="0" presId="urn:microsoft.com/office/officeart/2005/8/layout/chevron2"/>
    <dgm:cxn modelId="{D6ABDE1A-6097-4E37-BE3D-113B28F0B701}" type="presParOf" srcId="{8FEAB750-4063-498D-A8F0-C6867414FE96}" destId="{2838330A-08AF-4FD6-9ED8-0CFC834ED2AD}" srcOrd="0" destOrd="0" presId="urn:microsoft.com/office/officeart/2005/8/layout/chevron2"/>
    <dgm:cxn modelId="{78172DF6-B118-4BB2-8328-2384CE87A79C}" type="presParOf" srcId="{8FEAB750-4063-498D-A8F0-C6867414FE96}" destId="{A1546F7B-9483-43C2-8BDD-F2E624278F5B}" srcOrd="1" destOrd="0" presId="urn:microsoft.com/office/officeart/2005/8/layout/chevron2"/>
    <dgm:cxn modelId="{D8D3F3B8-6129-4F20-986C-CCD2F0316D24}" type="presParOf" srcId="{B17869F7-6D96-4D49-8A32-5B98D0C3F39E}" destId="{DEB6C394-AE60-419C-86B4-AF3B17F92BAB}" srcOrd="3" destOrd="0" presId="urn:microsoft.com/office/officeart/2005/8/layout/chevron2"/>
    <dgm:cxn modelId="{ECA233A3-9BB5-400F-8FE9-E5F80BFD159A}" type="presParOf" srcId="{B17869F7-6D96-4D49-8A32-5B98D0C3F39E}" destId="{71740111-9843-4607-8C5F-F28169021BB9}" srcOrd="4" destOrd="0" presId="urn:microsoft.com/office/officeart/2005/8/layout/chevron2"/>
    <dgm:cxn modelId="{A7247842-265F-4380-A133-FA93806FF3A8}" type="presParOf" srcId="{71740111-9843-4607-8C5F-F28169021BB9}" destId="{79696E3F-C5DB-4EE5-9C7C-9A066FE87473}" srcOrd="0" destOrd="0" presId="urn:microsoft.com/office/officeart/2005/8/layout/chevron2"/>
    <dgm:cxn modelId="{1B30D20A-0E7D-41E1-9A71-50DCFA114396}" type="presParOf" srcId="{71740111-9843-4607-8C5F-F28169021BB9}" destId="{B5551E5B-F311-4D52-ADB4-E5AC0609A1F5}" srcOrd="1" destOrd="0" presId="urn:microsoft.com/office/officeart/2005/8/layout/chevron2"/>
    <dgm:cxn modelId="{F61C92FA-628E-4F47-8D29-27E4C2D28ACA}" type="presParOf" srcId="{B17869F7-6D96-4D49-8A32-5B98D0C3F39E}" destId="{FCBC952C-8B5D-4002-A838-C4D2202966BE}" srcOrd="5" destOrd="0" presId="urn:microsoft.com/office/officeart/2005/8/layout/chevron2"/>
    <dgm:cxn modelId="{E88BB321-64DE-4E83-87DF-82E59134D478}" type="presParOf" srcId="{B17869F7-6D96-4D49-8A32-5B98D0C3F39E}" destId="{FBE110C3-7606-4B1E-8F9B-075B98490EA7}" srcOrd="6" destOrd="0" presId="urn:microsoft.com/office/officeart/2005/8/layout/chevron2"/>
    <dgm:cxn modelId="{196425CF-F108-4356-A46E-D2B2122AAE2E}" type="presParOf" srcId="{FBE110C3-7606-4B1E-8F9B-075B98490EA7}" destId="{1C48FF5F-FA60-41BE-ACCA-B58012337189}" srcOrd="0" destOrd="0" presId="urn:microsoft.com/office/officeart/2005/8/layout/chevron2"/>
    <dgm:cxn modelId="{1E6EFB1F-1E14-48A6-9536-438EC577A45E}" type="presParOf" srcId="{FBE110C3-7606-4B1E-8F9B-075B98490EA7}" destId="{8C14C8BA-E7EE-44B3-AC39-36F2709AF7AB}" srcOrd="1" destOrd="0" presId="urn:microsoft.com/office/officeart/2005/8/layout/chevron2"/>
    <dgm:cxn modelId="{F6519280-4E33-4F42-9104-D0C539589968}" type="presParOf" srcId="{B17869F7-6D96-4D49-8A32-5B98D0C3F39E}" destId="{FE4600C1-49E3-44CD-9AB8-8BA5E398A4A5}" srcOrd="7" destOrd="0" presId="urn:microsoft.com/office/officeart/2005/8/layout/chevron2"/>
    <dgm:cxn modelId="{6240DE8A-F90C-408F-9ED8-7559A59F508B}" type="presParOf" srcId="{B17869F7-6D96-4D49-8A32-5B98D0C3F39E}" destId="{8A23EF0F-B78B-46F2-9B61-F4EDD2B4B1EB}" srcOrd="8" destOrd="0" presId="urn:microsoft.com/office/officeart/2005/8/layout/chevron2"/>
    <dgm:cxn modelId="{58FFEF15-0668-4A24-BE3C-91F64AC13B1B}" type="presParOf" srcId="{8A23EF0F-B78B-46F2-9B61-F4EDD2B4B1EB}" destId="{DB126520-2A28-40A0-84FC-C71DA952546F}" srcOrd="0" destOrd="0" presId="urn:microsoft.com/office/officeart/2005/8/layout/chevron2"/>
    <dgm:cxn modelId="{82177E64-5C04-44B0-8468-CC9C0060C13B}" type="presParOf" srcId="{8A23EF0F-B78B-46F2-9B61-F4EDD2B4B1EB}" destId="{19D42EC9-0696-4C65-9B78-C5A34DC80C9F}" srcOrd="1" destOrd="0" presId="urn:microsoft.com/office/officeart/2005/8/layout/chevron2"/>
  </dgm:cxnLst>
  <dgm:bg/>
  <dgm:whole/>
</dgm:dataModel>
</file>

<file path=ppt/diagrams/data5.xml><?xml version="1.0" encoding="utf-8"?>
<dgm:dataModel xmlns:dgm="http://schemas.openxmlformats.org/drawingml/2006/diagram" xmlns:a="http://schemas.openxmlformats.org/drawingml/2006/main">
  <dgm:ptLst>
    <dgm:pt modelId="{0BCA70A2-DD99-480D-8380-77F21169E399}" type="doc">
      <dgm:prSet loTypeId="urn:microsoft.com/office/officeart/2005/8/layout/cycle5" loCatId="cycle" qsTypeId="urn:microsoft.com/office/officeart/2005/8/quickstyle/simple1" qsCatId="simple" csTypeId="urn:microsoft.com/office/officeart/2005/8/colors/colorful1" csCatId="colorful" phldr="1"/>
      <dgm:spPr/>
      <dgm:t>
        <a:bodyPr/>
        <a:lstStyle/>
        <a:p>
          <a:pPr rtl="1"/>
          <a:endParaRPr lang="ar-SA"/>
        </a:p>
      </dgm:t>
    </dgm:pt>
    <dgm:pt modelId="{A9BF5CAD-D0AB-4217-B3A0-040FBEDB71A5}">
      <dgm:prSet phldrT="[Texte]"/>
      <dgm:spPr/>
      <dgm:t>
        <a:bodyPr/>
        <a:lstStyle/>
        <a:p>
          <a:pPr rtl="1"/>
          <a:r>
            <a:rPr lang="ar-SA" b="1" dirty="0" smtClean="0">
              <a:solidFill>
                <a:srgbClr val="C00000"/>
              </a:solidFill>
            </a:rPr>
            <a:t>المنتج الرياضي</a:t>
          </a:r>
          <a:endParaRPr lang="ar-SA" b="1" dirty="0">
            <a:solidFill>
              <a:srgbClr val="C00000"/>
            </a:solidFill>
          </a:endParaRPr>
        </a:p>
      </dgm:t>
    </dgm:pt>
    <dgm:pt modelId="{FB4ABBDA-80CA-4DBD-ABCF-DCFF505C8B80}" type="parTrans" cxnId="{8461FC1B-1381-490C-97D8-B03FBE202B23}">
      <dgm:prSet/>
      <dgm:spPr/>
      <dgm:t>
        <a:bodyPr/>
        <a:lstStyle/>
        <a:p>
          <a:pPr rtl="1"/>
          <a:endParaRPr lang="ar-SA"/>
        </a:p>
      </dgm:t>
    </dgm:pt>
    <dgm:pt modelId="{B75990FE-384A-486B-9A43-5D60F59BA1E5}" type="sibTrans" cxnId="{8461FC1B-1381-490C-97D8-B03FBE202B23}">
      <dgm:prSet/>
      <dgm:spPr/>
      <dgm:t>
        <a:bodyPr/>
        <a:lstStyle/>
        <a:p>
          <a:pPr rtl="1"/>
          <a:endParaRPr lang="ar-SA"/>
        </a:p>
      </dgm:t>
    </dgm:pt>
    <dgm:pt modelId="{26F44BA8-586C-4FA3-9B10-CB4D2A4A1E7A}">
      <dgm:prSet phldrT="[Texte]"/>
      <dgm:spPr/>
      <dgm:t>
        <a:bodyPr/>
        <a:lstStyle/>
        <a:p>
          <a:pPr rtl="1"/>
          <a:r>
            <a:rPr lang="ar-SA" b="1" dirty="0" smtClean="0">
              <a:solidFill>
                <a:srgbClr val="C00000"/>
              </a:solidFill>
            </a:rPr>
            <a:t>الأفراد</a:t>
          </a:r>
          <a:endParaRPr lang="ar-SA" b="1" dirty="0">
            <a:solidFill>
              <a:srgbClr val="C00000"/>
            </a:solidFill>
          </a:endParaRPr>
        </a:p>
      </dgm:t>
    </dgm:pt>
    <dgm:pt modelId="{C342022C-21C3-4EAF-9182-A3A1217119D7}" type="parTrans" cxnId="{516713F3-8D15-4101-88E1-A0F148A0099C}">
      <dgm:prSet/>
      <dgm:spPr/>
      <dgm:t>
        <a:bodyPr/>
        <a:lstStyle/>
        <a:p>
          <a:pPr rtl="1"/>
          <a:endParaRPr lang="ar-SA"/>
        </a:p>
      </dgm:t>
    </dgm:pt>
    <dgm:pt modelId="{EDFEFAFB-4113-4DB8-A4D7-B76ADA243FA8}" type="sibTrans" cxnId="{516713F3-8D15-4101-88E1-A0F148A0099C}">
      <dgm:prSet/>
      <dgm:spPr/>
      <dgm:t>
        <a:bodyPr/>
        <a:lstStyle/>
        <a:p>
          <a:pPr rtl="1"/>
          <a:endParaRPr lang="ar-SA"/>
        </a:p>
      </dgm:t>
    </dgm:pt>
    <dgm:pt modelId="{02737269-7FE2-45A7-91DF-EAD0B582C127}">
      <dgm:prSet phldrT="[Texte]"/>
      <dgm:spPr/>
      <dgm:t>
        <a:bodyPr/>
        <a:lstStyle/>
        <a:p>
          <a:pPr rtl="1"/>
          <a:r>
            <a:rPr lang="ar-SA" b="1" dirty="0" smtClean="0">
              <a:solidFill>
                <a:srgbClr val="C00000"/>
              </a:solidFill>
            </a:rPr>
            <a:t>المظهر المادي</a:t>
          </a:r>
          <a:endParaRPr lang="ar-SA" b="1" dirty="0">
            <a:solidFill>
              <a:srgbClr val="C00000"/>
            </a:solidFill>
          </a:endParaRPr>
        </a:p>
      </dgm:t>
    </dgm:pt>
    <dgm:pt modelId="{18A67833-B673-40E2-9C5B-0FEBCFCA93A8}" type="parTrans" cxnId="{309F529D-4D02-484C-88B6-5FC34FF0FD76}">
      <dgm:prSet/>
      <dgm:spPr/>
      <dgm:t>
        <a:bodyPr/>
        <a:lstStyle/>
        <a:p>
          <a:pPr rtl="1"/>
          <a:endParaRPr lang="ar-SA"/>
        </a:p>
      </dgm:t>
    </dgm:pt>
    <dgm:pt modelId="{2DE9A9CC-F66B-40C6-B05B-2E9D578FECCF}" type="sibTrans" cxnId="{309F529D-4D02-484C-88B6-5FC34FF0FD76}">
      <dgm:prSet/>
      <dgm:spPr/>
      <dgm:t>
        <a:bodyPr/>
        <a:lstStyle/>
        <a:p>
          <a:pPr rtl="1"/>
          <a:endParaRPr lang="ar-SA"/>
        </a:p>
      </dgm:t>
    </dgm:pt>
    <dgm:pt modelId="{D0C8725F-22C7-41A2-A3F7-4A70C64B1331}">
      <dgm:prSet phldrT="[Texte]"/>
      <dgm:spPr/>
      <dgm:t>
        <a:bodyPr/>
        <a:lstStyle/>
        <a:p>
          <a:pPr rtl="1"/>
          <a:r>
            <a:rPr lang="ar-SA" b="1" dirty="0" smtClean="0">
              <a:solidFill>
                <a:srgbClr val="C00000"/>
              </a:solidFill>
            </a:rPr>
            <a:t>طريقة التقديم</a:t>
          </a:r>
          <a:endParaRPr lang="ar-SA" b="1" dirty="0">
            <a:solidFill>
              <a:srgbClr val="C00000"/>
            </a:solidFill>
          </a:endParaRPr>
        </a:p>
      </dgm:t>
    </dgm:pt>
    <dgm:pt modelId="{C29D4115-7132-4D4A-BBF8-D1F58894C953}" type="parTrans" cxnId="{A844F2DD-B5D0-407B-9F23-99A98C8DC62A}">
      <dgm:prSet/>
      <dgm:spPr/>
      <dgm:t>
        <a:bodyPr/>
        <a:lstStyle/>
        <a:p>
          <a:pPr rtl="1"/>
          <a:endParaRPr lang="ar-SA"/>
        </a:p>
      </dgm:t>
    </dgm:pt>
    <dgm:pt modelId="{A5DD7F24-3C76-4CEC-9C1D-400818274B4F}" type="sibTrans" cxnId="{A844F2DD-B5D0-407B-9F23-99A98C8DC62A}">
      <dgm:prSet/>
      <dgm:spPr/>
      <dgm:t>
        <a:bodyPr/>
        <a:lstStyle/>
        <a:p>
          <a:pPr rtl="1"/>
          <a:endParaRPr lang="ar-SA"/>
        </a:p>
      </dgm:t>
    </dgm:pt>
    <dgm:pt modelId="{B88B730E-C033-472B-AC1E-DF534A737B9F}">
      <dgm:prSet phldrT="[Texte]"/>
      <dgm:spPr/>
      <dgm:t>
        <a:bodyPr/>
        <a:lstStyle/>
        <a:p>
          <a:pPr rtl="1"/>
          <a:r>
            <a:rPr lang="ar-SA" b="1" dirty="0" smtClean="0">
              <a:solidFill>
                <a:srgbClr val="C00000"/>
              </a:solidFill>
            </a:rPr>
            <a:t>السعر</a:t>
          </a:r>
          <a:endParaRPr lang="ar-SA" b="1" dirty="0">
            <a:solidFill>
              <a:srgbClr val="C00000"/>
            </a:solidFill>
          </a:endParaRPr>
        </a:p>
      </dgm:t>
    </dgm:pt>
    <dgm:pt modelId="{9C89537C-6DFD-4BB6-957A-AAB8A3F1C07E}" type="parTrans" cxnId="{64292E03-BF1A-4AEB-B908-7490945045FF}">
      <dgm:prSet/>
      <dgm:spPr/>
      <dgm:t>
        <a:bodyPr/>
        <a:lstStyle/>
        <a:p>
          <a:pPr rtl="1"/>
          <a:endParaRPr lang="ar-SA"/>
        </a:p>
      </dgm:t>
    </dgm:pt>
    <dgm:pt modelId="{287E38F7-1354-4499-A08F-4783344A096D}" type="sibTrans" cxnId="{64292E03-BF1A-4AEB-B908-7490945045FF}">
      <dgm:prSet/>
      <dgm:spPr/>
      <dgm:t>
        <a:bodyPr/>
        <a:lstStyle/>
        <a:p>
          <a:pPr rtl="1"/>
          <a:endParaRPr lang="ar-SA"/>
        </a:p>
      </dgm:t>
    </dgm:pt>
    <dgm:pt modelId="{8FA39431-7F50-4C59-9E2A-7F4B77CE7BBC}">
      <dgm:prSet/>
      <dgm:spPr/>
      <dgm:t>
        <a:bodyPr/>
        <a:lstStyle/>
        <a:p>
          <a:pPr rtl="1"/>
          <a:r>
            <a:rPr lang="ar-SA" b="1" dirty="0" smtClean="0">
              <a:solidFill>
                <a:srgbClr val="C00000"/>
              </a:solidFill>
            </a:rPr>
            <a:t>الترويج</a:t>
          </a:r>
          <a:endParaRPr lang="ar-SA" b="1" dirty="0">
            <a:solidFill>
              <a:srgbClr val="C00000"/>
            </a:solidFill>
          </a:endParaRPr>
        </a:p>
      </dgm:t>
    </dgm:pt>
    <dgm:pt modelId="{87344726-3B8D-4EB7-8457-CCB05B0DAFF0}" type="parTrans" cxnId="{E265F3B3-FDEA-4C69-8855-02C1AD9810C4}">
      <dgm:prSet/>
      <dgm:spPr/>
      <dgm:t>
        <a:bodyPr/>
        <a:lstStyle/>
        <a:p>
          <a:pPr rtl="1"/>
          <a:endParaRPr lang="ar-SA"/>
        </a:p>
      </dgm:t>
    </dgm:pt>
    <dgm:pt modelId="{8D4E7746-7DB5-4238-B6C5-3EB49EC2C91B}" type="sibTrans" cxnId="{E265F3B3-FDEA-4C69-8855-02C1AD9810C4}">
      <dgm:prSet/>
      <dgm:spPr/>
      <dgm:t>
        <a:bodyPr/>
        <a:lstStyle/>
        <a:p>
          <a:pPr rtl="1"/>
          <a:endParaRPr lang="ar-SA"/>
        </a:p>
      </dgm:t>
    </dgm:pt>
    <dgm:pt modelId="{60FED6ED-E551-440C-A08F-258580AC8D75}">
      <dgm:prSet/>
      <dgm:spPr/>
      <dgm:t>
        <a:bodyPr/>
        <a:lstStyle/>
        <a:p>
          <a:pPr rtl="1"/>
          <a:r>
            <a:rPr lang="ar-SA" b="1" dirty="0" smtClean="0">
              <a:solidFill>
                <a:srgbClr val="C00000"/>
              </a:solidFill>
            </a:rPr>
            <a:t>المكان </a:t>
          </a:r>
          <a:endParaRPr lang="ar-SA" b="1" dirty="0">
            <a:solidFill>
              <a:srgbClr val="C00000"/>
            </a:solidFill>
          </a:endParaRPr>
        </a:p>
      </dgm:t>
    </dgm:pt>
    <dgm:pt modelId="{34099AC3-CA6B-4516-B5BA-A5FAD5389064}" type="parTrans" cxnId="{BC6406D3-790F-4516-8016-7933389B293F}">
      <dgm:prSet/>
      <dgm:spPr/>
      <dgm:t>
        <a:bodyPr/>
        <a:lstStyle/>
        <a:p>
          <a:pPr rtl="1"/>
          <a:endParaRPr lang="ar-SA"/>
        </a:p>
      </dgm:t>
    </dgm:pt>
    <dgm:pt modelId="{0F829ADC-7624-4BDC-846E-1655FBCA3517}" type="sibTrans" cxnId="{BC6406D3-790F-4516-8016-7933389B293F}">
      <dgm:prSet/>
      <dgm:spPr/>
      <dgm:t>
        <a:bodyPr/>
        <a:lstStyle/>
        <a:p>
          <a:pPr rtl="1"/>
          <a:endParaRPr lang="ar-SA"/>
        </a:p>
      </dgm:t>
    </dgm:pt>
    <dgm:pt modelId="{5B32A778-7EA7-4E54-9390-2B1290B738E3}" type="pres">
      <dgm:prSet presAssocID="{0BCA70A2-DD99-480D-8380-77F21169E399}" presName="cycle" presStyleCnt="0">
        <dgm:presLayoutVars>
          <dgm:dir/>
          <dgm:resizeHandles val="exact"/>
        </dgm:presLayoutVars>
      </dgm:prSet>
      <dgm:spPr/>
      <dgm:t>
        <a:bodyPr/>
        <a:lstStyle/>
        <a:p>
          <a:pPr rtl="1"/>
          <a:endParaRPr lang="ar-SA"/>
        </a:p>
      </dgm:t>
    </dgm:pt>
    <dgm:pt modelId="{A256758A-06A4-49D1-B8CC-4DAA28ECE82A}" type="pres">
      <dgm:prSet presAssocID="{A9BF5CAD-D0AB-4217-B3A0-040FBEDB71A5}" presName="node" presStyleLbl="node1" presStyleIdx="0" presStyleCnt="7">
        <dgm:presLayoutVars>
          <dgm:bulletEnabled val="1"/>
        </dgm:presLayoutVars>
      </dgm:prSet>
      <dgm:spPr/>
      <dgm:t>
        <a:bodyPr/>
        <a:lstStyle/>
        <a:p>
          <a:pPr rtl="1"/>
          <a:endParaRPr lang="ar-SA"/>
        </a:p>
      </dgm:t>
    </dgm:pt>
    <dgm:pt modelId="{510DCB64-0E26-4CED-85F4-6441BBC5F107}" type="pres">
      <dgm:prSet presAssocID="{A9BF5CAD-D0AB-4217-B3A0-040FBEDB71A5}" presName="spNode" presStyleCnt="0"/>
      <dgm:spPr/>
    </dgm:pt>
    <dgm:pt modelId="{9FC92218-D843-4804-9E89-C407E60FBD75}" type="pres">
      <dgm:prSet presAssocID="{B75990FE-384A-486B-9A43-5D60F59BA1E5}" presName="sibTrans" presStyleLbl="sibTrans1D1" presStyleIdx="0" presStyleCnt="7"/>
      <dgm:spPr/>
      <dgm:t>
        <a:bodyPr/>
        <a:lstStyle/>
        <a:p>
          <a:pPr rtl="1"/>
          <a:endParaRPr lang="ar-SA"/>
        </a:p>
      </dgm:t>
    </dgm:pt>
    <dgm:pt modelId="{16D0FE64-F07D-40AC-A980-B013B2ECDABB}" type="pres">
      <dgm:prSet presAssocID="{26F44BA8-586C-4FA3-9B10-CB4D2A4A1E7A}" presName="node" presStyleLbl="node1" presStyleIdx="1" presStyleCnt="7">
        <dgm:presLayoutVars>
          <dgm:bulletEnabled val="1"/>
        </dgm:presLayoutVars>
      </dgm:prSet>
      <dgm:spPr/>
      <dgm:t>
        <a:bodyPr/>
        <a:lstStyle/>
        <a:p>
          <a:pPr rtl="1"/>
          <a:endParaRPr lang="ar-SA"/>
        </a:p>
      </dgm:t>
    </dgm:pt>
    <dgm:pt modelId="{9F4F8A51-ED82-47AF-A7EB-50EC4D332C2C}" type="pres">
      <dgm:prSet presAssocID="{26F44BA8-586C-4FA3-9B10-CB4D2A4A1E7A}" presName="spNode" presStyleCnt="0"/>
      <dgm:spPr/>
    </dgm:pt>
    <dgm:pt modelId="{1E5DC982-A203-4B1E-A208-B10F9CEB9782}" type="pres">
      <dgm:prSet presAssocID="{EDFEFAFB-4113-4DB8-A4D7-B76ADA243FA8}" presName="sibTrans" presStyleLbl="sibTrans1D1" presStyleIdx="1" presStyleCnt="7"/>
      <dgm:spPr/>
      <dgm:t>
        <a:bodyPr/>
        <a:lstStyle/>
        <a:p>
          <a:pPr rtl="1"/>
          <a:endParaRPr lang="ar-SA"/>
        </a:p>
      </dgm:t>
    </dgm:pt>
    <dgm:pt modelId="{184C925E-4427-4D85-BA2B-9F98F64E8E5F}" type="pres">
      <dgm:prSet presAssocID="{02737269-7FE2-45A7-91DF-EAD0B582C127}" presName="node" presStyleLbl="node1" presStyleIdx="2" presStyleCnt="7">
        <dgm:presLayoutVars>
          <dgm:bulletEnabled val="1"/>
        </dgm:presLayoutVars>
      </dgm:prSet>
      <dgm:spPr/>
      <dgm:t>
        <a:bodyPr/>
        <a:lstStyle/>
        <a:p>
          <a:pPr rtl="1"/>
          <a:endParaRPr lang="ar-SA"/>
        </a:p>
      </dgm:t>
    </dgm:pt>
    <dgm:pt modelId="{E66CAB14-35A4-41B1-8FFE-57E34A01A785}" type="pres">
      <dgm:prSet presAssocID="{02737269-7FE2-45A7-91DF-EAD0B582C127}" presName="spNode" presStyleCnt="0"/>
      <dgm:spPr/>
    </dgm:pt>
    <dgm:pt modelId="{CED1AC73-4F4A-4504-80B8-0D27C96013A1}" type="pres">
      <dgm:prSet presAssocID="{2DE9A9CC-F66B-40C6-B05B-2E9D578FECCF}" presName="sibTrans" presStyleLbl="sibTrans1D1" presStyleIdx="2" presStyleCnt="7"/>
      <dgm:spPr/>
      <dgm:t>
        <a:bodyPr/>
        <a:lstStyle/>
        <a:p>
          <a:pPr rtl="1"/>
          <a:endParaRPr lang="ar-SA"/>
        </a:p>
      </dgm:t>
    </dgm:pt>
    <dgm:pt modelId="{C607CA1C-44B2-4759-9DA8-687BDB1C0249}" type="pres">
      <dgm:prSet presAssocID="{D0C8725F-22C7-41A2-A3F7-4A70C64B1331}" presName="node" presStyleLbl="node1" presStyleIdx="3" presStyleCnt="7">
        <dgm:presLayoutVars>
          <dgm:bulletEnabled val="1"/>
        </dgm:presLayoutVars>
      </dgm:prSet>
      <dgm:spPr/>
      <dgm:t>
        <a:bodyPr/>
        <a:lstStyle/>
        <a:p>
          <a:pPr rtl="1"/>
          <a:endParaRPr lang="ar-SA"/>
        </a:p>
      </dgm:t>
    </dgm:pt>
    <dgm:pt modelId="{E3851B98-8261-4EE5-8B42-A44B657AB9C6}" type="pres">
      <dgm:prSet presAssocID="{D0C8725F-22C7-41A2-A3F7-4A70C64B1331}" presName="spNode" presStyleCnt="0"/>
      <dgm:spPr/>
    </dgm:pt>
    <dgm:pt modelId="{1BA27E30-90FD-4510-B202-22AE883D2505}" type="pres">
      <dgm:prSet presAssocID="{A5DD7F24-3C76-4CEC-9C1D-400818274B4F}" presName="sibTrans" presStyleLbl="sibTrans1D1" presStyleIdx="3" presStyleCnt="7"/>
      <dgm:spPr/>
      <dgm:t>
        <a:bodyPr/>
        <a:lstStyle/>
        <a:p>
          <a:pPr rtl="1"/>
          <a:endParaRPr lang="ar-SA"/>
        </a:p>
      </dgm:t>
    </dgm:pt>
    <dgm:pt modelId="{EFEE4B6C-AC5D-424D-AE6F-9F5C9EAEAAA7}" type="pres">
      <dgm:prSet presAssocID="{8FA39431-7F50-4C59-9E2A-7F4B77CE7BBC}" presName="node" presStyleLbl="node1" presStyleIdx="4" presStyleCnt="7">
        <dgm:presLayoutVars>
          <dgm:bulletEnabled val="1"/>
        </dgm:presLayoutVars>
      </dgm:prSet>
      <dgm:spPr/>
      <dgm:t>
        <a:bodyPr/>
        <a:lstStyle/>
        <a:p>
          <a:pPr rtl="1"/>
          <a:endParaRPr lang="ar-SA"/>
        </a:p>
      </dgm:t>
    </dgm:pt>
    <dgm:pt modelId="{4DD8D377-5732-4C39-ACA5-3957F5E320EE}" type="pres">
      <dgm:prSet presAssocID="{8FA39431-7F50-4C59-9E2A-7F4B77CE7BBC}" presName="spNode" presStyleCnt="0"/>
      <dgm:spPr/>
    </dgm:pt>
    <dgm:pt modelId="{993915EA-9486-4C62-84A2-B12DE121ECE9}" type="pres">
      <dgm:prSet presAssocID="{8D4E7746-7DB5-4238-B6C5-3EB49EC2C91B}" presName="sibTrans" presStyleLbl="sibTrans1D1" presStyleIdx="4" presStyleCnt="7"/>
      <dgm:spPr/>
      <dgm:t>
        <a:bodyPr/>
        <a:lstStyle/>
        <a:p>
          <a:pPr rtl="1"/>
          <a:endParaRPr lang="ar-SA"/>
        </a:p>
      </dgm:t>
    </dgm:pt>
    <dgm:pt modelId="{85A5236A-962B-4C39-AB20-FB558EA7E723}" type="pres">
      <dgm:prSet presAssocID="{60FED6ED-E551-440C-A08F-258580AC8D75}" presName="node" presStyleLbl="node1" presStyleIdx="5" presStyleCnt="7">
        <dgm:presLayoutVars>
          <dgm:bulletEnabled val="1"/>
        </dgm:presLayoutVars>
      </dgm:prSet>
      <dgm:spPr/>
      <dgm:t>
        <a:bodyPr/>
        <a:lstStyle/>
        <a:p>
          <a:pPr rtl="1"/>
          <a:endParaRPr lang="ar-SA"/>
        </a:p>
      </dgm:t>
    </dgm:pt>
    <dgm:pt modelId="{0DF0206E-7793-47CC-9EFB-EBFCD05B1534}" type="pres">
      <dgm:prSet presAssocID="{60FED6ED-E551-440C-A08F-258580AC8D75}" presName="spNode" presStyleCnt="0"/>
      <dgm:spPr/>
    </dgm:pt>
    <dgm:pt modelId="{3B55EB92-D2B2-47A5-95B5-9B21E804A6B8}" type="pres">
      <dgm:prSet presAssocID="{0F829ADC-7624-4BDC-846E-1655FBCA3517}" presName="sibTrans" presStyleLbl="sibTrans1D1" presStyleIdx="5" presStyleCnt="7"/>
      <dgm:spPr/>
      <dgm:t>
        <a:bodyPr/>
        <a:lstStyle/>
        <a:p>
          <a:pPr rtl="1"/>
          <a:endParaRPr lang="ar-SA"/>
        </a:p>
      </dgm:t>
    </dgm:pt>
    <dgm:pt modelId="{F76BECD4-CF11-4A1B-A01B-A1A8B197D6C4}" type="pres">
      <dgm:prSet presAssocID="{B88B730E-C033-472B-AC1E-DF534A737B9F}" presName="node" presStyleLbl="node1" presStyleIdx="6" presStyleCnt="7">
        <dgm:presLayoutVars>
          <dgm:bulletEnabled val="1"/>
        </dgm:presLayoutVars>
      </dgm:prSet>
      <dgm:spPr/>
      <dgm:t>
        <a:bodyPr/>
        <a:lstStyle/>
        <a:p>
          <a:pPr rtl="1"/>
          <a:endParaRPr lang="ar-SA"/>
        </a:p>
      </dgm:t>
    </dgm:pt>
    <dgm:pt modelId="{767DB14B-76C7-48C1-9807-FBBAD0B6F116}" type="pres">
      <dgm:prSet presAssocID="{B88B730E-C033-472B-AC1E-DF534A737B9F}" presName="spNode" presStyleCnt="0"/>
      <dgm:spPr/>
    </dgm:pt>
    <dgm:pt modelId="{A22773FA-EB83-4F63-9082-63EE016EBE72}" type="pres">
      <dgm:prSet presAssocID="{287E38F7-1354-4499-A08F-4783344A096D}" presName="sibTrans" presStyleLbl="sibTrans1D1" presStyleIdx="6" presStyleCnt="7"/>
      <dgm:spPr/>
      <dgm:t>
        <a:bodyPr/>
        <a:lstStyle/>
        <a:p>
          <a:pPr rtl="1"/>
          <a:endParaRPr lang="ar-SA"/>
        </a:p>
      </dgm:t>
    </dgm:pt>
  </dgm:ptLst>
  <dgm:cxnLst>
    <dgm:cxn modelId="{E80AFC42-83F9-4041-A357-F56EB81E108A}" type="presOf" srcId="{A9BF5CAD-D0AB-4217-B3A0-040FBEDB71A5}" destId="{A256758A-06A4-49D1-B8CC-4DAA28ECE82A}" srcOrd="0" destOrd="0" presId="urn:microsoft.com/office/officeart/2005/8/layout/cycle5"/>
    <dgm:cxn modelId="{28B1A728-9CE3-44ED-9388-4F234CD5EE6B}" type="presOf" srcId="{EDFEFAFB-4113-4DB8-A4D7-B76ADA243FA8}" destId="{1E5DC982-A203-4B1E-A208-B10F9CEB9782}" srcOrd="0" destOrd="0" presId="urn:microsoft.com/office/officeart/2005/8/layout/cycle5"/>
    <dgm:cxn modelId="{86451040-59C9-4E9D-8253-AAE104278FE4}" type="presOf" srcId="{02737269-7FE2-45A7-91DF-EAD0B582C127}" destId="{184C925E-4427-4D85-BA2B-9F98F64E8E5F}" srcOrd="0" destOrd="0" presId="urn:microsoft.com/office/officeart/2005/8/layout/cycle5"/>
    <dgm:cxn modelId="{4A64644D-4F8F-4FC1-9F8B-68F7E1BEA8E8}" type="presOf" srcId="{8FA39431-7F50-4C59-9E2A-7F4B77CE7BBC}" destId="{EFEE4B6C-AC5D-424D-AE6F-9F5C9EAEAAA7}" srcOrd="0" destOrd="0" presId="urn:microsoft.com/office/officeart/2005/8/layout/cycle5"/>
    <dgm:cxn modelId="{ECEA2CE3-5918-48AA-BFBB-8F80F167874F}" type="presOf" srcId="{0F829ADC-7624-4BDC-846E-1655FBCA3517}" destId="{3B55EB92-D2B2-47A5-95B5-9B21E804A6B8}" srcOrd="0" destOrd="0" presId="urn:microsoft.com/office/officeart/2005/8/layout/cycle5"/>
    <dgm:cxn modelId="{E265F3B3-FDEA-4C69-8855-02C1AD9810C4}" srcId="{0BCA70A2-DD99-480D-8380-77F21169E399}" destId="{8FA39431-7F50-4C59-9E2A-7F4B77CE7BBC}" srcOrd="4" destOrd="0" parTransId="{87344726-3B8D-4EB7-8457-CCB05B0DAFF0}" sibTransId="{8D4E7746-7DB5-4238-B6C5-3EB49EC2C91B}"/>
    <dgm:cxn modelId="{C3F53CCA-D857-4EE1-B340-0D6AF27AD161}" type="presOf" srcId="{A5DD7F24-3C76-4CEC-9C1D-400818274B4F}" destId="{1BA27E30-90FD-4510-B202-22AE883D2505}" srcOrd="0" destOrd="0" presId="urn:microsoft.com/office/officeart/2005/8/layout/cycle5"/>
    <dgm:cxn modelId="{8461FC1B-1381-490C-97D8-B03FBE202B23}" srcId="{0BCA70A2-DD99-480D-8380-77F21169E399}" destId="{A9BF5CAD-D0AB-4217-B3A0-040FBEDB71A5}" srcOrd="0" destOrd="0" parTransId="{FB4ABBDA-80CA-4DBD-ABCF-DCFF505C8B80}" sibTransId="{B75990FE-384A-486B-9A43-5D60F59BA1E5}"/>
    <dgm:cxn modelId="{A9BDE1DF-8A7C-4277-940B-7989A31A7E0F}" type="presOf" srcId="{B88B730E-C033-472B-AC1E-DF534A737B9F}" destId="{F76BECD4-CF11-4A1B-A01B-A1A8B197D6C4}" srcOrd="0" destOrd="0" presId="urn:microsoft.com/office/officeart/2005/8/layout/cycle5"/>
    <dgm:cxn modelId="{10F5A90B-2A08-406B-A597-5AE48FACFFE9}" type="presOf" srcId="{0BCA70A2-DD99-480D-8380-77F21169E399}" destId="{5B32A778-7EA7-4E54-9390-2B1290B738E3}" srcOrd="0" destOrd="0" presId="urn:microsoft.com/office/officeart/2005/8/layout/cycle5"/>
    <dgm:cxn modelId="{64292E03-BF1A-4AEB-B908-7490945045FF}" srcId="{0BCA70A2-DD99-480D-8380-77F21169E399}" destId="{B88B730E-C033-472B-AC1E-DF534A737B9F}" srcOrd="6" destOrd="0" parTransId="{9C89537C-6DFD-4BB6-957A-AAB8A3F1C07E}" sibTransId="{287E38F7-1354-4499-A08F-4783344A096D}"/>
    <dgm:cxn modelId="{931A9628-BA3E-4E64-9062-C9F3603285F3}" type="presOf" srcId="{8D4E7746-7DB5-4238-B6C5-3EB49EC2C91B}" destId="{993915EA-9486-4C62-84A2-B12DE121ECE9}" srcOrd="0" destOrd="0" presId="urn:microsoft.com/office/officeart/2005/8/layout/cycle5"/>
    <dgm:cxn modelId="{309F529D-4D02-484C-88B6-5FC34FF0FD76}" srcId="{0BCA70A2-DD99-480D-8380-77F21169E399}" destId="{02737269-7FE2-45A7-91DF-EAD0B582C127}" srcOrd="2" destOrd="0" parTransId="{18A67833-B673-40E2-9C5B-0FEBCFCA93A8}" sibTransId="{2DE9A9CC-F66B-40C6-B05B-2E9D578FECCF}"/>
    <dgm:cxn modelId="{5A9D9929-DF24-42FE-A491-D2BB2576658B}" type="presOf" srcId="{60FED6ED-E551-440C-A08F-258580AC8D75}" destId="{85A5236A-962B-4C39-AB20-FB558EA7E723}" srcOrd="0" destOrd="0" presId="urn:microsoft.com/office/officeart/2005/8/layout/cycle5"/>
    <dgm:cxn modelId="{516713F3-8D15-4101-88E1-A0F148A0099C}" srcId="{0BCA70A2-DD99-480D-8380-77F21169E399}" destId="{26F44BA8-586C-4FA3-9B10-CB4D2A4A1E7A}" srcOrd="1" destOrd="0" parTransId="{C342022C-21C3-4EAF-9182-A3A1217119D7}" sibTransId="{EDFEFAFB-4113-4DB8-A4D7-B76ADA243FA8}"/>
    <dgm:cxn modelId="{C800EB82-E6D4-474F-B86B-B5845B9E179E}" type="presOf" srcId="{287E38F7-1354-4499-A08F-4783344A096D}" destId="{A22773FA-EB83-4F63-9082-63EE016EBE72}" srcOrd="0" destOrd="0" presId="urn:microsoft.com/office/officeart/2005/8/layout/cycle5"/>
    <dgm:cxn modelId="{F88FAF3A-21B3-4C39-80B9-242CD1F8F1F7}" type="presOf" srcId="{B75990FE-384A-486B-9A43-5D60F59BA1E5}" destId="{9FC92218-D843-4804-9E89-C407E60FBD75}" srcOrd="0" destOrd="0" presId="urn:microsoft.com/office/officeart/2005/8/layout/cycle5"/>
    <dgm:cxn modelId="{4D0E4D70-764E-4513-8FA1-A7E9D5477E1A}" type="presOf" srcId="{2DE9A9CC-F66B-40C6-B05B-2E9D578FECCF}" destId="{CED1AC73-4F4A-4504-80B8-0D27C96013A1}" srcOrd="0" destOrd="0" presId="urn:microsoft.com/office/officeart/2005/8/layout/cycle5"/>
    <dgm:cxn modelId="{C9A2C5D2-CF2D-4D5F-86C1-705B4ACFA149}" type="presOf" srcId="{D0C8725F-22C7-41A2-A3F7-4A70C64B1331}" destId="{C607CA1C-44B2-4759-9DA8-687BDB1C0249}" srcOrd="0" destOrd="0" presId="urn:microsoft.com/office/officeart/2005/8/layout/cycle5"/>
    <dgm:cxn modelId="{A844F2DD-B5D0-407B-9F23-99A98C8DC62A}" srcId="{0BCA70A2-DD99-480D-8380-77F21169E399}" destId="{D0C8725F-22C7-41A2-A3F7-4A70C64B1331}" srcOrd="3" destOrd="0" parTransId="{C29D4115-7132-4D4A-BBF8-D1F58894C953}" sibTransId="{A5DD7F24-3C76-4CEC-9C1D-400818274B4F}"/>
    <dgm:cxn modelId="{BC6406D3-790F-4516-8016-7933389B293F}" srcId="{0BCA70A2-DD99-480D-8380-77F21169E399}" destId="{60FED6ED-E551-440C-A08F-258580AC8D75}" srcOrd="5" destOrd="0" parTransId="{34099AC3-CA6B-4516-B5BA-A5FAD5389064}" sibTransId="{0F829ADC-7624-4BDC-846E-1655FBCA3517}"/>
    <dgm:cxn modelId="{A464B808-05B8-4EA5-B6B4-1CB678B15725}" type="presOf" srcId="{26F44BA8-586C-4FA3-9B10-CB4D2A4A1E7A}" destId="{16D0FE64-F07D-40AC-A980-B013B2ECDABB}" srcOrd="0" destOrd="0" presId="urn:microsoft.com/office/officeart/2005/8/layout/cycle5"/>
    <dgm:cxn modelId="{78C733E8-731E-4E57-BD4D-314FE3874380}" type="presParOf" srcId="{5B32A778-7EA7-4E54-9390-2B1290B738E3}" destId="{A256758A-06A4-49D1-B8CC-4DAA28ECE82A}" srcOrd="0" destOrd="0" presId="urn:microsoft.com/office/officeart/2005/8/layout/cycle5"/>
    <dgm:cxn modelId="{9D3CFBE6-95FA-4B98-949B-4119A30F866A}" type="presParOf" srcId="{5B32A778-7EA7-4E54-9390-2B1290B738E3}" destId="{510DCB64-0E26-4CED-85F4-6441BBC5F107}" srcOrd="1" destOrd="0" presId="urn:microsoft.com/office/officeart/2005/8/layout/cycle5"/>
    <dgm:cxn modelId="{44E12F27-C425-4D06-B839-30A99D888C28}" type="presParOf" srcId="{5B32A778-7EA7-4E54-9390-2B1290B738E3}" destId="{9FC92218-D843-4804-9E89-C407E60FBD75}" srcOrd="2" destOrd="0" presId="urn:microsoft.com/office/officeart/2005/8/layout/cycle5"/>
    <dgm:cxn modelId="{23C66F00-250E-4F54-A01C-0EFA7B2B59AE}" type="presParOf" srcId="{5B32A778-7EA7-4E54-9390-2B1290B738E3}" destId="{16D0FE64-F07D-40AC-A980-B013B2ECDABB}" srcOrd="3" destOrd="0" presId="urn:microsoft.com/office/officeart/2005/8/layout/cycle5"/>
    <dgm:cxn modelId="{02FA1BA2-79BB-48ED-AC8E-142755DA1E0B}" type="presParOf" srcId="{5B32A778-7EA7-4E54-9390-2B1290B738E3}" destId="{9F4F8A51-ED82-47AF-A7EB-50EC4D332C2C}" srcOrd="4" destOrd="0" presId="urn:microsoft.com/office/officeart/2005/8/layout/cycle5"/>
    <dgm:cxn modelId="{3A252A93-AF2F-41AA-B22F-B3D553697FAF}" type="presParOf" srcId="{5B32A778-7EA7-4E54-9390-2B1290B738E3}" destId="{1E5DC982-A203-4B1E-A208-B10F9CEB9782}" srcOrd="5" destOrd="0" presId="urn:microsoft.com/office/officeart/2005/8/layout/cycle5"/>
    <dgm:cxn modelId="{0FFAB9D3-EA7B-4B3A-8B4C-60B410A745B6}" type="presParOf" srcId="{5B32A778-7EA7-4E54-9390-2B1290B738E3}" destId="{184C925E-4427-4D85-BA2B-9F98F64E8E5F}" srcOrd="6" destOrd="0" presId="urn:microsoft.com/office/officeart/2005/8/layout/cycle5"/>
    <dgm:cxn modelId="{7AAF75A6-CFE0-4C61-9B8D-8276B7EF5931}" type="presParOf" srcId="{5B32A778-7EA7-4E54-9390-2B1290B738E3}" destId="{E66CAB14-35A4-41B1-8FFE-57E34A01A785}" srcOrd="7" destOrd="0" presId="urn:microsoft.com/office/officeart/2005/8/layout/cycle5"/>
    <dgm:cxn modelId="{C9D4D1FD-7248-455D-B157-DAD8E002A382}" type="presParOf" srcId="{5B32A778-7EA7-4E54-9390-2B1290B738E3}" destId="{CED1AC73-4F4A-4504-80B8-0D27C96013A1}" srcOrd="8" destOrd="0" presId="urn:microsoft.com/office/officeart/2005/8/layout/cycle5"/>
    <dgm:cxn modelId="{7FA9CA37-45FA-406C-850A-0E09B23B4161}" type="presParOf" srcId="{5B32A778-7EA7-4E54-9390-2B1290B738E3}" destId="{C607CA1C-44B2-4759-9DA8-687BDB1C0249}" srcOrd="9" destOrd="0" presId="urn:microsoft.com/office/officeart/2005/8/layout/cycle5"/>
    <dgm:cxn modelId="{2A8F0F63-D54E-4537-AFFC-A83FBA0B9940}" type="presParOf" srcId="{5B32A778-7EA7-4E54-9390-2B1290B738E3}" destId="{E3851B98-8261-4EE5-8B42-A44B657AB9C6}" srcOrd="10" destOrd="0" presId="urn:microsoft.com/office/officeart/2005/8/layout/cycle5"/>
    <dgm:cxn modelId="{C6721F46-2201-4CCC-88F6-B0B92CDF9DD8}" type="presParOf" srcId="{5B32A778-7EA7-4E54-9390-2B1290B738E3}" destId="{1BA27E30-90FD-4510-B202-22AE883D2505}" srcOrd="11" destOrd="0" presId="urn:microsoft.com/office/officeart/2005/8/layout/cycle5"/>
    <dgm:cxn modelId="{46302059-ECE9-4519-AC90-F7EF289A3D59}" type="presParOf" srcId="{5B32A778-7EA7-4E54-9390-2B1290B738E3}" destId="{EFEE4B6C-AC5D-424D-AE6F-9F5C9EAEAAA7}" srcOrd="12" destOrd="0" presId="urn:microsoft.com/office/officeart/2005/8/layout/cycle5"/>
    <dgm:cxn modelId="{42FAD988-56D3-470B-AEDF-A31D7BF928DE}" type="presParOf" srcId="{5B32A778-7EA7-4E54-9390-2B1290B738E3}" destId="{4DD8D377-5732-4C39-ACA5-3957F5E320EE}" srcOrd="13" destOrd="0" presId="urn:microsoft.com/office/officeart/2005/8/layout/cycle5"/>
    <dgm:cxn modelId="{77857EF5-2EC5-4B0A-9AB1-27F3C79167F3}" type="presParOf" srcId="{5B32A778-7EA7-4E54-9390-2B1290B738E3}" destId="{993915EA-9486-4C62-84A2-B12DE121ECE9}" srcOrd="14" destOrd="0" presId="urn:microsoft.com/office/officeart/2005/8/layout/cycle5"/>
    <dgm:cxn modelId="{D1AAA53E-E850-47E2-B382-B1EE50BC4FE2}" type="presParOf" srcId="{5B32A778-7EA7-4E54-9390-2B1290B738E3}" destId="{85A5236A-962B-4C39-AB20-FB558EA7E723}" srcOrd="15" destOrd="0" presId="urn:microsoft.com/office/officeart/2005/8/layout/cycle5"/>
    <dgm:cxn modelId="{D49FD8F8-F08A-47A5-88CF-D3A53FAB145A}" type="presParOf" srcId="{5B32A778-7EA7-4E54-9390-2B1290B738E3}" destId="{0DF0206E-7793-47CC-9EFB-EBFCD05B1534}" srcOrd="16" destOrd="0" presId="urn:microsoft.com/office/officeart/2005/8/layout/cycle5"/>
    <dgm:cxn modelId="{88B27F2A-3F0A-4709-9748-E149C8550677}" type="presParOf" srcId="{5B32A778-7EA7-4E54-9390-2B1290B738E3}" destId="{3B55EB92-D2B2-47A5-95B5-9B21E804A6B8}" srcOrd="17" destOrd="0" presId="urn:microsoft.com/office/officeart/2005/8/layout/cycle5"/>
    <dgm:cxn modelId="{798A3771-3BB3-46C3-93F6-A7BF2A063E58}" type="presParOf" srcId="{5B32A778-7EA7-4E54-9390-2B1290B738E3}" destId="{F76BECD4-CF11-4A1B-A01B-A1A8B197D6C4}" srcOrd="18" destOrd="0" presId="urn:microsoft.com/office/officeart/2005/8/layout/cycle5"/>
    <dgm:cxn modelId="{A8F19B12-A818-4E77-BE33-A5317358CB71}" type="presParOf" srcId="{5B32A778-7EA7-4E54-9390-2B1290B738E3}" destId="{767DB14B-76C7-48C1-9807-FBBAD0B6F116}" srcOrd="19" destOrd="0" presId="urn:microsoft.com/office/officeart/2005/8/layout/cycle5"/>
    <dgm:cxn modelId="{9FA53DB5-B669-4C85-BD39-203210D4793C}" type="presParOf" srcId="{5B32A778-7EA7-4E54-9390-2B1290B738E3}" destId="{A22773FA-EB83-4F63-9082-63EE016EBE72}" srcOrd="20" destOrd="0" presId="urn:microsoft.com/office/officeart/2005/8/layout/cycle5"/>
  </dgm:cxnLst>
  <dgm:bg/>
  <dgm:whole/>
</dgm:dataModel>
</file>

<file path=ppt/diagrams/data6.xml><?xml version="1.0" encoding="utf-8"?>
<dgm:dataModel xmlns:dgm="http://schemas.openxmlformats.org/drawingml/2006/diagram" xmlns:a="http://schemas.openxmlformats.org/drawingml/2006/main">
  <dgm:ptLst>
    <dgm:pt modelId="{BB0CCFDF-EC2F-425C-AB8C-CF4E24785539}"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pPr rtl="1"/>
          <a:endParaRPr lang="ar-SA"/>
        </a:p>
      </dgm:t>
    </dgm:pt>
    <dgm:pt modelId="{EBE4FEA2-9ED0-4CA8-B2E9-058DB26BED31}">
      <dgm:prSet phldrT="[Texte]"/>
      <dgm:spPr/>
      <dgm:t>
        <a:bodyPr/>
        <a:lstStyle/>
        <a:p>
          <a:pPr rtl="1"/>
          <a:r>
            <a:rPr lang="ar-SA" dirty="0" smtClean="0"/>
            <a:t>المنتج الرياضي</a:t>
          </a:r>
          <a:endParaRPr lang="ar-SA" dirty="0"/>
        </a:p>
      </dgm:t>
    </dgm:pt>
    <dgm:pt modelId="{AB2F8C67-7097-436D-9979-C03CEE24F3A7}" type="parTrans" cxnId="{746FF045-C627-4D09-B8B3-1A4AD4DF714D}">
      <dgm:prSet/>
      <dgm:spPr/>
      <dgm:t>
        <a:bodyPr/>
        <a:lstStyle/>
        <a:p>
          <a:pPr rtl="1"/>
          <a:endParaRPr lang="ar-SA"/>
        </a:p>
      </dgm:t>
    </dgm:pt>
    <dgm:pt modelId="{4F137B13-5E96-4F09-B9E0-09B4E9E8699A}" type="sibTrans" cxnId="{746FF045-C627-4D09-B8B3-1A4AD4DF714D}">
      <dgm:prSet/>
      <dgm:spPr/>
      <dgm:t>
        <a:bodyPr/>
        <a:lstStyle/>
        <a:p>
          <a:pPr rtl="1"/>
          <a:endParaRPr lang="ar-SA"/>
        </a:p>
      </dgm:t>
    </dgm:pt>
    <dgm:pt modelId="{137EDC18-C521-458C-9372-2DC7D321E8F3}">
      <dgm:prSet phldrT="[Texte]"/>
      <dgm:spPr/>
      <dgm:t>
        <a:bodyPr/>
        <a:lstStyle/>
        <a:p>
          <a:pPr rtl="1"/>
          <a:r>
            <a:rPr lang="ar-SA" b="1" dirty="0" smtClean="0"/>
            <a:t>ي</a:t>
          </a:r>
          <a:r>
            <a:rPr lang="ar-DZ" b="1" dirty="0" smtClean="0"/>
            <a:t>شمل المنتجات التي لها علاقة بممارسة الرياضة سواء من قريب أو من بعيد فمن</a:t>
          </a:r>
          <a:r>
            <a:rPr lang="ar-SA" b="1" dirty="0" smtClean="0"/>
            <a:t>ها</a:t>
          </a:r>
          <a:r>
            <a:rPr lang="ar-DZ" b="1" dirty="0" smtClean="0"/>
            <a:t> المعدات</a:t>
          </a:r>
          <a:r>
            <a:rPr lang="ar-SA" b="1" dirty="0" smtClean="0"/>
            <a:t> ,</a:t>
          </a:r>
          <a:r>
            <a:rPr lang="ar-DZ" b="1" dirty="0" smtClean="0"/>
            <a:t>التجهيزات، الملابس، الأحذية، مشروبات الطاقة، التظاهرات الرياضية</a:t>
          </a:r>
          <a:r>
            <a:rPr lang="ar-SA" b="1" dirty="0" smtClean="0"/>
            <a:t>,...</a:t>
          </a:r>
          <a:endParaRPr lang="ar-SA" b="1" dirty="0"/>
        </a:p>
      </dgm:t>
    </dgm:pt>
    <dgm:pt modelId="{F8E8CEEC-4969-4E24-B6BF-B3AD8E5BA5B0}" type="parTrans" cxnId="{815CA0E3-6D11-4116-BD15-2290A2AA3A67}">
      <dgm:prSet/>
      <dgm:spPr/>
      <dgm:t>
        <a:bodyPr/>
        <a:lstStyle/>
        <a:p>
          <a:pPr rtl="1"/>
          <a:endParaRPr lang="ar-SA"/>
        </a:p>
      </dgm:t>
    </dgm:pt>
    <dgm:pt modelId="{AB6632B8-CFF6-46FE-8B2A-F6551BB73910}" type="sibTrans" cxnId="{815CA0E3-6D11-4116-BD15-2290A2AA3A67}">
      <dgm:prSet/>
      <dgm:spPr/>
      <dgm:t>
        <a:bodyPr/>
        <a:lstStyle/>
        <a:p>
          <a:pPr rtl="1"/>
          <a:endParaRPr lang="ar-SA"/>
        </a:p>
      </dgm:t>
    </dgm:pt>
    <dgm:pt modelId="{4EF4A691-AEB2-47BD-BECF-BDB9DE7960F8}" type="pres">
      <dgm:prSet presAssocID="{BB0CCFDF-EC2F-425C-AB8C-CF4E24785539}" presName="Name0" presStyleCnt="0">
        <dgm:presLayoutVars>
          <dgm:dir/>
          <dgm:animLvl val="lvl"/>
          <dgm:resizeHandles/>
        </dgm:presLayoutVars>
      </dgm:prSet>
      <dgm:spPr/>
      <dgm:t>
        <a:bodyPr/>
        <a:lstStyle/>
        <a:p>
          <a:pPr rtl="1"/>
          <a:endParaRPr lang="ar-SA"/>
        </a:p>
      </dgm:t>
    </dgm:pt>
    <dgm:pt modelId="{63393C76-2127-4419-B19D-F26CFACEDA4A}" type="pres">
      <dgm:prSet presAssocID="{EBE4FEA2-9ED0-4CA8-B2E9-058DB26BED31}" presName="linNode" presStyleCnt="0"/>
      <dgm:spPr/>
    </dgm:pt>
    <dgm:pt modelId="{311E3D62-38AA-49FE-8947-93E86A9D5678}" type="pres">
      <dgm:prSet presAssocID="{EBE4FEA2-9ED0-4CA8-B2E9-058DB26BED31}" presName="parentShp" presStyleLbl="node1" presStyleIdx="0" presStyleCnt="1">
        <dgm:presLayoutVars>
          <dgm:bulletEnabled val="1"/>
        </dgm:presLayoutVars>
      </dgm:prSet>
      <dgm:spPr/>
      <dgm:t>
        <a:bodyPr/>
        <a:lstStyle/>
        <a:p>
          <a:pPr rtl="1"/>
          <a:endParaRPr lang="ar-SA"/>
        </a:p>
      </dgm:t>
    </dgm:pt>
    <dgm:pt modelId="{D024AB31-321F-44C4-BBFF-8FAD55440DDB}" type="pres">
      <dgm:prSet presAssocID="{EBE4FEA2-9ED0-4CA8-B2E9-058DB26BED31}" presName="childShp" presStyleLbl="bgAccFollowNode1" presStyleIdx="0" presStyleCnt="1">
        <dgm:presLayoutVars>
          <dgm:bulletEnabled val="1"/>
        </dgm:presLayoutVars>
      </dgm:prSet>
      <dgm:spPr/>
      <dgm:t>
        <a:bodyPr/>
        <a:lstStyle/>
        <a:p>
          <a:pPr rtl="1"/>
          <a:endParaRPr lang="ar-SA"/>
        </a:p>
      </dgm:t>
    </dgm:pt>
  </dgm:ptLst>
  <dgm:cxnLst>
    <dgm:cxn modelId="{6E3A6D6E-D369-4F51-9C87-A63C6E2ADA41}" type="presOf" srcId="{EBE4FEA2-9ED0-4CA8-B2E9-058DB26BED31}" destId="{311E3D62-38AA-49FE-8947-93E86A9D5678}" srcOrd="0" destOrd="0" presId="urn:microsoft.com/office/officeart/2005/8/layout/vList6"/>
    <dgm:cxn modelId="{746FF045-C627-4D09-B8B3-1A4AD4DF714D}" srcId="{BB0CCFDF-EC2F-425C-AB8C-CF4E24785539}" destId="{EBE4FEA2-9ED0-4CA8-B2E9-058DB26BED31}" srcOrd="0" destOrd="0" parTransId="{AB2F8C67-7097-436D-9979-C03CEE24F3A7}" sibTransId="{4F137B13-5E96-4F09-B9E0-09B4E9E8699A}"/>
    <dgm:cxn modelId="{5EF8A5DF-83EA-47B3-9A82-859BDECA87F6}" type="presOf" srcId="{137EDC18-C521-458C-9372-2DC7D321E8F3}" destId="{D024AB31-321F-44C4-BBFF-8FAD55440DDB}" srcOrd="0" destOrd="0" presId="urn:microsoft.com/office/officeart/2005/8/layout/vList6"/>
    <dgm:cxn modelId="{815CA0E3-6D11-4116-BD15-2290A2AA3A67}" srcId="{EBE4FEA2-9ED0-4CA8-B2E9-058DB26BED31}" destId="{137EDC18-C521-458C-9372-2DC7D321E8F3}" srcOrd="0" destOrd="0" parTransId="{F8E8CEEC-4969-4E24-B6BF-B3AD8E5BA5B0}" sibTransId="{AB6632B8-CFF6-46FE-8B2A-F6551BB73910}"/>
    <dgm:cxn modelId="{CF92C08B-DAAE-4CCF-A4C1-4F72BA83B78D}" type="presOf" srcId="{BB0CCFDF-EC2F-425C-AB8C-CF4E24785539}" destId="{4EF4A691-AEB2-47BD-BECF-BDB9DE7960F8}" srcOrd="0" destOrd="0" presId="urn:microsoft.com/office/officeart/2005/8/layout/vList6"/>
    <dgm:cxn modelId="{AC72B16D-27BF-4F4A-B2AE-B54E3D315387}" type="presParOf" srcId="{4EF4A691-AEB2-47BD-BECF-BDB9DE7960F8}" destId="{63393C76-2127-4419-B19D-F26CFACEDA4A}" srcOrd="0" destOrd="0" presId="urn:microsoft.com/office/officeart/2005/8/layout/vList6"/>
    <dgm:cxn modelId="{FD2DCD9E-D927-4E11-A9B6-5570B0DB4FFE}" type="presParOf" srcId="{63393C76-2127-4419-B19D-F26CFACEDA4A}" destId="{311E3D62-38AA-49FE-8947-93E86A9D5678}" srcOrd="0" destOrd="0" presId="urn:microsoft.com/office/officeart/2005/8/layout/vList6"/>
    <dgm:cxn modelId="{0F13E327-3E9B-4029-A28E-49CD2E770358}" type="presParOf" srcId="{63393C76-2127-4419-B19D-F26CFACEDA4A}" destId="{D024AB31-321F-44C4-BBFF-8FAD55440DDB}" srcOrd="1" destOrd="0" presId="urn:microsoft.com/office/officeart/2005/8/layout/vList6"/>
  </dgm:cxnLst>
  <dgm:bg/>
  <dgm:whole/>
</dgm:dataModel>
</file>

<file path=ppt/diagrams/data7.xml><?xml version="1.0" encoding="utf-8"?>
<dgm:dataModel xmlns:dgm="http://schemas.openxmlformats.org/drawingml/2006/diagram" xmlns:a="http://schemas.openxmlformats.org/drawingml/2006/main">
  <dgm:ptLst>
    <dgm:pt modelId="{E2C116E7-F85C-4B86-82B2-64A86384A925}" type="doc">
      <dgm:prSet loTypeId="urn:microsoft.com/office/officeart/2005/8/layout/vList6" loCatId="list" qsTypeId="urn:microsoft.com/office/officeart/2005/8/quickstyle/simple1" qsCatId="simple" csTypeId="urn:microsoft.com/office/officeart/2005/8/colors/colorful1" csCatId="colorful" phldr="1"/>
      <dgm:spPr/>
      <dgm:t>
        <a:bodyPr/>
        <a:lstStyle/>
        <a:p>
          <a:pPr rtl="1"/>
          <a:endParaRPr lang="ar-SA"/>
        </a:p>
      </dgm:t>
    </dgm:pt>
    <dgm:pt modelId="{A0B46BD5-E827-462C-A4BE-C0EE44B52FEC}">
      <dgm:prSet phldrT="[Texte]"/>
      <dgm:spPr/>
      <dgm:t>
        <a:bodyPr/>
        <a:lstStyle/>
        <a:p>
          <a:pPr rtl="1"/>
          <a:r>
            <a:rPr lang="ar-SA" dirty="0" smtClean="0"/>
            <a:t>السعر</a:t>
          </a:r>
          <a:endParaRPr lang="ar-SA" dirty="0"/>
        </a:p>
      </dgm:t>
    </dgm:pt>
    <dgm:pt modelId="{D8E97898-56E5-427F-B3DD-DAF0D53F390D}" type="parTrans" cxnId="{2D07B884-A305-4853-A470-397D0C93A573}">
      <dgm:prSet/>
      <dgm:spPr/>
      <dgm:t>
        <a:bodyPr/>
        <a:lstStyle/>
        <a:p>
          <a:pPr rtl="1"/>
          <a:endParaRPr lang="ar-SA"/>
        </a:p>
      </dgm:t>
    </dgm:pt>
    <dgm:pt modelId="{C5EA62C4-103D-4DF2-991C-39440F78AE29}" type="sibTrans" cxnId="{2D07B884-A305-4853-A470-397D0C93A573}">
      <dgm:prSet/>
      <dgm:spPr/>
      <dgm:t>
        <a:bodyPr/>
        <a:lstStyle/>
        <a:p>
          <a:pPr rtl="1"/>
          <a:endParaRPr lang="ar-SA"/>
        </a:p>
      </dgm:t>
    </dgm:pt>
    <dgm:pt modelId="{1F89C1AE-9E8A-414E-839B-0625DC5631EE}">
      <dgm:prSet phldrT="[Texte]"/>
      <dgm:spPr/>
      <dgm:t>
        <a:bodyPr/>
        <a:lstStyle/>
        <a:p>
          <a:pPr rtl="1"/>
          <a:r>
            <a:rPr lang="ar-DZ" b="1" dirty="0" smtClean="0"/>
            <a:t>ويقصد </a:t>
          </a:r>
          <a:r>
            <a:rPr lang="ar-DZ" b="1" dirty="0" err="1" smtClean="0"/>
            <a:t>به</a:t>
          </a:r>
          <a:r>
            <a:rPr lang="ar-DZ" b="1" dirty="0" smtClean="0"/>
            <a:t> القيمة النقدية التي يكون المستهلك عندها مستعد لربط قيمة (</a:t>
          </a:r>
          <a:r>
            <a:rPr lang="ar-DZ" b="1" dirty="0" smtClean="0">
              <a:solidFill>
                <a:srgbClr val="C00000"/>
              </a:solidFill>
            </a:rPr>
            <a:t>منفعة</a:t>
          </a:r>
          <a:r>
            <a:rPr lang="ar-DZ" b="1" dirty="0" smtClean="0"/>
            <a:t>) ناتجة عن استعمال علامة أو منتج </a:t>
          </a:r>
          <a:endParaRPr lang="ar-SA" b="1" dirty="0"/>
        </a:p>
      </dgm:t>
    </dgm:pt>
    <dgm:pt modelId="{27D18C4C-D790-4B0F-948A-CA3875534AC4}" type="parTrans" cxnId="{0833BC61-429A-4EC9-AD89-DBE54DC85FC3}">
      <dgm:prSet/>
      <dgm:spPr/>
      <dgm:t>
        <a:bodyPr/>
        <a:lstStyle/>
        <a:p>
          <a:pPr rtl="1"/>
          <a:endParaRPr lang="ar-SA"/>
        </a:p>
      </dgm:t>
    </dgm:pt>
    <dgm:pt modelId="{5BAC5551-B595-4531-8918-0292C550B7FB}" type="sibTrans" cxnId="{0833BC61-429A-4EC9-AD89-DBE54DC85FC3}">
      <dgm:prSet/>
      <dgm:spPr/>
      <dgm:t>
        <a:bodyPr/>
        <a:lstStyle/>
        <a:p>
          <a:pPr rtl="1"/>
          <a:endParaRPr lang="ar-SA"/>
        </a:p>
      </dgm:t>
    </dgm:pt>
    <dgm:pt modelId="{541CDB90-88B7-480A-8CFD-60F754E78123}">
      <dgm:prSet phldrT="[Texte]"/>
      <dgm:spPr/>
      <dgm:t>
        <a:bodyPr/>
        <a:lstStyle/>
        <a:p>
          <a:pPr rtl="1"/>
          <a:r>
            <a:rPr lang="ar-DZ" b="1" dirty="0" smtClean="0"/>
            <a:t>ويقصد </a:t>
          </a:r>
          <a:r>
            <a:rPr lang="ar-DZ" b="1" dirty="0" err="1" smtClean="0"/>
            <a:t>به</a:t>
          </a:r>
          <a:r>
            <a:rPr lang="ar-DZ" b="1" dirty="0" smtClean="0"/>
            <a:t> كذلك السعر (ا</a:t>
          </a:r>
          <a:r>
            <a:rPr lang="ar-DZ" b="1" dirty="0" smtClean="0">
              <a:solidFill>
                <a:srgbClr val="C00000"/>
              </a:solidFill>
            </a:rPr>
            <a:t>لقيمة</a:t>
          </a:r>
          <a:r>
            <a:rPr lang="ar-DZ" b="1" dirty="0" smtClean="0"/>
            <a:t>) التي يكون المستهلك مستعد لدفعها مقابل الحصول على مجموعة من المنافع</a:t>
          </a:r>
          <a:endParaRPr lang="ar-SA" b="1" dirty="0"/>
        </a:p>
      </dgm:t>
    </dgm:pt>
    <dgm:pt modelId="{465B3BA0-5F51-4EC7-8E42-79BC5F9DBC89}" type="parTrans" cxnId="{F51A4BC2-D73A-4C97-BCED-CE2805C2294E}">
      <dgm:prSet/>
      <dgm:spPr/>
      <dgm:t>
        <a:bodyPr/>
        <a:lstStyle/>
        <a:p>
          <a:pPr rtl="1"/>
          <a:endParaRPr lang="ar-SA"/>
        </a:p>
      </dgm:t>
    </dgm:pt>
    <dgm:pt modelId="{5D86AF85-C0A7-4777-AE22-086DA43DBA70}" type="sibTrans" cxnId="{F51A4BC2-D73A-4C97-BCED-CE2805C2294E}">
      <dgm:prSet/>
      <dgm:spPr/>
      <dgm:t>
        <a:bodyPr/>
        <a:lstStyle/>
        <a:p>
          <a:pPr rtl="1"/>
          <a:endParaRPr lang="ar-SA"/>
        </a:p>
      </dgm:t>
    </dgm:pt>
    <dgm:pt modelId="{E38954C3-1CC3-4EBB-8F8B-2FA753A27DD2}" type="pres">
      <dgm:prSet presAssocID="{E2C116E7-F85C-4B86-82B2-64A86384A925}" presName="Name0" presStyleCnt="0">
        <dgm:presLayoutVars>
          <dgm:dir/>
          <dgm:animLvl val="lvl"/>
          <dgm:resizeHandles/>
        </dgm:presLayoutVars>
      </dgm:prSet>
      <dgm:spPr/>
      <dgm:t>
        <a:bodyPr/>
        <a:lstStyle/>
        <a:p>
          <a:pPr rtl="1"/>
          <a:endParaRPr lang="ar-SA"/>
        </a:p>
      </dgm:t>
    </dgm:pt>
    <dgm:pt modelId="{DEDB3758-0CF5-4696-8D5B-4728FD40B5FC}" type="pres">
      <dgm:prSet presAssocID="{A0B46BD5-E827-462C-A4BE-C0EE44B52FEC}" presName="linNode" presStyleCnt="0"/>
      <dgm:spPr/>
    </dgm:pt>
    <dgm:pt modelId="{31EEDB46-513C-482B-A30A-8A22A8C7572C}" type="pres">
      <dgm:prSet presAssocID="{A0B46BD5-E827-462C-A4BE-C0EE44B52FEC}" presName="parentShp" presStyleLbl="node1" presStyleIdx="0" presStyleCnt="1">
        <dgm:presLayoutVars>
          <dgm:bulletEnabled val="1"/>
        </dgm:presLayoutVars>
      </dgm:prSet>
      <dgm:spPr/>
      <dgm:t>
        <a:bodyPr/>
        <a:lstStyle/>
        <a:p>
          <a:pPr rtl="1"/>
          <a:endParaRPr lang="ar-SA"/>
        </a:p>
      </dgm:t>
    </dgm:pt>
    <dgm:pt modelId="{B1A02617-09DC-4624-8471-2CA9D01E71D4}" type="pres">
      <dgm:prSet presAssocID="{A0B46BD5-E827-462C-A4BE-C0EE44B52FEC}" presName="childShp" presStyleLbl="bgAccFollowNode1" presStyleIdx="0" presStyleCnt="1">
        <dgm:presLayoutVars>
          <dgm:bulletEnabled val="1"/>
        </dgm:presLayoutVars>
      </dgm:prSet>
      <dgm:spPr/>
      <dgm:t>
        <a:bodyPr/>
        <a:lstStyle/>
        <a:p>
          <a:pPr rtl="1"/>
          <a:endParaRPr lang="ar-SA"/>
        </a:p>
      </dgm:t>
    </dgm:pt>
  </dgm:ptLst>
  <dgm:cxnLst>
    <dgm:cxn modelId="{F51A4BC2-D73A-4C97-BCED-CE2805C2294E}" srcId="{A0B46BD5-E827-462C-A4BE-C0EE44B52FEC}" destId="{541CDB90-88B7-480A-8CFD-60F754E78123}" srcOrd="1" destOrd="0" parTransId="{465B3BA0-5F51-4EC7-8E42-79BC5F9DBC89}" sibTransId="{5D86AF85-C0A7-4777-AE22-086DA43DBA70}"/>
    <dgm:cxn modelId="{C706814A-62B5-4511-B392-2BBE3963897A}" type="presOf" srcId="{541CDB90-88B7-480A-8CFD-60F754E78123}" destId="{B1A02617-09DC-4624-8471-2CA9D01E71D4}" srcOrd="0" destOrd="1" presId="urn:microsoft.com/office/officeart/2005/8/layout/vList6"/>
    <dgm:cxn modelId="{0DC6472F-019A-49A6-B9C0-0E7B3EBCE28A}" type="presOf" srcId="{1F89C1AE-9E8A-414E-839B-0625DC5631EE}" destId="{B1A02617-09DC-4624-8471-2CA9D01E71D4}" srcOrd="0" destOrd="0" presId="urn:microsoft.com/office/officeart/2005/8/layout/vList6"/>
    <dgm:cxn modelId="{0833BC61-429A-4EC9-AD89-DBE54DC85FC3}" srcId="{A0B46BD5-E827-462C-A4BE-C0EE44B52FEC}" destId="{1F89C1AE-9E8A-414E-839B-0625DC5631EE}" srcOrd="0" destOrd="0" parTransId="{27D18C4C-D790-4B0F-948A-CA3875534AC4}" sibTransId="{5BAC5551-B595-4531-8918-0292C550B7FB}"/>
    <dgm:cxn modelId="{BB1D2F8D-D214-4227-ACE5-73120A9AE0E1}" type="presOf" srcId="{A0B46BD5-E827-462C-A4BE-C0EE44B52FEC}" destId="{31EEDB46-513C-482B-A30A-8A22A8C7572C}" srcOrd="0" destOrd="0" presId="urn:microsoft.com/office/officeart/2005/8/layout/vList6"/>
    <dgm:cxn modelId="{5C42BD9A-0FCA-49C6-9BBB-776525D9D2B4}" type="presOf" srcId="{E2C116E7-F85C-4B86-82B2-64A86384A925}" destId="{E38954C3-1CC3-4EBB-8F8B-2FA753A27DD2}" srcOrd="0" destOrd="0" presId="urn:microsoft.com/office/officeart/2005/8/layout/vList6"/>
    <dgm:cxn modelId="{2D07B884-A305-4853-A470-397D0C93A573}" srcId="{E2C116E7-F85C-4B86-82B2-64A86384A925}" destId="{A0B46BD5-E827-462C-A4BE-C0EE44B52FEC}" srcOrd="0" destOrd="0" parTransId="{D8E97898-56E5-427F-B3DD-DAF0D53F390D}" sibTransId="{C5EA62C4-103D-4DF2-991C-39440F78AE29}"/>
    <dgm:cxn modelId="{A908D75B-6C4C-4876-8DD7-17FCA027DD46}" type="presParOf" srcId="{E38954C3-1CC3-4EBB-8F8B-2FA753A27DD2}" destId="{DEDB3758-0CF5-4696-8D5B-4728FD40B5FC}" srcOrd="0" destOrd="0" presId="urn:microsoft.com/office/officeart/2005/8/layout/vList6"/>
    <dgm:cxn modelId="{76B178D3-384B-4C01-94ED-AA5BDF2629D8}" type="presParOf" srcId="{DEDB3758-0CF5-4696-8D5B-4728FD40B5FC}" destId="{31EEDB46-513C-482B-A30A-8A22A8C7572C}" srcOrd="0" destOrd="0" presId="urn:microsoft.com/office/officeart/2005/8/layout/vList6"/>
    <dgm:cxn modelId="{D0F9147A-9821-4FC9-A049-227763D822F4}" type="presParOf" srcId="{DEDB3758-0CF5-4696-8D5B-4728FD40B5FC}" destId="{B1A02617-09DC-4624-8471-2CA9D01E71D4}" srcOrd="1" destOrd="0" presId="urn:microsoft.com/office/officeart/2005/8/layout/vList6"/>
  </dgm:cxnLst>
  <dgm:bg/>
  <dgm:whole/>
</dgm:dataModel>
</file>

<file path=ppt/diagrams/data8.xml><?xml version="1.0" encoding="utf-8"?>
<dgm:dataModel xmlns:dgm="http://schemas.openxmlformats.org/drawingml/2006/diagram" xmlns:a="http://schemas.openxmlformats.org/drawingml/2006/main">
  <dgm:ptLst>
    <dgm:pt modelId="{490A4224-6932-44B6-A0FC-AFC96FEA9FC3}"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SA"/>
        </a:p>
      </dgm:t>
    </dgm:pt>
    <dgm:pt modelId="{2D27338C-71B2-4F17-BFDF-25E217A5FC25}">
      <dgm:prSet phldrT="[Texte]"/>
      <dgm:spPr/>
      <dgm:t>
        <a:bodyPr/>
        <a:lstStyle/>
        <a:p>
          <a:pPr rtl="1"/>
          <a:r>
            <a:rPr lang="ar-SA" dirty="0" smtClean="0"/>
            <a:t>المكان- السوق-التوزيع-</a:t>
          </a:r>
          <a:endParaRPr lang="ar-SA" dirty="0"/>
        </a:p>
      </dgm:t>
    </dgm:pt>
    <dgm:pt modelId="{46493DB7-4C8A-43AD-B76B-8F054686FD31}" type="parTrans" cxnId="{5C899674-3DBF-4F6D-A69F-8E9F6B4DBB84}">
      <dgm:prSet/>
      <dgm:spPr/>
      <dgm:t>
        <a:bodyPr/>
        <a:lstStyle/>
        <a:p>
          <a:pPr rtl="1"/>
          <a:endParaRPr lang="ar-SA"/>
        </a:p>
      </dgm:t>
    </dgm:pt>
    <dgm:pt modelId="{13D1917A-EA3B-409B-AF51-0FFB5BE2FF1F}" type="sibTrans" cxnId="{5C899674-3DBF-4F6D-A69F-8E9F6B4DBB84}">
      <dgm:prSet/>
      <dgm:spPr/>
      <dgm:t>
        <a:bodyPr/>
        <a:lstStyle/>
        <a:p>
          <a:pPr rtl="1"/>
          <a:endParaRPr lang="ar-SA"/>
        </a:p>
      </dgm:t>
    </dgm:pt>
    <dgm:pt modelId="{DEDBAE47-C861-4143-AE39-5280B354F6CA}">
      <dgm:prSet phldrT="[Texte]" custT="1"/>
      <dgm:spPr/>
      <dgm:t>
        <a:bodyPr/>
        <a:lstStyle/>
        <a:p>
          <a:pPr rtl="1"/>
          <a:r>
            <a:rPr lang="ar-SA" sz="1600" b="1" dirty="0" smtClean="0"/>
            <a:t>ل</a:t>
          </a:r>
          <a:r>
            <a:rPr lang="ar-DZ" sz="1600" b="1" dirty="0" smtClean="0"/>
            <a:t>توزيع المنتجات الرياضية الملموسة هناك عدة أشكال كما أشار إلى ذلك </a:t>
          </a:r>
          <a:r>
            <a:rPr lang="fr-FR" sz="1600" b="1" dirty="0" smtClean="0"/>
            <a:t>Guillaume </a:t>
          </a:r>
          <a:r>
            <a:rPr lang="fr-FR" sz="1600" b="1" dirty="0" err="1" smtClean="0"/>
            <a:t>Markeux</a:t>
          </a:r>
          <a:r>
            <a:rPr lang="ar-SA" sz="1600" b="1" dirty="0" smtClean="0"/>
            <a:t>:</a:t>
          </a:r>
          <a:r>
            <a:rPr lang="ar-DZ" sz="1600" b="1" dirty="0" smtClean="0"/>
            <a:t> </a:t>
          </a:r>
          <a:endParaRPr lang="ar-SA" sz="1600" b="1" dirty="0"/>
        </a:p>
      </dgm:t>
    </dgm:pt>
    <dgm:pt modelId="{9FE36721-D9C3-44C0-BDDE-6288929423DB}" type="parTrans" cxnId="{19450718-F85E-4C93-8180-714F03747469}">
      <dgm:prSet/>
      <dgm:spPr/>
      <dgm:t>
        <a:bodyPr/>
        <a:lstStyle/>
        <a:p>
          <a:pPr rtl="1"/>
          <a:endParaRPr lang="ar-SA"/>
        </a:p>
      </dgm:t>
    </dgm:pt>
    <dgm:pt modelId="{A9790C0B-EDD7-4915-9721-0E001B83341A}" type="sibTrans" cxnId="{19450718-F85E-4C93-8180-714F03747469}">
      <dgm:prSet/>
      <dgm:spPr/>
      <dgm:t>
        <a:bodyPr/>
        <a:lstStyle/>
        <a:p>
          <a:pPr rtl="1"/>
          <a:endParaRPr lang="ar-SA"/>
        </a:p>
      </dgm:t>
    </dgm:pt>
    <dgm:pt modelId="{54458096-60D6-4D98-B3B7-6EF7356D008B}">
      <dgm:prSet phldrT="[Texte]" custT="1"/>
      <dgm:spPr/>
      <dgm:t>
        <a:bodyPr/>
        <a:lstStyle/>
        <a:p>
          <a:pPr rtl="1"/>
          <a:r>
            <a:rPr lang="ar-DZ" sz="1600" b="1" dirty="0" smtClean="0"/>
            <a:t>وبما أن المنتج يضم المنتجات الملموسة وغير الملموسة (خدمات) فالتلفزيون، الإذاعة، الجرائد، تعتبر كقنوات لتوزيع المنتج الرياضي، إضافة إلى الملعب أو مكان تنظيم التظاهرة الرياضية كما يمكن كذلك أن يكون المنزل قناة لتوزيع الخدمة الرياضية.</a:t>
          </a:r>
          <a:endParaRPr lang="ar-SA" sz="1600" b="1" dirty="0"/>
        </a:p>
      </dgm:t>
    </dgm:pt>
    <dgm:pt modelId="{B32DEC0A-DC7E-42A2-810F-7168CCC89CE1}" type="parTrans" cxnId="{9B0765C8-190E-467B-8EA3-142651A357F8}">
      <dgm:prSet/>
      <dgm:spPr/>
      <dgm:t>
        <a:bodyPr/>
        <a:lstStyle/>
        <a:p>
          <a:pPr rtl="1"/>
          <a:endParaRPr lang="ar-SA"/>
        </a:p>
      </dgm:t>
    </dgm:pt>
    <dgm:pt modelId="{75C4719F-1EFE-4185-AE9E-E1B395839B0E}" type="sibTrans" cxnId="{9B0765C8-190E-467B-8EA3-142651A357F8}">
      <dgm:prSet/>
      <dgm:spPr/>
      <dgm:t>
        <a:bodyPr/>
        <a:lstStyle/>
        <a:p>
          <a:pPr rtl="1"/>
          <a:endParaRPr lang="ar-SA"/>
        </a:p>
      </dgm:t>
    </dgm:pt>
    <dgm:pt modelId="{5F56BA37-2D9B-43AD-B4B2-89196FA0BB03}">
      <dgm:prSet custT="1"/>
      <dgm:spPr/>
      <dgm:t>
        <a:bodyPr/>
        <a:lstStyle/>
        <a:p>
          <a:pPr rtl="1"/>
          <a:r>
            <a:rPr lang="ar-SA" sz="1600" b="1" dirty="0" smtClean="0">
              <a:solidFill>
                <a:srgbClr val="C00000"/>
              </a:solidFill>
            </a:rPr>
            <a:t>- </a:t>
          </a:r>
          <a:r>
            <a:rPr lang="ar-DZ" sz="1600" b="1" dirty="0" smtClean="0">
              <a:solidFill>
                <a:srgbClr val="C00000"/>
              </a:solidFill>
            </a:rPr>
            <a:t>محلات متخصصة في بيع المنتجات الرياضية </a:t>
          </a:r>
          <a:r>
            <a:rPr lang="ar-DZ" sz="1600" b="1" dirty="0" smtClean="0"/>
            <a:t>مثل ......</a:t>
          </a:r>
          <a:r>
            <a:rPr lang="fr-FR" sz="1600" b="1" dirty="0" err="1" smtClean="0"/>
            <a:t>Tunnice,decathlon</a:t>
          </a:r>
          <a:endParaRPr lang="en-US" sz="1600" b="1" dirty="0"/>
        </a:p>
      </dgm:t>
    </dgm:pt>
    <dgm:pt modelId="{F5F4B539-4699-4290-A83D-E89C10F19A36}" type="parTrans" cxnId="{12547138-861A-43F3-A109-AF52F1192930}">
      <dgm:prSet/>
      <dgm:spPr/>
      <dgm:t>
        <a:bodyPr/>
        <a:lstStyle/>
        <a:p>
          <a:pPr rtl="1"/>
          <a:endParaRPr lang="ar-SA"/>
        </a:p>
      </dgm:t>
    </dgm:pt>
    <dgm:pt modelId="{03A83579-53A1-456E-A257-D05402B1122E}" type="sibTrans" cxnId="{12547138-861A-43F3-A109-AF52F1192930}">
      <dgm:prSet/>
      <dgm:spPr/>
      <dgm:t>
        <a:bodyPr/>
        <a:lstStyle/>
        <a:p>
          <a:pPr rtl="1"/>
          <a:endParaRPr lang="ar-SA"/>
        </a:p>
      </dgm:t>
    </dgm:pt>
    <dgm:pt modelId="{FC32C36A-7780-4DEE-A652-498F75F166A7}">
      <dgm:prSet custT="1"/>
      <dgm:spPr/>
      <dgm:t>
        <a:bodyPr/>
        <a:lstStyle/>
        <a:p>
          <a:pPr rtl="1"/>
          <a:r>
            <a:rPr lang="ar-SA" sz="1600" b="1" dirty="0" smtClean="0">
              <a:solidFill>
                <a:srgbClr val="C00000"/>
              </a:solidFill>
            </a:rPr>
            <a:t>- </a:t>
          </a:r>
          <a:r>
            <a:rPr lang="ar-DZ" sz="1600" b="1" dirty="0" smtClean="0">
              <a:solidFill>
                <a:srgbClr val="C00000"/>
              </a:solidFill>
            </a:rPr>
            <a:t>محلات غير متخصصة:</a:t>
          </a:r>
          <a:r>
            <a:rPr lang="ar-DZ" sz="1600" b="1" dirty="0" smtClean="0"/>
            <a:t> مثال الشراكة التي أنشأت ما بين </a:t>
          </a:r>
          <a:r>
            <a:rPr lang="fr-FR" sz="1600" b="1" dirty="0" err="1" smtClean="0"/>
            <a:t>decathlon</a:t>
          </a:r>
          <a:r>
            <a:rPr lang="fr-FR" sz="1600" b="1" dirty="0" smtClean="0"/>
            <a:t>, Auchan </a:t>
          </a:r>
          <a:endParaRPr lang="en-US" sz="1600" b="1" dirty="0"/>
        </a:p>
      </dgm:t>
    </dgm:pt>
    <dgm:pt modelId="{F3FA05A4-7B8E-4C57-82BA-F509EF86E254}" type="parTrans" cxnId="{5D5DE558-F613-4E5D-9AEB-132DF19F5E63}">
      <dgm:prSet/>
      <dgm:spPr/>
      <dgm:t>
        <a:bodyPr/>
        <a:lstStyle/>
        <a:p>
          <a:pPr rtl="1"/>
          <a:endParaRPr lang="ar-SA"/>
        </a:p>
      </dgm:t>
    </dgm:pt>
    <dgm:pt modelId="{695C5BC2-21F7-4F11-A5DB-864F71C3A1CC}" type="sibTrans" cxnId="{5D5DE558-F613-4E5D-9AEB-132DF19F5E63}">
      <dgm:prSet/>
      <dgm:spPr/>
      <dgm:t>
        <a:bodyPr/>
        <a:lstStyle/>
        <a:p>
          <a:pPr rtl="1"/>
          <a:endParaRPr lang="ar-SA"/>
        </a:p>
      </dgm:t>
    </dgm:pt>
    <dgm:pt modelId="{1D2A2E4E-496C-40E3-B944-0003F5173F20}">
      <dgm:prSet custT="1"/>
      <dgm:spPr/>
      <dgm:t>
        <a:bodyPr/>
        <a:lstStyle/>
        <a:p>
          <a:pPr rtl="1"/>
          <a:r>
            <a:rPr lang="ar-SA" sz="1600" b="1" dirty="0" smtClean="0">
              <a:solidFill>
                <a:srgbClr val="C00000"/>
              </a:solidFill>
            </a:rPr>
            <a:t>- </a:t>
          </a:r>
          <a:r>
            <a:rPr lang="ar-SA" sz="1600" b="1" dirty="0" err="1" smtClean="0">
              <a:solidFill>
                <a:srgbClr val="C00000"/>
              </a:solidFill>
            </a:rPr>
            <a:t>ا</a:t>
          </a:r>
          <a:r>
            <a:rPr lang="ar-DZ" sz="1600" b="1" dirty="0" smtClean="0">
              <a:solidFill>
                <a:srgbClr val="C00000"/>
              </a:solidFill>
            </a:rPr>
            <a:t>لبيع خارج المحلات: </a:t>
          </a:r>
          <a:r>
            <a:rPr lang="ar-DZ" sz="1600" b="1" dirty="0" smtClean="0"/>
            <a:t>ويتم عن طريق البيع بالمراسلة والهاتف، التلفزيون مثل </a:t>
          </a:r>
          <a:r>
            <a:rPr lang="fr-FR" sz="1600" b="1" dirty="0" smtClean="0"/>
            <a:t>TF1 shopping</a:t>
          </a:r>
          <a:r>
            <a:rPr lang="ar-DZ" sz="1600" b="1" dirty="0" smtClean="0"/>
            <a:t> بالإضافة إلى </a:t>
          </a:r>
          <a:r>
            <a:rPr lang="ar-DZ" sz="1600" b="1" dirty="0" err="1" smtClean="0"/>
            <a:t>الأنترنت</a:t>
          </a:r>
          <a:r>
            <a:rPr lang="ar-DZ" sz="1600" b="1" dirty="0" smtClean="0"/>
            <a:t>.</a:t>
          </a:r>
          <a:endParaRPr lang="en-US" sz="1600" b="1" dirty="0"/>
        </a:p>
      </dgm:t>
    </dgm:pt>
    <dgm:pt modelId="{1CB0DFF0-4120-4926-B86F-0B88E1F8F416}" type="parTrans" cxnId="{D199D7D3-3A16-4D9D-9724-6C7D60509C3A}">
      <dgm:prSet/>
      <dgm:spPr/>
      <dgm:t>
        <a:bodyPr/>
        <a:lstStyle/>
        <a:p>
          <a:pPr rtl="1"/>
          <a:endParaRPr lang="ar-SA"/>
        </a:p>
      </dgm:t>
    </dgm:pt>
    <dgm:pt modelId="{BA764DC5-DC67-4DB9-ACFF-D63503FFA418}" type="sibTrans" cxnId="{D199D7D3-3A16-4D9D-9724-6C7D60509C3A}">
      <dgm:prSet/>
      <dgm:spPr/>
      <dgm:t>
        <a:bodyPr/>
        <a:lstStyle/>
        <a:p>
          <a:pPr rtl="1"/>
          <a:endParaRPr lang="ar-SA"/>
        </a:p>
      </dgm:t>
    </dgm:pt>
    <dgm:pt modelId="{52DBC7B1-C3C6-4C18-B0E1-5ED561832451}">
      <dgm:prSet custT="1"/>
      <dgm:spPr/>
      <dgm:t>
        <a:bodyPr/>
        <a:lstStyle/>
        <a:p>
          <a:pPr rtl="1"/>
          <a:endParaRPr lang="ar-SA" sz="1600" b="1" dirty="0"/>
        </a:p>
      </dgm:t>
    </dgm:pt>
    <dgm:pt modelId="{B5DD8434-3AE0-47AD-9EEB-DD9D194B846F}" type="parTrans" cxnId="{A83585CC-A739-43B4-866F-ACCF7C30EFF9}">
      <dgm:prSet/>
      <dgm:spPr/>
      <dgm:t>
        <a:bodyPr/>
        <a:lstStyle/>
        <a:p>
          <a:pPr rtl="1"/>
          <a:endParaRPr lang="ar-SA"/>
        </a:p>
      </dgm:t>
    </dgm:pt>
    <dgm:pt modelId="{E96F60F2-D237-4979-B3D2-40E3A4C320D3}" type="sibTrans" cxnId="{A83585CC-A739-43B4-866F-ACCF7C30EFF9}">
      <dgm:prSet/>
      <dgm:spPr/>
      <dgm:t>
        <a:bodyPr/>
        <a:lstStyle/>
        <a:p>
          <a:pPr rtl="1"/>
          <a:endParaRPr lang="ar-SA"/>
        </a:p>
      </dgm:t>
    </dgm:pt>
    <dgm:pt modelId="{8C543D2F-FF9D-42D1-87EE-5B7B17D6C593}" type="pres">
      <dgm:prSet presAssocID="{490A4224-6932-44B6-A0FC-AFC96FEA9FC3}" presName="Name0" presStyleCnt="0">
        <dgm:presLayoutVars>
          <dgm:dir/>
          <dgm:animLvl val="lvl"/>
          <dgm:resizeHandles/>
        </dgm:presLayoutVars>
      </dgm:prSet>
      <dgm:spPr/>
      <dgm:t>
        <a:bodyPr/>
        <a:lstStyle/>
        <a:p>
          <a:pPr rtl="1"/>
          <a:endParaRPr lang="ar-SA"/>
        </a:p>
      </dgm:t>
    </dgm:pt>
    <dgm:pt modelId="{FBD1F8A2-52B1-4D49-949D-93C4803F9D0F}" type="pres">
      <dgm:prSet presAssocID="{2D27338C-71B2-4F17-BFDF-25E217A5FC25}" presName="linNode" presStyleCnt="0"/>
      <dgm:spPr/>
    </dgm:pt>
    <dgm:pt modelId="{5D2DC4B3-8127-41D6-ABF1-2899A2A81CC4}" type="pres">
      <dgm:prSet presAssocID="{2D27338C-71B2-4F17-BFDF-25E217A5FC25}" presName="parentShp" presStyleLbl="node1" presStyleIdx="0" presStyleCnt="1">
        <dgm:presLayoutVars>
          <dgm:bulletEnabled val="1"/>
        </dgm:presLayoutVars>
      </dgm:prSet>
      <dgm:spPr/>
      <dgm:t>
        <a:bodyPr/>
        <a:lstStyle/>
        <a:p>
          <a:pPr rtl="1"/>
          <a:endParaRPr lang="ar-SA"/>
        </a:p>
      </dgm:t>
    </dgm:pt>
    <dgm:pt modelId="{D6C9DA4B-F4EE-4291-BC1D-FDBD0677E2D6}" type="pres">
      <dgm:prSet presAssocID="{2D27338C-71B2-4F17-BFDF-25E217A5FC25}" presName="childShp" presStyleLbl="bgAccFollowNode1" presStyleIdx="0" presStyleCnt="1">
        <dgm:presLayoutVars>
          <dgm:bulletEnabled val="1"/>
        </dgm:presLayoutVars>
      </dgm:prSet>
      <dgm:spPr/>
      <dgm:t>
        <a:bodyPr/>
        <a:lstStyle/>
        <a:p>
          <a:pPr rtl="1"/>
          <a:endParaRPr lang="ar-SA"/>
        </a:p>
      </dgm:t>
    </dgm:pt>
  </dgm:ptLst>
  <dgm:cxnLst>
    <dgm:cxn modelId="{7C7A7761-88A8-41A4-AC50-34A2645DCAC3}" type="presOf" srcId="{5F56BA37-2D9B-43AD-B4B2-89196FA0BB03}" destId="{D6C9DA4B-F4EE-4291-BC1D-FDBD0677E2D6}" srcOrd="0" destOrd="1" presId="urn:microsoft.com/office/officeart/2005/8/layout/vList6"/>
    <dgm:cxn modelId="{DF15E886-A5C6-4B1E-BEE3-01E120EFC6B3}" type="presOf" srcId="{490A4224-6932-44B6-A0FC-AFC96FEA9FC3}" destId="{8C543D2F-FF9D-42D1-87EE-5B7B17D6C593}" srcOrd="0" destOrd="0" presId="urn:microsoft.com/office/officeart/2005/8/layout/vList6"/>
    <dgm:cxn modelId="{12547138-861A-43F3-A109-AF52F1192930}" srcId="{2D27338C-71B2-4F17-BFDF-25E217A5FC25}" destId="{5F56BA37-2D9B-43AD-B4B2-89196FA0BB03}" srcOrd="1" destOrd="0" parTransId="{F5F4B539-4699-4290-A83D-E89C10F19A36}" sibTransId="{03A83579-53A1-456E-A257-D05402B1122E}"/>
    <dgm:cxn modelId="{A83585CC-A739-43B4-866F-ACCF7C30EFF9}" srcId="{2D27338C-71B2-4F17-BFDF-25E217A5FC25}" destId="{52DBC7B1-C3C6-4C18-B0E1-5ED561832451}" srcOrd="5" destOrd="0" parTransId="{B5DD8434-3AE0-47AD-9EEB-DD9D194B846F}" sibTransId="{E96F60F2-D237-4979-B3D2-40E3A4C320D3}"/>
    <dgm:cxn modelId="{5C899674-3DBF-4F6D-A69F-8E9F6B4DBB84}" srcId="{490A4224-6932-44B6-A0FC-AFC96FEA9FC3}" destId="{2D27338C-71B2-4F17-BFDF-25E217A5FC25}" srcOrd="0" destOrd="0" parTransId="{46493DB7-4C8A-43AD-B76B-8F054686FD31}" sibTransId="{13D1917A-EA3B-409B-AF51-0FFB5BE2FF1F}"/>
    <dgm:cxn modelId="{28EAF32F-0553-4078-848D-16DD9347E622}" type="presOf" srcId="{FC32C36A-7780-4DEE-A652-498F75F166A7}" destId="{D6C9DA4B-F4EE-4291-BC1D-FDBD0677E2D6}" srcOrd="0" destOrd="2" presId="urn:microsoft.com/office/officeart/2005/8/layout/vList6"/>
    <dgm:cxn modelId="{5D5DE558-F613-4E5D-9AEB-132DF19F5E63}" srcId="{2D27338C-71B2-4F17-BFDF-25E217A5FC25}" destId="{FC32C36A-7780-4DEE-A652-498F75F166A7}" srcOrd="2" destOrd="0" parTransId="{F3FA05A4-7B8E-4C57-82BA-F509EF86E254}" sibTransId="{695C5BC2-21F7-4F11-A5DB-864F71C3A1CC}"/>
    <dgm:cxn modelId="{19450718-F85E-4C93-8180-714F03747469}" srcId="{2D27338C-71B2-4F17-BFDF-25E217A5FC25}" destId="{DEDBAE47-C861-4143-AE39-5280B354F6CA}" srcOrd="0" destOrd="0" parTransId="{9FE36721-D9C3-44C0-BDDE-6288929423DB}" sibTransId="{A9790C0B-EDD7-4915-9721-0E001B83341A}"/>
    <dgm:cxn modelId="{C35F59B1-D289-4513-9293-95CE203A92C8}" type="presOf" srcId="{54458096-60D6-4D98-B3B7-6EF7356D008B}" destId="{D6C9DA4B-F4EE-4291-BC1D-FDBD0677E2D6}" srcOrd="0" destOrd="4" presId="urn:microsoft.com/office/officeart/2005/8/layout/vList6"/>
    <dgm:cxn modelId="{D199D7D3-3A16-4D9D-9724-6C7D60509C3A}" srcId="{2D27338C-71B2-4F17-BFDF-25E217A5FC25}" destId="{1D2A2E4E-496C-40E3-B944-0003F5173F20}" srcOrd="3" destOrd="0" parTransId="{1CB0DFF0-4120-4926-B86F-0B88E1F8F416}" sibTransId="{BA764DC5-DC67-4DB9-ACFF-D63503FFA418}"/>
    <dgm:cxn modelId="{D14A33DB-6C4B-4D83-A565-9EB245809297}" type="presOf" srcId="{2D27338C-71B2-4F17-BFDF-25E217A5FC25}" destId="{5D2DC4B3-8127-41D6-ABF1-2899A2A81CC4}" srcOrd="0" destOrd="0" presId="urn:microsoft.com/office/officeart/2005/8/layout/vList6"/>
    <dgm:cxn modelId="{9B0765C8-190E-467B-8EA3-142651A357F8}" srcId="{2D27338C-71B2-4F17-BFDF-25E217A5FC25}" destId="{54458096-60D6-4D98-B3B7-6EF7356D008B}" srcOrd="4" destOrd="0" parTransId="{B32DEC0A-DC7E-42A2-810F-7168CCC89CE1}" sibTransId="{75C4719F-1EFE-4185-AE9E-E1B395839B0E}"/>
    <dgm:cxn modelId="{DA26A8E8-6935-45C3-8751-5F8D2324AB16}" type="presOf" srcId="{52DBC7B1-C3C6-4C18-B0E1-5ED561832451}" destId="{D6C9DA4B-F4EE-4291-BC1D-FDBD0677E2D6}" srcOrd="0" destOrd="5" presId="urn:microsoft.com/office/officeart/2005/8/layout/vList6"/>
    <dgm:cxn modelId="{B5CD8D55-8C6A-4112-9C6B-B680EAAFD2D1}" type="presOf" srcId="{1D2A2E4E-496C-40E3-B944-0003F5173F20}" destId="{D6C9DA4B-F4EE-4291-BC1D-FDBD0677E2D6}" srcOrd="0" destOrd="3" presId="urn:microsoft.com/office/officeart/2005/8/layout/vList6"/>
    <dgm:cxn modelId="{F9D68455-013A-496D-9215-E8003A362C0E}" type="presOf" srcId="{DEDBAE47-C861-4143-AE39-5280B354F6CA}" destId="{D6C9DA4B-F4EE-4291-BC1D-FDBD0677E2D6}" srcOrd="0" destOrd="0" presId="urn:microsoft.com/office/officeart/2005/8/layout/vList6"/>
    <dgm:cxn modelId="{AF7C8B43-24FF-4757-8890-ECA3F16EFDF6}" type="presParOf" srcId="{8C543D2F-FF9D-42D1-87EE-5B7B17D6C593}" destId="{FBD1F8A2-52B1-4D49-949D-93C4803F9D0F}" srcOrd="0" destOrd="0" presId="urn:microsoft.com/office/officeart/2005/8/layout/vList6"/>
    <dgm:cxn modelId="{9FAE79B9-5A0F-4C36-817F-59F164A997B3}" type="presParOf" srcId="{FBD1F8A2-52B1-4D49-949D-93C4803F9D0F}" destId="{5D2DC4B3-8127-41D6-ABF1-2899A2A81CC4}" srcOrd="0" destOrd="0" presId="urn:microsoft.com/office/officeart/2005/8/layout/vList6"/>
    <dgm:cxn modelId="{E3D21A84-CC38-407E-B5A6-99AF35E7AB2D}" type="presParOf" srcId="{FBD1F8A2-52B1-4D49-949D-93C4803F9D0F}" destId="{D6C9DA4B-F4EE-4291-BC1D-FDBD0677E2D6}" srcOrd="1" destOrd="0" presId="urn:microsoft.com/office/officeart/2005/8/layout/vList6"/>
  </dgm:cxnLst>
  <dgm:bg/>
  <dgm:whole/>
</dgm:dataModel>
</file>

<file path=ppt/diagrams/data9.xml><?xml version="1.0" encoding="utf-8"?>
<dgm:dataModel xmlns:dgm="http://schemas.openxmlformats.org/drawingml/2006/diagram" xmlns:a="http://schemas.openxmlformats.org/drawingml/2006/main">
  <dgm:ptLst>
    <dgm:pt modelId="{EB6B37EA-6694-4DBD-B31D-B30D661434AC}" type="doc">
      <dgm:prSet loTypeId="urn:microsoft.com/office/officeart/2005/8/layout/vList6" loCatId="list" qsTypeId="urn:microsoft.com/office/officeart/2005/8/quickstyle/simple1" qsCatId="simple" csTypeId="urn:microsoft.com/office/officeart/2005/8/colors/colorful1" csCatId="colorful" phldr="1"/>
      <dgm:spPr/>
      <dgm:t>
        <a:bodyPr/>
        <a:lstStyle/>
        <a:p>
          <a:pPr rtl="1"/>
          <a:endParaRPr lang="ar-SA"/>
        </a:p>
      </dgm:t>
    </dgm:pt>
    <dgm:pt modelId="{18A31881-BB5C-4BD3-8EE7-AC53F920072C}">
      <dgm:prSet phldrT="[Texte]"/>
      <dgm:spPr/>
      <dgm:t>
        <a:bodyPr/>
        <a:lstStyle/>
        <a:p>
          <a:pPr rtl="1"/>
          <a:r>
            <a:rPr lang="ar-SA" dirty="0" smtClean="0"/>
            <a:t>الترويج</a:t>
          </a:r>
          <a:r>
            <a:rPr lang="fr-FR" b="1" dirty="0" smtClean="0"/>
            <a:t>promotion-</a:t>
          </a:r>
          <a:endParaRPr lang="ar-SA" dirty="0"/>
        </a:p>
      </dgm:t>
    </dgm:pt>
    <dgm:pt modelId="{70C78C24-BC2B-4F80-BAE1-ABCF863C1719}" type="parTrans" cxnId="{E6093A0E-022E-4B1F-AC32-13D777E28E58}">
      <dgm:prSet/>
      <dgm:spPr/>
      <dgm:t>
        <a:bodyPr/>
        <a:lstStyle/>
        <a:p>
          <a:pPr rtl="1"/>
          <a:endParaRPr lang="ar-SA"/>
        </a:p>
      </dgm:t>
    </dgm:pt>
    <dgm:pt modelId="{D5014C1A-8F0A-4CE0-9F19-0CB59E53BD99}" type="sibTrans" cxnId="{E6093A0E-022E-4B1F-AC32-13D777E28E58}">
      <dgm:prSet/>
      <dgm:spPr/>
      <dgm:t>
        <a:bodyPr/>
        <a:lstStyle/>
        <a:p>
          <a:pPr rtl="1"/>
          <a:endParaRPr lang="ar-SA"/>
        </a:p>
      </dgm:t>
    </dgm:pt>
    <dgm:pt modelId="{2A8D01B6-65FE-404E-93DD-C1A7E648F5C6}">
      <dgm:prSet phldrT="[Texte]"/>
      <dgm:spPr/>
      <dgm:t>
        <a:bodyPr/>
        <a:lstStyle/>
        <a:p>
          <a:pPr rtl="1"/>
          <a:r>
            <a:rPr lang="ar-DZ" b="1" dirty="0" smtClean="0"/>
            <a:t>الأفكار، النشاطات، المنتجات والعلامات التي ترغب المنظمات في ترقيتها.</a:t>
          </a:r>
          <a:endParaRPr lang="ar-SA" b="1" dirty="0"/>
        </a:p>
      </dgm:t>
    </dgm:pt>
    <dgm:pt modelId="{3CDE3E87-EE02-4EE9-AC61-16494990AEBB}" type="sibTrans" cxnId="{8589C69E-5ADE-4676-B006-15C6C422FAAC}">
      <dgm:prSet/>
      <dgm:spPr/>
      <dgm:t>
        <a:bodyPr/>
        <a:lstStyle/>
        <a:p>
          <a:pPr rtl="1"/>
          <a:endParaRPr lang="ar-SA"/>
        </a:p>
      </dgm:t>
    </dgm:pt>
    <dgm:pt modelId="{0C4F5E6B-21D5-4659-974A-C1D3EAFD36F4}" type="parTrans" cxnId="{8589C69E-5ADE-4676-B006-15C6C422FAAC}">
      <dgm:prSet/>
      <dgm:spPr/>
      <dgm:t>
        <a:bodyPr/>
        <a:lstStyle/>
        <a:p>
          <a:pPr rtl="1"/>
          <a:endParaRPr lang="ar-SA"/>
        </a:p>
      </dgm:t>
    </dgm:pt>
    <dgm:pt modelId="{994378C5-2C2D-49CD-9486-B09443C2D5B0}">
      <dgm:prSet phldrT="[Texte]"/>
      <dgm:spPr/>
      <dgm:t>
        <a:bodyPr/>
        <a:lstStyle/>
        <a:p>
          <a:pPr rtl="1"/>
          <a:r>
            <a:rPr lang="ar-DZ" b="1" dirty="0" smtClean="0"/>
            <a:t>العنصر الترويجي أو الاتصالي يهدف أساسا إلى تنظيم عملية الاتصال بغرض التأثير على الأفراد المستهدفين عن طريق:  </a:t>
          </a:r>
          <a:endParaRPr lang="ar-SA" b="1" dirty="0"/>
        </a:p>
      </dgm:t>
    </dgm:pt>
    <dgm:pt modelId="{461B1688-121B-4A73-B632-472C9FF89324}" type="sibTrans" cxnId="{68C085A4-A167-481A-9622-8CA61FB21148}">
      <dgm:prSet/>
      <dgm:spPr/>
      <dgm:t>
        <a:bodyPr/>
        <a:lstStyle/>
        <a:p>
          <a:pPr rtl="1"/>
          <a:endParaRPr lang="ar-SA"/>
        </a:p>
      </dgm:t>
    </dgm:pt>
    <dgm:pt modelId="{0C5317D2-DB98-4B6D-8D62-13037598EC4F}" type="parTrans" cxnId="{68C085A4-A167-481A-9622-8CA61FB21148}">
      <dgm:prSet/>
      <dgm:spPr/>
      <dgm:t>
        <a:bodyPr/>
        <a:lstStyle/>
        <a:p>
          <a:pPr rtl="1"/>
          <a:endParaRPr lang="ar-SA"/>
        </a:p>
      </dgm:t>
    </dgm:pt>
    <dgm:pt modelId="{EDB92AF3-8739-4DFD-BA9E-D2AABBFA80FC}">
      <dgm:prSet phldrT="[Texte]"/>
      <dgm:spPr/>
      <dgm:t>
        <a:bodyPr/>
        <a:lstStyle/>
        <a:p>
          <a:pPr rtl="1"/>
          <a:endParaRPr lang="ar-SA" b="1" dirty="0"/>
        </a:p>
      </dgm:t>
    </dgm:pt>
    <dgm:pt modelId="{8AA0F515-B844-4BF0-BC27-43AF17A14346}" type="parTrans" cxnId="{EBFBA1EB-E539-4DD9-BDDC-9CBE4AD266BB}">
      <dgm:prSet/>
      <dgm:spPr/>
    </dgm:pt>
    <dgm:pt modelId="{2A311924-43B2-4F21-A27D-D30414D4B1D2}" type="sibTrans" cxnId="{EBFBA1EB-E539-4DD9-BDDC-9CBE4AD266BB}">
      <dgm:prSet/>
      <dgm:spPr/>
    </dgm:pt>
    <dgm:pt modelId="{58EF275D-20E6-42A9-BEA3-59788A15B478}" type="pres">
      <dgm:prSet presAssocID="{EB6B37EA-6694-4DBD-B31D-B30D661434AC}" presName="Name0" presStyleCnt="0">
        <dgm:presLayoutVars>
          <dgm:dir/>
          <dgm:animLvl val="lvl"/>
          <dgm:resizeHandles/>
        </dgm:presLayoutVars>
      </dgm:prSet>
      <dgm:spPr/>
      <dgm:t>
        <a:bodyPr/>
        <a:lstStyle/>
        <a:p>
          <a:pPr rtl="1"/>
          <a:endParaRPr lang="ar-SA"/>
        </a:p>
      </dgm:t>
    </dgm:pt>
    <dgm:pt modelId="{49493367-D8A7-466A-AD60-A0ACA8AB7058}" type="pres">
      <dgm:prSet presAssocID="{18A31881-BB5C-4BD3-8EE7-AC53F920072C}" presName="linNode" presStyleCnt="0"/>
      <dgm:spPr/>
    </dgm:pt>
    <dgm:pt modelId="{28255283-5ABC-48C6-AFCB-3B24C80D0086}" type="pres">
      <dgm:prSet presAssocID="{18A31881-BB5C-4BD3-8EE7-AC53F920072C}" presName="parentShp" presStyleLbl="node1" presStyleIdx="0" presStyleCnt="1">
        <dgm:presLayoutVars>
          <dgm:bulletEnabled val="1"/>
        </dgm:presLayoutVars>
      </dgm:prSet>
      <dgm:spPr/>
      <dgm:t>
        <a:bodyPr/>
        <a:lstStyle/>
        <a:p>
          <a:pPr rtl="1"/>
          <a:endParaRPr lang="ar-SA"/>
        </a:p>
      </dgm:t>
    </dgm:pt>
    <dgm:pt modelId="{55629EC3-2ABF-4680-8D14-BFEAC5EC8482}" type="pres">
      <dgm:prSet presAssocID="{18A31881-BB5C-4BD3-8EE7-AC53F920072C}" presName="childShp" presStyleLbl="bgAccFollowNode1" presStyleIdx="0" presStyleCnt="1">
        <dgm:presLayoutVars>
          <dgm:bulletEnabled val="1"/>
        </dgm:presLayoutVars>
      </dgm:prSet>
      <dgm:spPr/>
      <dgm:t>
        <a:bodyPr/>
        <a:lstStyle/>
        <a:p>
          <a:pPr rtl="1"/>
          <a:endParaRPr lang="ar-SA"/>
        </a:p>
      </dgm:t>
    </dgm:pt>
  </dgm:ptLst>
  <dgm:cxnLst>
    <dgm:cxn modelId="{D6F8BDEC-6A5B-4E89-BC1D-0D22B7CDF801}" type="presOf" srcId="{994378C5-2C2D-49CD-9486-B09443C2D5B0}" destId="{55629EC3-2ABF-4680-8D14-BFEAC5EC8482}" srcOrd="0" destOrd="0" presId="urn:microsoft.com/office/officeart/2005/8/layout/vList6"/>
    <dgm:cxn modelId="{EBFBA1EB-E539-4DD9-BDDC-9CBE4AD266BB}" srcId="{18A31881-BB5C-4BD3-8EE7-AC53F920072C}" destId="{EDB92AF3-8739-4DFD-BA9E-D2AABBFA80FC}" srcOrd="1" destOrd="0" parTransId="{8AA0F515-B844-4BF0-BC27-43AF17A14346}" sibTransId="{2A311924-43B2-4F21-A27D-D30414D4B1D2}"/>
    <dgm:cxn modelId="{8589C69E-5ADE-4676-B006-15C6C422FAAC}" srcId="{18A31881-BB5C-4BD3-8EE7-AC53F920072C}" destId="{2A8D01B6-65FE-404E-93DD-C1A7E648F5C6}" srcOrd="2" destOrd="0" parTransId="{0C4F5E6B-21D5-4659-974A-C1D3EAFD36F4}" sibTransId="{3CDE3E87-EE02-4EE9-AC61-16494990AEBB}"/>
    <dgm:cxn modelId="{BE55499D-F5B7-49F6-A1A6-BF5C5D7C6C4A}" type="presOf" srcId="{18A31881-BB5C-4BD3-8EE7-AC53F920072C}" destId="{28255283-5ABC-48C6-AFCB-3B24C80D0086}" srcOrd="0" destOrd="0" presId="urn:microsoft.com/office/officeart/2005/8/layout/vList6"/>
    <dgm:cxn modelId="{68C085A4-A167-481A-9622-8CA61FB21148}" srcId="{18A31881-BB5C-4BD3-8EE7-AC53F920072C}" destId="{994378C5-2C2D-49CD-9486-B09443C2D5B0}" srcOrd="0" destOrd="0" parTransId="{0C5317D2-DB98-4B6D-8D62-13037598EC4F}" sibTransId="{461B1688-121B-4A73-B632-472C9FF89324}"/>
    <dgm:cxn modelId="{5F97A64F-E90A-4D5D-A685-6B6301A389B1}" type="presOf" srcId="{EDB92AF3-8739-4DFD-BA9E-D2AABBFA80FC}" destId="{55629EC3-2ABF-4680-8D14-BFEAC5EC8482}" srcOrd="0" destOrd="1" presId="urn:microsoft.com/office/officeart/2005/8/layout/vList6"/>
    <dgm:cxn modelId="{E6093A0E-022E-4B1F-AC32-13D777E28E58}" srcId="{EB6B37EA-6694-4DBD-B31D-B30D661434AC}" destId="{18A31881-BB5C-4BD3-8EE7-AC53F920072C}" srcOrd="0" destOrd="0" parTransId="{70C78C24-BC2B-4F80-BAE1-ABCF863C1719}" sibTransId="{D5014C1A-8F0A-4CE0-9F19-0CB59E53BD99}"/>
    <dgm:cxn modelId="{EE2BD8C1-823B-447F-A1F1-D0AE21FA0FCB}" type="presOf" srcId="{EB6B37EA-6694-4DBD-B31D-B30D661434AC}" destId="{58EF275D-20E6-42A9-BEA3-59788A15B478}" srcOrd="0" destOrd="0" presId="urn:microsoft.com/office/officeart/2005/8/layout/vList6"/>
    <dgm:cxn modelId="{0C0C3B38-3D58-47FA-A5DC-71D799A9AF4F}" type="presOf" srcId="{2A8D01B6-65FE-404E-93DD-C1A7E648F5C6}" destId="{55629EC3-2ABF-4680-8D14-BFEAC5EC8482}" srcOrd="0" destOrd="2" presId="urn:microsoft.com/office/officeart/2005/8/layout/vList6"/>
    <dgm:cxn modelId="{42816F3F-0BB4-485E-9EDD-D6ADB67FB22C}" type="presParOf" srcId="{58EF275D-20E6-42A9-BEA3-59788A15B478}" destId="{49493367-D8A7-466A-AD60-A0ACA8AB7058}" srcOrd="0" destOrd="0" presId="urn:microsoft.com/office/officeart/2005/8/layout/vList6"/>
    <dgm:cxn modelId="{5FB7B49D-2EAC-417C-AB00-0BE407EB0AF9}" type="presParOf" srcId="{49493367-D8A7-466A-AD60-A0ACA8AB7058}" destId="{28255283-5ABC-48C6-AFCB-3B24C80D0086}" srcOrd="0" destOrd="0" presId="urn:microsoft.com/office/officeart/2005/8/layout/vList6"/>
    <dgm:cxn modelId="{B30C2082-4771-489E-8AF3-0A232921995A}" type="presParOf" srcId="{49493367-D8A7-466A-AD60-A0ACA8AB7058}" destId="{55629EC3-2ABF-4680-8D14-BFEAC5EC8482}" srcOrd="1" destOrd="0" presId="urn:microsoft.com/office/officeart/2005/8/layout/vList6"/>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3E4B3A4-5FF0-4AE8-9982-77EB2F78797C}" type="datetimeFigureOut">
              <a:rPr lang="ar-SA" smtClean="0"/>
              <a:pPr/>
              <a:t>10/08/1442</a:t>
            </a:fld>
            <a:endParaRPr lang="ar-S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9C498FF-5A76-4F1E-9F5B-C56735CF82FF}" type="slidenum">
              <a:rPr lang="ar-SA" smtClean="0"/>
              <a:pPr/>
              <a:t>‹N°›</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SA" dirty="0"/>
          </a:p>
        </p:txBody>
      </p:sp>
      <p:sp>
        <p:nvSpPr>
          <p:cNvPr id="4" name="Espace réservé du numéro de diapositive 3"/>
          <p:cNvSpPr>
            <a:spLocks noGrp="1"/>
          </p:cNvSpPr>
          <p:nvPr>
            <p:ph type="sldNum" sz="quarter" idx="10"/>
          </p:nvPr>
        </p:nvSpPr>
        <p:spPr/>
        <p:txBody>
          <a:bodyPr/>
          <a:lstStyle/>
          <a:p>
            <a:fld id="{89C498FF-5A76-4F1E-9F5B-C56735CF82FF}" type="slidenum">
              <a:rPr lang="ar-SA" smtClean="0"/>
              <a:pPr/>
              <a:t>4</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SA" dirty="0"/>
          </a:p>
        </p:txBody>
      </p:sp>
      <p:sp>
        <p:nvSpPr>
          <p:cNvPr id="4" name="Espace réservé du numéro de diapositive 3"/>
          <p:cNvSpPr>
            <a:spLocks noGrp="1"/>
          </p:cNvSpPr>
          <p:nvPr>
            <p:ph type="sldNum" sz="quarter" idx="10"/>
          </p:nvPr>
        </p:nvSpPr>
        <p:spPr/>
        <p:txBody>
          <a:bodyPr/>
          <a:lstStyle/>
          <a:p>
            <a:fld id="{89C498FF-5A76-4F1E-9F5B-C56735CF82FF}" type="slidenum">
              <a:rPr lang="ar-SA" smtClean="0"/>
              <a:pPr/>
              <a:t>18</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SA" dirty="0"/>
          </a:p>
        </p:txBody>
      </p:sp>
      <p:sp>
        <p:nvSpPr>
          <p:cNvPr id="4" name="Espace réservé du numéro de diapositive 3"/>
          <p:cNvSpPr>
            <a:spLocks noGrp="1"/>
          </p:cNvSpPr>
          <p:nvPr>
            <p:ph type="sldNum" sz="quarter" idx="10"/>
          </p:nvPr>
        </p:nvSpPr>
        <p:spPr/>
        <p:txBody>
          <a:bodyPr/>
          <a:lstStyle/>
          <a:p>
            <a:fld id="{89C498FF-5A76-4F1E-9F5B-C56735CF82FF}" type="slidenum">
              <a:rPr lang="ar-SA" smtClean="0"/>
              <a:pPr/>
              <a:t>34</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S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SA"/>
          </a:p>
        </p:txBody>
      </p:sp>
      <p:sp>
        <p:nvSpPr>
          <p:cNvPr id="4" name="Espace réservé de la date 3"/>
          <p:cNvSpPr>
            <a:spLocks noGrp="1"/>
          </p:cNvSpPr>
          <p:nvPr>
            <p:ph type="dt" sz="half" idx="10"/>
          </p:nvPr>
        </p:nvSpPr>
        <p:spPr/>
        <p:txBody>
          <a:bodyPr/>
          <a:lstStyle/>
          <a:p>
            <a:fld id="{5D50173D-6B07-4362-A553-6161FDB728B6}" type="datetimeFigureOut">
              <a:rPr lang="ar-SA" smtClean="0"/>
              <a:pPr/>
              <a:t>10/08/1442</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39367205-9421-4B1A-80E3-4EC8D8963612}" type="slidenum">
              <a:rPr lang="ar-SA" smtClean="0"/>
              <a:pPr/>
              <a:t>‹N°›</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5D50173D-6B07-4362-A553-6161FDB728B6}" type="datetimeFigureOut">
              <a:rPr lang="ar-SA" smtClean="0"/>
              <a:pPr/>
              <a:t>10/08/1442</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39367205-9421-4B1A-80E3-4EC8D8963612}"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S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5D50173D-6B07-4362-A553-6161FDB728B6}" type="datetimeFigureOut">
              <a:rPr lang="ar-SA" smtClean="0"/>
              <a:pPr/>
              <a:t>10/08/1442</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39367205-9421-4B1A-80E3-4EC8D8963612}"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S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5D50173D-6B07-4362-A553-6161FDB728B6}" type="datetimeFigureOut">
              <a:rPr lang="ar-SA" smtClean="0"/>
              <a:pPr/>
              <a:t>10/08/1442</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39367205-9421-4B1A-80E3-4EC8D8963612}" type="slidenum">
              <a:rPr lang="ar-SA" smtClean="0"/>
              <a:pPr/>
              <a:t>‹N°›</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S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D50173D-6B07-4362-A553-6161FDB728B6}" type="datetimeFigureOut">
              <a:rPr lang="ar-SA" smtClean="0"/>
              <a:pPr/>
              <a:t>10/08/1442</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39367205-9421-4B1A-80E3-4EC8D8963612}" type="slidenum">
              <a:rPr lang="ar-SA" smtClean="0"/>
              <a:pPr/>
              <a:t>‹N°›</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S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5D50173D-6B07-4362-A553-6161FDB728B6}" type="datetimeFigureOut">
              <a:rPr lang="ar-SA" smtClean="0"/>
              <a:pPr/>
              <a:t>10/08/1442</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39367205-9421-4B1A-80E3-4EC8D8963612}" type="slidenum">
              <a:rPr lang="ar-SA" smtClean="0"/>
              <a:pPr/>
              <a:t>‹N°›</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S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5D50173D-6B07-4362-A553-6161FDB728B6}" type="datetimeFigureOut">
              <a:rPr lang="ar-SA" smtClean="0"/>
              <a:pPr/>
              <a:t>10/08/1442</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39367205-9421-4B1A-80E3-4EC8D8963612}" type="slidenum">
              <a:rPr lang="ar-SA" smtClean="0"/>
              <a:pPr/>
              <a:t>‹N°›</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SA"/>
          </a:p>
        </p:txBody>
      </p:sp>
      <p:sp>
        <p:nvSpPr>
          <p:cNvPr id="3" name="Espace réservé de la date 2"/>
          <p:cNvSpPr>
            <a:spLocks noGrp="1"/>
          </p:cNvSpPr>
          <p:nvPr>
            <p:ph type="dt" sz="half" idx="10"/>
          </p:nvPr>
        </p:nvSpPr>
        <p:spPr/>
        <p:txBody>
          <a:bodyPr/>
          <a:lstStyle/>
          <a:p>
            <a:fld id="{5D50173D-6B07-4362-A553-6161FDB728B6}" type="datetimeFigureOut">
              <a:rPr lang="ar-SA" smtClean="0"/>
              <a:pPr/>
              <a:t>10/08/1442</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39367205-9421-4B1A-80E3-4EC8D8963612}"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D50173D-6B07-4362-A553-6161FDB728B6}" type="datetimeFigureOut">
              <a:rPr lang="ar-SA" smtClean="0"/>
              <a:pPr/>
              <a:t>10/08/1442</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39367205-9421-4B1A-80E3-4EC8D8963612}"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S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D50173D-6B07-4362-A553-6161FDB728B6}" type="datetimeFigureOut">
              <a:rPr lang="ar-SA" smtClean="0"/>
              <a:pPr/>
              <a:t>10/08/1442</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39367205-9421-4B1A-80E3-4EC8D8963612}" type="slidenum">
              <a:rPr lang="ar-SA" smtClean="0"/>
              <a:pPr/>
              <a:t>‹N°›</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S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D50173D-6B07-4362-A553-6161FDB728B6}" type="datetimeFigureOut">
              <a:rPr lang="ar-SA" smtClean="0"/>
              <a:pPr/>
              <a:t>10/08/1442</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39367205-9421-4B1A-80E3-4EC8D8963612}" type="slidenum">
              <a:rPr lang="ar-SA" smtClean="0"/>
              <a:pPr/>
              <a:t>‹N°›</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S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50173D-6B07-4362-A553-6161FDB728B6}" type="datetimeFigureOut">
              <a:rPr lang="ar-SA" smtClean="0"/>
              <a:pPr/>
              <a:t>10/08/1442</a:t>
            </a:fld>
            <a:endParaRPr lang="ar-S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9367205-9421-4B1A-80E3-4EC8D8963612}" type="slidenum">
              <a:rPr lang="ar-SA" smtClean="0"/>
              <a:pPr/>
              <a:t>‹N°›</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ar-SA" b="1" dirty="0" smtClean="0"/>
              <a:t/>
            </a:r>
            <a:br>
              <a:rPr lang="ar-SA" b="1" dirty="0" smtClean="0"/>
            </a:br>
            <a:r>
              <a:rPr lang="ar-SA" b="1" dirty="0"/>
              <a:t/>
            </a:r>
            <a:br>
              <a:rPr lang="ar-SA" b="1" dirty="0"/>
            </a:br>
            <a:r>
              <a:rPr lang="ar-DZ" b="1" dirty="0" smtClean="0"/>
              <a:t>محاضرات </a:t>
            </a:r>
            <a:r>
              <a:rPr lang="ar-DZ" b="1" dirty="0"/>
              <a:t>دراسة السوق الرياضية</a:t>
            </a:r>
            <a:r>
              <a:rPr lang="en-US" dirty="0"/>
              <a:t/>
            </a:r>
            <a:br>
              <a:rPr lang="en-US" dirty="0"/>
            </a:br>
            <a:r>
              <a:rPr lang="en-US" dirty="0"/>
              <a:t/>
            </a:r>
            <a:br>
              <a:rPr lang="en-US" dirty="0"/>
            </a:br>
            <a:endParaRPr lang="ar-SA" dirty="0"/>
          </a:p>
        </p:txBody>
      </p:sp>
      <p:sp>
        <p:nvSpPr>
          <p:cNvPr id="3" name="Sous-titre 2"/>
          <p:cNvSpPr>
            <a:spLocks noGrp="1"/>
          </p:cNvSpPr>
          <p:nvPr>
            <p:ph type="subTitle" idx="1"/>
          </p:nvPr>
        </p:nvSpPr>
        <p:spPr/>
        <p:txBody>
          <a:bodyPr>
            <a:normAutofit fontScale="77500" lnSpcReduction="20000"/>
          </a:bodyPr>
          <a:lstStyle/>
          <a:p>
            <a:r>
              <a:rPr lang="ar-DZ" b="1" dirty="0" smtClean="0"/>
              <a:t>سنة أولى ماستر إدارة وتسيير رياضي</a:t>
            </a:r>
            <a:r>
              <a:rPr lang="en-US" dirty="0" smtClean="0"/>
              <a:t/>
            </a:r>
            <a:br>
              <a:rPr lang="en-US" dirty="0" smtClean="0"/>
            </a:br>
            <a:r>
              <a:rPr lang="ar-DZ" b="1" dirty="0" smtClean="0"/>
              <a:t>قسم الإدارة والتسيير الرياضي</a:t>
            </a:r>
            <a:r>
              <a:rPr lang="en-US" dirty="0" smtClean="0"/>
              <a:t/>
            </a:r>
            <a:br>
              <a:rPr lang="en-US" dirty="0" smtClean="0"/>
            </a:br>
            <a:r>
              <a:rPr lang="ar-DZ" b="1" dirty="0" smtClean="0"/>
              <a:t>بمعهد علوم وتقنيات النشاطات البدنية والرياضية – جامعة المسيلة –</a:t>
            </a:r>
            <a:endParaRPr lang="ar-SA" b="1" dirty="0" smtClean="0"/>
          </a:p>
          <a:p>
            <a:r>
              <a:rPr lang="ar-SA" b="1" dirty="0" smtClean="0"/>
              <a:t>إعداد: </a:t>
            </a:r>
            <a:r>
              <a:rPr lang="ar-SA" b="1" dirty="0" err="1" smtClean="0"/>
              <a:t>أ</a:t>
            </a:r>
            <a:r>
              <a:rPr lang="ar-SA" b="1" dirty="0" smtClean="0"/>
              <a:t>.د/ </a:t>
            </a:r>
            <a:r>
              <a:rPr lang="ar-SA" b="1" dirty="0" err="1" smtClean="0">
                <a:solidFill>
                  <a:srgbClr val="FF0000"/>
                </a:solidFill>
              </a:rPr>
              <a:t>د</a:t>
            </a:r>
            <a:r>
              <a:rPr lang="ar-SA" b="1" dirty="0" smtClean="0">
                <a:solidFill>
                  <a:srgbClr val="FF0000"/>
                </a:solidFill>
              </a:rPr>
              <a:t>حماني نعيمة</a:t>
            </a:r>
            <a:endParaRPr lang="ar-SA" dirty="0">
              <a:solidFill>
                <a:srgbClr val="FF0000"/>
              </a:solidFill>
            </a:endParaRP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solidFill>
                  <a:srgbClr val="FF0000"/>
                </a:solidFill>
              </a:rPr>
              <a:t>المنافسة باحتكار القلة</a:t>
            </a:r>
            <a:endParaRPr lang="ar-SA" b="1"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lvl="0"/>
            <a:endParaRPr lang="en-US" dirty="0"/>
          </a:p>
          <a:p>
            <a:r>
              <a:rPr lang="ar-DZ" dirty="0"/>
              <a:t>في هذا الموقف نجد أن هناك عدد قليل من المنافسين يقدمون منتجات متشابهة لعدد كبير من العملاء، ولن تتحرك كل الأسواق نحو المنافسة الكاملة، ومن ثم سيبقى البعض في موقف الاحتكار، وينشأ هذا الموقف في ظل الشروط التالية:</a:t>
            </a:r>
            <a:endParaRPr lang="en-US" dirty="0"/>
          </a:p>
          <a:p>
            <a:pPr lvl="0"/>
            <a:r>
              <a:rPr lang="ar-SA" b="1" dirty="0" smtClean="0">
                <a:solidFill>
                  <a:srgbClr val="FF0000"/>
                </a:solidFill>
              </a:rPr>
              <a:t>1- </a:t>
            </a:r>
            <a:r>
              <a:rPr lang="ar-DZ" b="1" dirty="0" smtClean="0">
                <a:solidFill>
                  <a:srgbClr val="0070C0"/>
                </a:solidFill>
              </a:rPr>
              <a:t>يوجد </a:t>
            </a:r>
            <a:r>
              <a:rPr lang="ar-DZ" b="1" dirty="0">
                <a:solidFill>
                  <a:srgbClr val="0070C0"/>
                </a:solidFill>
              </a:rPr>
              <a:t>بالسوق بعض المنتجات أو الخدمات المتجانسة مثل </a:t>
            </a:r>
            <a:r>
              <a:rPr lang="ar-DZ" b="1" dirty="0">
                <a:solidFill>
                  <a:srgbClr val="00B050"/>
                </a:solidFill>
              </a:rPr>
              <a:t>الكيماويات الصناعية والبنزين وخدمات السفر والسياحة مثلا.</a:t>
            </a:r>
            <a:endParaRPr lang="en-US" b="1" dirty="0">
              <a:solidFill>
                <a:srgbClr val="00B050"/>
              </a:solidFill>
            </a:endParaRPr>
          </a:p>
          <a:p>
            <a:pPr lvl="0"/>
            <a:r>
              <a:rPr lang="ar-SA" b="1" dirty="0" smtClean="0">
                <a:solidFill>
                  <a:srgbClr val="FF0000"/>
                </a:solidFill>
              </a:rPr>
              <a:t>2- </a:t>
            </a:r>
            <a:r>
              <a:rPr lang="ar-DZ" b="1" dirty="0" smtClean="0">
                <a:solidFill>
                  <a:srgbClr val="0070C0"/>
                </a:solidFill>
              </a:rPr>
              <a:t>يوجد </a:t>
            </a:r>
            <a:r>
              <a:rPr lang="ar-DZ" b="1" dirty="0">
                <a:solidFill>
                  <a:srgbClr val="0070C0"/>
                </a:solidFill>
              </a:rPr>
              <a:t>عدد قليل من البائعين أو قلة من المنظمات الكبيرة، ويوجد العديد من المنظمات المتوسطة الحجم، ويوجد العديد من المنظمات الصغيرة وهي تتبع القادة من المنظمات الكبيرة. </a:t>
            </a:r>
            <a:endParaRPr lang="en-US" b="1" dirty="0">
              <a:solidFill>
                <a:srgbClr val="0070C0"/>
              </a:solidFill>
            </a:endParaRPr>
          </a:p>
          <a:p>
            <a:pPr lvl="0"/>
            <a:r>
              <a:rPr lang="ar-SA" b="1" dirty="0" smtClean="0">
                <a:solidFill>
                  <a:srgbClr val="FF0000"/>
                </a:solidFill>
              </a:rPr>
              <a:t>3- </a:t>
            </a:r>
            <a:r>
              <a:rPr lang="ar-DZ" b="1" dirty="0" smtClean="0">
                <a:solidFill>
                  <a:srgbClr val="0070C0"/>
                </a:solidFill>
              </a:rPr>
              <a:t>منحنيات </a:t>
            </a:r>
            <a:r>
              <a:rPr lang="ar-DZ" b="1" dirty="0">
                <a:solidFill>
                  <a:srgbClr val="0070C0"/>
                </a:solidFill>
              </a:rPr>
              <a:t>الطلب بالنسبة للصناعة غير مرنة إلى حد ما.</a:t>
            </a:r>
            <a:endParaRPr lang="en-US" b="1" dirty="0">
              <a:solidFill>
                <a:srgbClr val="0070C0"/>
              </a:solidFill>
            </a:endParaRP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solidFill>
                  <a:srgbClr val="FF0000"/>
                </a:solidFill>
              </a:rPr>
              <a:t>المنافسة الاحتكارية</a:t>
            </a:r>
            <a:endParaRPr lang="ar-SA" b="1" dirty="0">
              <a:solidFill>
                <a:srgbClr val="FF0000"/>
              </a:solidFill>
            </a:endParaRPr>
          </a:p>
        </p:txBody>
      </p:sp>
      <p:sp>
        <p:nvSpPr>
          <p:cNvPr id="3" name="Espace réservé du contenu 2"/>
          <p:cNvSpPr>
            <a:spLocks noGrp="1"/>
          </p:cNvSpPr>
          <p:nvPr>
            <p:ph idx="1"/>
          </p:nvPr>
        </p:nvSpPr>
        <p:spPr/>
        <p:txBody>
          <a:bodyPr/>
          <a:lstStyle/>
          <a:p>
            <a:pPr lvl="0">
              <a:buNone/>
            </a:pPr>
            <a:endParaRPr lang="en-US" dirty="0"/>
          </a:p>
          <a:p>
            <a:r>
              <a:rPr lang="ar-DZ" dirty="0"/>
              <a:t>ينشأ موقف المنافسة الاحتكارية عندما:</a:t>
            </a:r>
            <a:endParaRPr lang="en-US" dirty="0"/>
          </a:p>
          <a:p>
            <a:pPr lvl="0"/>
            <a:r>
              <a:rPr lang="ar-SA" b="1" dirty="0" smtClean="0">
                <a:solidFill>
                  <a:srgbClr val="FF0000"/>
                </a:solidFill>
              </a:rPr>
              <a:t>1- </a:t>
            </a:r>
            <a:r>
              <a:rPr lang="ar-DZ" b="1" dirty="0" smtClean="0">
                <a:solidFill>
                  <a:srgbClr val="0070C0"/>
                </a:solidFill>
              </a:rPr>
              <a:t>يضم </a:t>
            </a:r>
            <a:r>
              <a:rPr lang="ar-DZ" b="1" dirty="0">
                <a:solidFill>
                  <a:srgbClr val="0070C0"/>
                </a:solidFill>
              </a:rPr>
              <a:t>السوق منتجات أو خدمات مختلفة نسبيا من وجهة نظر العملاء، مثل </a:t>
            </a:r>
            <a:r>
              <a:rPr lang="ar-DZ" b="1" dirty="0">
                <a:solidFill>
                  <a:srgbClr val="00B050"/>
                </a:solidFill>
              </a:rPr>
              <a:t>سوق الأجهزة الكهربائية، أو سوق التعليم الخاص.</a:t>
            </a:r>
            <a:endParaRPr lang="en-US" b="1" dirty="0">
              <a:solidFill>
                <a:srgbClr val="00B050"/>
              </a:solidFill>
            </a:endParaRPr>
          </a:p>
          <a:p>
            <a:pPr lvl="0"/>
            <a:r>
              <a:rPr lang="ar-SA" b="1" dirty="0" smtClean="0">
                <a:solidFill>
                  <a:srgbClr val="FF0000"/>
                </a:solidFill>
              </a:rPr>
              <a:t>2- </a:t>
            </a:r>
            <a:r>
              <a:rPr lang="ar-DZ" b="1" dirty="0" smtClean="0">
                <a:solidFill>
                  <a:srgbClr val="0070C0"/>
                </a:solidFill>
              </a:rPr>
              <a:t>يشعر </a:t>
            </a:r>
            <a:r>
              <a:rPr lang="ar-DZ" b="1" dirty="0">
                <a:solidFill>
                  <a:srgbClr val="0070C0"/>
                </a:solidFill>
              </a:rPr>
              <a:t>البائعون بوجود بعض المنافسة في السوق.</a:t>
            </a:r>
            <a:endParaRPr lang="en-US" b="1" dirty="0">
              <a:solidFill>
                <a:srgbClr val="0070C0"/>
              </a:solidFill>
            </a:endParaRPr>
          </a:p>
          <a:p>
            <a:r>
              <a:rPr lang="ar-SA" b="1" dirty="0" smtClean="0">
                <a:solidFill>
                  <a:srgbClr val="FF0000"/>
                </a:solidFill>
              </a:rPr>
              <a:t>3- </a:t>
            </a:r>
            <a:r>
              <a:rPr lang="ar-DZ" b="1" dirty="0" smtClean="0">
                <a:solidFill>
                  <a:srgbClr val="0070C0"/>
                </a:solidFill>
              </a:rPr>
              <a:t>يكون </a:t>
            </a:r>
            <a:r>
              <a:rPr lang="ar-DZ" b="1" dirty="0">
                <a:solidFill>
                  <a:srgbClr val="0070C0"/>
                </a:solidFill>
              </a:rPr>
              <a:t>لمستوى الأسعار والخدمات المقدمة قبل وبعد البيع أثر كبير في جذب العملاء</a:t>
            </a:r>
            <a:r>
              <a:rPr lang="ar-DZ" b="1" dirty="0" smtClean="0">
                <a:solidFill>
                  <a:srgbClr val="0070C0"/>
                </a:solidFill>
              </a:rPr>
              <a:t>.</a:t>
            </a:r>
            <a:endParaRPr lang="ar-SA" b="1"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solidFill>
                  <a:srgbClr val="FF0000"/>
                </a:solidFill>
              </a:rPr>
              <a:t>منافسة الاحتكار الكامل</a:t>
            </a:r>
            <a:endParaRPr lang="ar-SA" b="1" dirty="0">
              <a:solidFill>
                <a:srgbClr val="FF0000"/>
              </a:solidFill>
            </a:endParaRPr>
          </a:p>
        </p:txBody>
      </p:sp>
      <p:sp>
        <p:nvSpPr>
          <p:cNvPr id="3" name="Espace réservé du contenu 2"/>
          <p:cNvSpPr>
            <a:spLocks noGrp="1"/>
          </p:cNvSpPr>
          <p:nvPr>
            <p:ph idx="1"/>
          </p:nvPr>
        </p:nvSpPr>
        <p:spPr/>
        <p:txBody>
          <a:bodyPr>
            <a:normAutofit fontScale="25000" lnSpcReduction="20000"/>
          </a:bodyPr>
          <a:lstStyle/>
          <a:p>
            <a:pPr lvl="0">
              <a:buNone/>
            </a:pPr>
            <a:endParaRPr lang="en-US" dirty="0"/>
          </a:p>
          <a:p>
            <a:r>
              <a:rPr lang="ar-DZ" sz="14400" dirty="0"/>
              <a:t>إذ ينشأ موقف هذه المنافسة عندما:</a:t>
            </a:r>
            <a:endParaRPr lang="en-US" sz="14400" dirty="0"/>
          </a:p>
          <a:p>
            <a:pPr lvl="0"/>
            <a:r>
              <a:rPr lang="ar-SA" sz="19200" b="1" dirty="0" smtClean="0">
                <a:solidFill>
                  <a:srgbClr val="FF0000"/>
                </a:solidFill>
              </a:rPr>
              <a:t>1- </a:t>
            </a:r>
            <a:r>
              <a:rPr lang="ar-DZ" sz="19200" b="1" dirty="0" smtClean="0">
                <a:solidFill>
                  <a:srgbClr val="0070C0"/>
                </a:solidFill>
              </a:rPr>
              <a:t>يوجد </a:t>
            </a:r>
            <a:r>
              <a:rPr lang="ar-DZ" sz="19200" b="1" dirty="0">
                <a:solidFill>
                  <a:srgbClr val="0070C0"/>
                </a:solidFill>
              </a:rPr>
              <a:t>تمايز في المنتجات أو الخدمات بالسوق.</a:t>
            </a:r>
            <a:endParaRPr lang="en-US" sz="19200" b="1" dirty="0">
              <a:solidFill>
                <a:srgbClr val="0070C0"/>
              </a:solidFill>
            </a:endParaRPr>
          </a:p>
          <a:p>
            <a:pPr lvl="0"/>
            <a:r>
              <a:rPr lang="ar-SA" sz="19200" b="1" dirty="0" smtClean="0">
                <a:solidFill>
                  <a:srgbClr val="FF0000"/>
                </a:solidFill>
              </a:rPr>
              <a:t>2- </a:t>
            </a:r>
            <a:r>
              <a:rPr lang="ar-DZ" sz="19200" b="1" dirty="0" smtClean="0">
                <a:solidFill>
                  <a:srgbClr val="0070C0"/>
                </a:solidFill>
              </a:rPr>
              <a:t>لا </a:t>
            </a:r>
            <a:r>
              <a:rPr lang="ar-DZ" sz="19200" b="1" dirty="0">
                <a:solidFill>
                  <a:srgbClr val="0070C0"/>
                </a:solidFill>
              </a:rPr>
              <a:t>يشعر البائعون بوجود أي منافسة تواجههم بالسوق.</a:t>
            </a:r>
            <a:endParaRPr lang="en-US" sz="19200" b="1" dirty="0">
              <a:solidFill>
                <a:srgbClr val="0070C0"/>
              </a:solidFill>
            </a:endParaRPr>
          </a:p>
          <a:p>
            <a:endParaRPr lang="ar-SA" sz="19200" b="1" dirty="0" smtClean="0">
              <a:solidFill>
                <a:srgbClr val="0070C0"/>
              </a:solidFill>
            </a:endParaRPr>
          </a:p>
          <a:p>
            <a:pPr>
              <a:buNone/>
            </a:pPr>
            <a:r>
              <a:rPr lang="ar-DZ" sz="19200" b="1" dirty="0">
                <a:solidFill>
                  <a:srgbClr val="0070C0"/>
                </a:solidFill>
              </a:rPr>
              <a:t> </a:t>
            </a:r>
            <a:endParaRPr lang="en-US" sz="19200" b="1" dirty="0">
              <a:solidFill>
                <a:srgbClr val="0070C0"/>
              </a:solidFill>
            </a:endParaRPr>
          </a:p>
          <a:p>
            <a:pPr>
              <a:buNone/>
            </a:pPr>
            <a:endParaRPr lang="en-US" sz="19200" b="1" dirty="0">
              <a:solidFill>
                <a:srgbClr val="0070C0"/>
              </a:solidFill>
            </a:endParaRPr>
          </a:p>
          <a:p>
            <a:r>
              <a:rPr lang="en-US" dirty="0">
                <a:solidFill>
                  <a:srgbClr val="0070C0"/>
                </a:solidFill>
              </a:rPr>
              <a:t> </a:t>
            </a:r>
          </a:p>
          <a:p>
            <a:endParaRPr lang="ar-SA"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t>تقسيمات السوق</a:t>
            </a:r>
            <a:endParaRPr lang="ar-SA" b="1" dirty="0"/>
          </a:p>
        </p:txBody>
      </p:sp>
      <p:sp>
        <p:nvSpPr>
          <p:cNvPr id="3" name="Espace réservé du contenu 2"/>
          <p:cNvSpPr>
            <a:spLocks noGrp="1"/>
          </p:cNvSpPr>
          <p:nvPr>
            <p:ph idx="1"/>
          </p:nvPr>
        </p:nvSpPr>
        <p:spPr/>
        <p:txBody>
          <a:bodyPr>
            <a:normAutofit lnSpcReduction="10000"/>
          </a:bodyPr>
          <a:lstStyle/>
          <a:p>
            <a:pPr lvl="0">
              <a:buNone/>
            </a:pPr>
            <a:endParaRPr lang="en-US" dirty="0"/>
          </a:p>
          <a:p>
            <a:pPr algn="ctr"/>
            <a:r>
              <a:rPr lang="ar-DZ" sz="4000" dirty="0"/>
              <a:t>تقسيم السوق يعتمد على طبيعة السوق من حيث كونه سوق </a:t>
            </a:r>
            <a:r>
              <a:rPr lang="ar-DZ" sz="4000" dirty="0">
                <a:solidFill>
                  <a:srgbClr val="FF0000"/>
                </a:solidFill>
              </a:rPr>
              <a:t>استهلاكي</a:t>
            </a:r>
            <a:r>
              <a:rPr lang="ar-DZ" sz="4000" dirty="0"/>
              <a:t> أو سوق </a:t>
            </a:r>
            <a:r>
              <a:rPr lang="ar-DZ" sz="4000" dirty="0">
                <a:solidFill>
                  <a:srgbClr val="FF0000"/>
                </a:solidFill>
              </a:rPr>
              <a:t>تجاري</a:t>
            </a:r>
            <a:r>
              <a:rPr lang="ar-DZ" sz="4000" dirty="0" smtClean="0"/>
              <a:t>،</a:t>
            </a:r>
            <a:endParaRPr lang="ar-SA" sz="4000" dirty="0" smtClean="0"/>
          </a:p>
          <a:p>
            <a:pPr algn="ctr"/>
            <a:r>
              <a:rPr lang="ar-DZ" sz="4000" dirty="0" smtClean="0"/>
              <a:t> </a:t>
            </a:r>
            <a:r>
              <a:rPr lang="ar-DZ" sz="4000" dirty="0">
                <a:solidFill>
                  <a:srgbClr val="FF0000"/>
                </a:solidFill>
              </a:rPr>
              <a:t>السوق الاستهلاكي </a:t>
            </a:r>
            <a:r>
              <a:rPr lang="ar-DZ" sz="4000" dirty="0">
                <a:solidFill>
                  <a:srgbClr val="00B0F0"/>
                </a:solidFill>
              </a:rPr>
              <a:t>يعني أن العميل هو المستهلك، </a:t>
            </a:r>
            <a:endParaRPr lang="ar-SA" sz="4000" dirty="0" smtClean="0">
              <a:solidFill>
                <a:srgbClr val="00B0F0"/>
              </a:solidFill>
            </a:endParaRPr>
          </a:p>
          <a:p>
            <a:pPr algn="ctr"/>
            <a:r>
              <a:rPr lang="ar-DZ" sz="4000" dirty="0" smtClean="0"/>
              <a:t>أما </a:t>
            </a:r>
            <a:r>
              <a:rPr lang="ar-DZ" sz="4000" dirty="0"/>
              <a:t>في </a:t>
            </a:r>
            <a:r>
              <a:rPr lang="ar-DZ" sz="4000" dirty="0">
                <a:solidFill>
                  <a:srgbClr val="FF0000"/>
                </a:solidFill>
              </a:rPr>
              <a:t>السوق التجاري</a:t>
            </a:r>
            <a:r>
              <a:rPr lang="ar-DZ" sz="4000" dirty="0"/>
              <a:t> </a:t>
            </a:r>
            <a:r>
              <a:rPr lang="ar-DZ" sz="4000" dirty="0">
                <a:solidFill>
                  <a:srgbClr val="00B0F0"/>
                </a:solidFill>
              </a:rPr>
              <a:t>فيكون العملاء هم المؤسسات والشركات</a:t>
            </a:r>
            <a:endParaRPr lang="ar-SA" sz="4000" dirty="0">
              <a:solidFill>
                <a:srgbClr val="00B0F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t>تقسيم </a:t>
            </a:r>
            <a:r>
              <a:rPr lang="ar-SA" b="1" dirty="0" smtClean="0">
                <a:solidFill>
                  <a:srgbClr val="FF0000"/>
                </a:solidFill>
              </a:rPr>
              <a:t>السوق الاستهلاكي</a:t>
            </a:r>
            <a:endParaRPr lang="ar-SA" b="1" dirty="0"/>
          </a:p>
        </p:txBody>
      </p:sp>
      <p:graphicFrame>
        <p:nvGraphicFramePr>
          <p:cNvPr id="4" name="Espace réservé du contenu 3"/>
          <p:cNvGraphicFramePr>
            <a:graphicFrameLocks noGrp="1"/>
          </p:cNvGraphicFramePr>
          <p:nvPr>
            <p:ph idx="1"/>
          </p:nvPr>
        </p:nvGraphicFramePr>
        <p:xfrm>
          <a:off x="500034" y="1285860"/>
          <a:ext cx="8643966" cy="5572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t>تقسيم </a:t>
            </a:r>
            <a:r>
              <a:rPr lang="ar-SA" b="1" dirty="0" smtClean="0">
                <a:solidFill>
                  <a:srgbClr val="FF0000"/>
                </a:solidFill>
              </a:rPr>
              <a:t>السوق التجاري</a:t>
            </a:r>
            <a:endParaRPr lang="ar-SA" b="1" dirty="0"/>
          </a:p>
        </p:txBody>
      </p:sp>
      <p:graphicFrame>
        <p:nvGraphicFramePr>
          <p:cNvPr id="5" name="Espace réservé du contenu 4"/>
          <p:cNvGraphicFramePr>
            <a:graphicFrameLocks noGrp="1"/>
          </p:cNvGraphicFramePr>
          <p:nvPr>
            <p:ph idx="1"/>
          </p:nvPr>
        </p:nvGraphicFramePr>
        <p:xfrm>
          <a:off x="0" y="1357298"/>
          <a:ext cx="9144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solidFill>
                  <a:srgbClr val="FF0000"/>
                </a:solidFill>
              </a:rPr>
              <a:t>مواصفات</a:t>
            </a:r>
            <a:r>
              <a:rPr lang="ar-SA" dirty="0" smtClean="0">
                <a:solidFill>
                  <a:srgbClr val="FF0000"/>
                </a:solidFill>
              </a:rPr>
              <a:t> </a:t>
            </a:r>
            <a:r>
              <a:rPr lang="ar-SA" b="1" dirty="0" smtClean="0">
                <a:solidFill>
                  <a:srgbClr val="FF0000"/>
                </a:solidFill>
              </a:rPr>
              <a:t>القطاعات السوقية</a:t>
            </a:r>
            <a:endParaRPr lang="ar-SA" dirty="0">
              <a:solidFill>
                <a:srgbClr val="FF0000"/>
              </a:solidFill>
            </a:endParaRPr>
          </a:p>
        </p:txBody>
      </p:sp>
      <p:sp>
        <p:nvSpPr>
          <p:cNvPr id="3" name="Espace réservé du contenu 2"/>
          <p:cNvSpPr>
            <a:spLocks noGrp="1"/>
          </p:cNvSpPr>
          <p:nvPr>
            <p:ph idx="1"/>
          </p:nvPr>
        </p:nvSpPr>
        <p:spPr/>
        <p:txBody>
          <a:bodyPr>
            <a:normAutofit fontScale="70000" lnSpcReduction="20000"/>
          </a:bodyPr>
          <a:lstStyle/>
          <a:p>
            <a:r>
              <a:rPr lang="ar-DZ" dirty="0" smtClean="0"/>
              <a:t>لتقييم السوق إلى قطاعات سوقية تعود بالمنفعة </a:t>
            </a:r>
            <a:r>
              <a:rPr lang="ar-DZ" dirty="0" err="1" smtClean="0"/>
              <a:t>و</a:t>
            </a:r>
            <a:r>
              <a:rPr lang="ar-DZ" dirty="0" smtClean="0"/>
              <a:t> الربح يجب توفر مواصفات في تلك القطاعات أهمها:</a:t>
            </a:r>
            <a:endParaRPr lang="en-US" dirty="0" smtClean="0"/>
          </a:p>
          <a:p>
            <a:pPr lvl="0"/>
            <a:r>
              <a:rPr lang="ar-DZ" b="1" dirty="0" smtClean="0">
                <a:solidFill>
                  <a:srgbClr val="FF0000"/>
                </a:solidFill>
              </a:rPr>
              <a:t>القابلية للقياس: </a:t>
            </a:r>
            <a:r>
              <a:rPr lang="ar-DZ" b="1" dirty="0" smtClean="0">
                <a:solidFill>
                  <a:srgbClr val="0070C0"/>
                </a:solidFill>
              </a:rPr>
              <a:t>وتهدف إلى إمكانية قياس حجم وخصائص والقوة الشرائية للقطاعات</a:t>
            </a:r>
            <a:endParaRPr lang="en-US" b="1" dirty="0" smtClean="0">
              <a:solidFill>
                <a:srgbClr val="0070C0"/>
              </a:solidFill>
            </a:endParaRPr>
          </a:p>
          <a:p>
            <a:pPr lvl="0"/>
            <a:r>
              <a:rPr lang="ar-DZ" b="1" dirty="0" smtClean="0">
                <a:solidFill>
                  <a:srgbClr val="FF0000"/>
                </a:solidFill>
              </a:rPr>
              <a:t>إمكانية الوصول: </a:t>
            </a:r>
            <a:r>
              <a:rPr lang="ar-DZ" b="1" dirty="0" smtClean="0">
                <a:solidFill>
                  <a:srgbClr val="0070C0"/>
                </a:solidFill>
              </a:rPr>
              <a:t>يجب أن تكون هناك إمكانية للوصول وخدمة القطاعات المستهدفة.</a:t>
            </a:r>
            <a:endParaRPr lang="en-US" b="1" dirty="0" smtClean="0">
              <a:solidFill>
                <a:srgbClr val="0070C0"/>
              </a:solidFill>
            </a:endParaRPr>
          </a:p>
          <a:p>
            <a:pPr lvl="0"/>
            <a:r>
              <a:rPr lang="ar-DZ" b="1" dirty="0" smtClean="0">
                <a:solidFill>
                  <a:srgbClr val="FF0000"/>
                </a:solidFill>
              </a:rPr>
              <a:t>الحيوية وإمكانية تحقيق الربح:</a:t>
            </a:r>
            <a:r>
              <a:rPr lang="ar-DZ" dirty="0" smtClean="0"/>
              <a:t> </a:t>
            </a:r>
            <a:r>
              <a:rPr lang="ar-DZ" b="1" dirty="0" smtClean="0">
                <a:solidFill>
                  <a:srgbClr val="0070C0"/>
                </a:solidFill>
              </a:rPr>
              <a:t>القطاع السوقي يجب أن يمثل أكبر مجموعة متجانسة نسبيا في المستهلكين المربحين الذين يمكن إقناعهم والتأثير عليهم من خلال برنامج تسويقي يتم تفصيله بشكل خاص لهم.</a:t>
            </a:r>
            <a:endParaRPr lang="en-US" b="1" dirty="0" smtClean="0">
              <a:solidFill>
                <a:srgbClr val="0070C0"/>
              </a:solidFill>
            </a:endParaRPr>
          </a:p>
          <a:p>
            <a:pPr lvl="0"/>
            <a:r>
              <a:rPr lang="ar-DZ" b="1" dirty="0" smtClean="0">
                <a:solidFill>
                  <a:srgbClr val="FF0000"/>
                </a:solidFill>
              </a:rPr>
              <a:t>التمايز والاختلاف:</a:t>
            </a:r>
            <a:r>
              <a:rPr lang="ar-DZ" dirty="0" smtClean="0"/>
              <a:t>  </a:t>
            </a:r>
            <a:r>
              <a:rPr lang="ar-DZ" b="1" dirty="0" smtClean="0">
                <a:solidFill>
                  <a:srgbClr val="0070C0"/>
                </a:solidFill>
              </a:rPr>
              <a:t>يجب أن تكون هناك إمكانية للتمييز بين القطاعات السوقية، بحيث تستجيب تلك القطاعات بشكل مختلف لبرامج وعناصر المزيج التسويقي التي يتم توجيهها إليها.</a:t>
            </a:r>
            <a:endParaRPr lang="en-US" b="1" dirty="0" smtClean="0">
              <a:solidFill>
                <a:srgbClr val="0070C0"/>
              </a:solidFill>
            </a:endParaRPr>
          </a:p>
          <a:p>
            <a:pPr lvl="0"/>
            <a:r>
              <a:rPr lang="ar-DZ" b="1" dirty="0" smtClean="0">
                <a:solidFill>
                  <a:srgbClr val="FF0000"/>
                </a:solidFill>
              </a:rPr>
              <a:t>إمكانية التأثير على التصرفات الشرائية: </a:t>
            </a:r>
            <a:r>
              <a:rPr lang="ar-DZ" b="1" dirty="0" smtClean="0">
                <a:solidFill>
                  <a:srgbClr val="0070C0"/>
                </a:solidFill>
              </a:rPr>
              <a:t>يجب أن يتم اختيار القطاعات السوقية التي يمكن التأثير على أفرادها ودفعهم للشراء من خلال البرامج التسويقية التي يتم تصميمها لجذب وخدمة المستهلكين الموجودين فيها.</a:t>
            </a:r>
            <a:endParaRPr lang="en-US" b="1" dirty="0">
              <a:solidFill>
                <a:srgbClr val="0070C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Autofit/>
          </a:bodyPr>
          <a:lstStyle/>
          <a:p>
            <a:r>
              <a:rPr lang="ar-SA" sz="3600" dirty="0" smtClean="0">
                <a:solidFill>
                  <a:srgbClr val="FF0000"/>
                </a:solidFill>
              </a:rPr>
              <a:t>ما هو التسويق المستهدف</a:t>
            </a:r>
            <a:endParaRPr lang="ar-SA" sz="3600" dirty="0">
              <a:solidFill>
                <a:srgbClr val="FF0000"/>
              </a:solidFill>
            </a:endParaRPr>
          </a:p>
        </p:txBody>
      </p:sp>
      <p:sp>
        <p:nvSpPr>
          <p:cNvPr id="6" name="Espace réservé du contenu 5"/>
          <p:cNvSpPr>
            <a:spLocks noGrp="1"/>
          </p:cNvSpPr>
          <p:nvPr>
            <p:ph sz="half" idx="2"/>
          </p:nvPr>
        </p:nvSpPr>
        <p:spPr/>
        <p:txBody>
          <a:bodyPr>
            <a:normAutofit lnSpcReduction="10000"/>
          </a:bodyPr>
          <a:lstStyle/>
          <a:p>
            <a:r>
              <a:rPr lang="ar-DZ" sz="2800" b="1" dirty="0" smtClean="0">
                <a:solidFill>
                  <a:srgbClr val="7030A0"/>
                </a:solidFill>
              </a:rPr>
              <a:t>هو مدخل يمكن تطبيقه على عدة مستويات مختلفة ويتضح ذلك من إمكانية قيام الشركات باستهداف أسواق واسعة جدا، أو أسواق محدودة وصغيرة جدا ( </a:t>
            </a:r>
            <a:r>
              <a:rPr lang="ar-DZ" sz="2800" b="1" dirty="0" smtClean="0">
                <a:solidFill>
                  <a:srgbClr val="C00000"/>
                </a:solidFill>
              </a:rPr>
              <a:t>التسويق الجزئي </a:t>
            </a:r>
            <a:r>
              <a:rPr lang="ar-DZ" sz="2800" b="1" dirty="0" smtClean="0">
                <a:solidFill>
                  <a:srgbClr val="7030A0"/>
                </a:solidFill>
              </a:rPr>
              <a:t>) أو اختيار (</a:t>
            </a:r>
            <a:r>
              <a:rPr lang="ar-DZ" sz="2800" b="1" dirty="0" smtClean="0">
                <a:solidFill>
                  <a:srgbClr val="00B0F0"/>
                </a:solidFill>
              </a:rPr>
              <a:t>التسويق غير متمايز</a:t>
            </a:r>
            <a:r>
              <a:rPr lang="ar-DZ" sz="2800" b="1" dirty="0" smtClean="0">
                <a:solidFill>
                  <a:srgbClr val="7030A0"/>
                </a:solidFill>
              </a:rPr>
              <a:t>) بديلا يقع ما بين البديلين السابقين (</a:t>
            </a:r>
            <a:r>
              <a:rPr lang="ar-DZ" sz="2800" b="1" dirty="0" smtClean="0">
                <a:solidFill>
                  <a:srgbClr val="00B0F0"/>
                </a:solidFill>
              </a:rPr>
              <a:t>التسويق المتمايز </a:t>
            </a:r>
            <a:r>
              <a:rPr lang="ar-DZ" sz="2800" b="1" dirty="0" smtClean="0">
                <a:solidFill>
                  <a:srgbClr val="7030A0"/>
                </a:solidFill>
              </a:rPr>
              <a:t>أو </a:t>
            </a:r>
            <a:r>
              <a:rPr lang="ar-DZ" sz="2800" b="1" dirty="0" smtClean="0">
                <a:solidFill>
                  <a:srgbClr val="C00000"/>
                </a:solidFill>
              </a:rPr>
              <a:t>التسويق المركز</a:t>
            </a:r>
            <a:r>
              <a:rPr lang="ar-DZ" sz="2800" b="1" dirty="0" smtClean="0">
                <a:solidFill>
                  <a:srgbClr val="7030A0"/>
                </a:solidFill>
              </a:rPr>
              <a:t>)</a:t>
            </a:r>
            <a:endParaRPr lang="en-US" sz="2800" b="1" dirty="0" smtClean="0">
              <a:solidFill>
                <a:srgbClr val="7030A0"/>
              </a:solidFill>
            </a:endParaRPr>
          </a:p>
          <a:p>
            <a:endParaRPr lang="ar-SA" dirty="0"/>
          </a:p>
        </p:txBody>
      </p:sp>
      <p:sp>
        <p:nvSpPr>
          <p:cNvPr id="7" name="Espace réservé du texte 6"/>
          <p:cNvSpPr>
            <a:spLocks noGrp="1"/>
          </p:cNvSpPr>
          <p:nvPr>
            <p:ph type="body" sz="quarter" idx="3"/>
          </p:nvPr>
        </p:nvSpPr>
        <p:spPr/>
        <p:txBody>
          <a:bodyPr>
            <a:noAutofit/>
          </a:bodyPr>
          <a:lstStyle/>
          <a:p>
            <a:r>
              <a:rPr lang="ar-SA" sz="3600" dirty="0" smtClean="0">
                <a:solidFill>
                  <a:srgbClr val="FF0000"/>
                </a:solidFill>
              </a:rPr>
              <a:t>ما هو السوق المستهدف</a:t>
            </a:r>
            <a:endParaRPr lang="ar-SA" sz="3600" dirty="0">
              <a:solidFill>
                <a:srgbClr val="FF0000"/>
              </a:solidFill>
            </a:endParaRPr>
          </a:p>
        </p:txBody>
      </p:sp>
      <p:sp>
        <p:nvSpPr>
          <p:cNvPr id="11" name="Titre 3"/>
          <p:cNvSpPr>
            <a:spLocks noGrp="1"/>
          </p:cNvSpPr>
          <p:nvPr>
            <p:ph sz="quarter" idx="4"/>
          </p:nvPr>
        </p:nvSpPr>
        <p:spPr/>
        <p:txBody>
          <a:bodyPr>
            <a:normAutofit/>
          </a:bodyPr>
          <a:lstStyle/>
          <a:p>
            <a:pPr>
              <a:buNone/>
            </a:pPr>
            <a:endParaRPr lang="en-US" dirty="0" smtClean="0"/>
          </a:p>
          <a:p>
            <a:r>
              <a:rPr lang="ar-DZ" sz="3600" b="1" dirty="0" smtClean="0">
                <a:solidFill>
                  <a:srgbClr val="7030A0"/>
                </a:solidFill>
              </a:rPr>
              <a:t>يتكون من مجموعة المشترين الذين يشتركون معا بصفة عامة في بعض الحاجات أو الخصائص التي تقرر الشركة خدمتها.</a:t>
            </a:r>
            <a:endParaRPr lang="en-US" sz="3600" b="1" dirty="0" smtClean="0">
              <a:solidFill>
                <a:srgbClr val="7030A0"/>
              </a:solidFill>
            </a:endParaRP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p:txBody>
          <a:bodyPr>
            <a:normAutofit fontScale="25000" lnSpcReduction="20000"/>
          </a:bodyPr>
          <a:lstStyle/>
          <a:p>
            <a:r>
              <a:rPr lang="ar-DZ" sz="16000" dirty="0" smtClean="0">
                <a:solidFill>
                  <a:srgbClr val="FF0000"/>
                </a:solidFill>
              </a:rPr>
              <a:t>التسويق المتمايز: (</a:t>
            </a:r>
            <a:r>
              <a:rPr lang="ar-DZ" sz="16000" dirty="0" smtClean="0">
                <a:solidFill>
                  <a:srgbClr val="00B0F0"/>
                </a:solidFill>
              </a:rPr>
              <a:t>التسويق القطاعي</a:t>
            </a:r>
            <a:r>
              <a:rPr lang="ar-DZ" sz="16000" dirty="0" smtClean="0">
                <a:solidFill>
                  <a:srgbClr val="FF0000"/>
                </a:solidFill>
              </a:rPr>
              <a:t>)</a:t>
            </a:r>
            <a:endParaRPr lang="en-US" sz="16000" dirty="0" smtClean="0">
              <a:solidFill>
                <a:srgbClr val="FF0000"/>
              </a:solidFill>
            </a:endParaRPr>
          </a:p>
          <a:p>
            <a:endParaRPr lang="ar-SA" dirty="0"/>
          </a:p>
        </p:txBody>
      </p:sp>
      <p:sp>
        <p:nvSpPr>
          <p:cNvPr id="4" name="Espace réservé du contenu 3"/>
          <p:cNvSpPr>
            <a:spLocks noGrp="1"/>
          </p:cNvSpPr>
          <p:nvPr>
            <p:ph sz="half" idx="2"/>
          </p:nvPr>
        </p:nvSpPr>
        <p:spPr/>
        <p:txBody>
          <a:bodyPr>
            <a:normAutofit fontScale="25000" lnSpcReduction="20000"/>
          </a:bodyPr>
          <a:lstStyle/>
          <a:p>
            <a:pPr>
              <a:buNone/>
            </a:pPr>
            <a:endParaRPr lang="en-US" dirty="0" smtClean="0"/>
          </a:p>
          <a:p>
            <a:r>
              <a:rPr lang="ar-DZ" dirty="0" smtClean="0"/>
              <a:t> </a:t>
            </a:r>
            <a:r>
              <a:rPr lang="ar-DZ" sz="12800" b="1" dirty="0" smtClean="0">
                <a:solidFill>
                  <a:srgbClr val="7030A0"/>
                </a:solidFill>
              </a:rPr>
              <a:t>عندما تقرر الشركة استهداف العديد من القطاعات السوقية، وتقوم بتصميم عدد من البرامج التسويقية بحيث تخصص لكل قطاع منهم برنامج معين، فإنها نكون بصدد استخدام ما يطلق عليه إستراتيجية التسويق المتمايز.</a:t>
            </a:r>
            <a:endParaRPr lang="en-US" sz="12800" b="1" dirty="0" smtClean="0">
              <a:solidFill>
                <a:srgbClr val="7030A0"/>
              </a:solidFill>
            </a:endParaRPr>
          </a:p>
          <a:p>
            <a:endParaRPr lang="en-US" sz="12800" b="1" dirty="0" smtClean="0"/>
          </a:p>
          <a:p>
            <a:endParaRPr lang="ar-SA" sz="12800" b="1" dirty="0"/>
          </a:p>
        </p:txBody>
      </p:sp>
      <p:sp>
        <p:nvSpPr>
          <p:cNvPr id="5" name="Espace réservé du texte 4"/>
          <p:cNvSpPr>
            <a:spLocks noGrp="1"/>
          </p:cNvSpPr>
          <p:nvPr>
            <p:ph type="body" sz="quarter" idx="3"/>
          </p:nvPr>
        </p:nvSpPr>
        <p:spPr/>
        <p:txBody>
          <a:bodyPr>
            <a:noAutofit/>
          </a:bodyPr>
          <a:lstStyle/>
          <a:p>
            <a:endParaRPr lang="en-US" sz="3600" dirty="0" smtClean="0"/>
          </a:p>
          <a:p>
            <a:r>
              <a:rPr lang="ar-DZ" sz="3600" dirty="0" smtClean="0">
                <a:solidFill>
                  <a:srgbClr val="FF0000"/>
                </a:solidFill>
              </a:rPr>
              <a:t>التسويق غير المتمايز: (</a:t>
            </a:r>
            <a:r>
              <a:rPr lang="ar-DZ" sz="3600" dirty="0" smtClean="0">
                <a:solidFill>
                  <a:srgbClr val="00B0F0"/>
                </a:solidFill>
              </a:rPr>
              <a:t>التسويق الكلي</a:t>
            </a:r>
            <a:r>
              <a:rPr lang="ar-DZ" sz="3600" dirty="0" smtClean="0">
                <a:solidFill>
                  <a:srgbClr val="FF0000"/>
                </a:solidFill>
              </a:rPr>
              <a:t>)</a:t>
            </a:r>
            <a:endParaRPr lang="en-US" sz="3600" dirty="0" smtClean="0">
              <a:solidFill>
                <a:srgbClr val="FF0000"/>
              </a:solidFill>
            </a:endParaRPr>
          </a:p>
          <a:p>
            <a:endParaRPr lang="ar-SA" sz="3600" dirty="0">
              <a:solidFill>
                <a:srgbClr val="FF0000"/>
              </a:solidFill>
            </a:endParaRPr>
          </a:p>
        </p:txBody>
      </p:sp>
      <p:sp>
        <p:nvSpPr>
          <p:cNvPr id="6" name="Espace réservé du contenu 5"/>
          <p:cNvSpPr>
            <a:spLocks noGrp="1"/>
          </p:cNvSpPr>
          <p:nvPr>
            <p:ph sz="quarter" idx="4"/>
          </p:nvPr>
        </p:nvSpPr>
        <p:spPr/>
        <p:txBody>
          <a:bodyPr>
            <a:normAutofit/>
          </a:bodyPr>
          <a:lstStyle/>
          <a:p>
            <a:r>
              <a:rPr lang="ar-DZ" sz="3600" b="1" dirty="0" smtClean="0">
                <a:solidFill>
                  <a:srgbClr val="7030A0"/>
                </a:solidFill>
              </a:rPr>
              <a:t>فإن هذا يعني تجاهلها للاختلافات الموجودة بين القطاعات التسويقية ومن ثم نجدها تستهدف السوق كله من خلال مزيج تسويقي واحد.</a:t>
            </a:r>
            <a:endParaRPr lang="en-US" sz="3600" b="1" dirty="0" smtClean="0">
              <a:solidFill>
                <a:srgbClr val="7030A0"/>
              </a:solidFill>
            </a:endParaRPr>
          </a:p>
          <a:p>
            <a:endParaRPr lang="ar-SA" sz="3600" b="1" dirty="0">
              <a:solidFill>
                <a:srgbClr val="7030A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fontScale="90000"/>
          </a:bodyPr>
          <a:lstStyle/>
          <a:p>
            <a:r>
              <a:rPr lang="ar-DZ" b="1" dirty="0" smtClean="0">
                <a:solidFill>
                  <a:srgbClr val="FF0000"/>
                </a:solidFill>
              </a:rPr>
              <a:t>الأنشطة التسويقية المصاحبة لخصائص السوق</a:t>
            </a:r>
            <a:endParaRPr lang="ar-SA" dirty="0">
              <a:solidFill>
                <a:srgbClr val="FF0000"/>
              </a:solidFill>
            </a:endParaRPr>
          </a:p>
        </p:txBody>
      </p:sp>
      <p:sp>
        <p:nvSpPr>
          <p:cNvPr id="8" name="Espace réservé du contenu 7"/>
          <p:cNvSpPr>
            <a:spLocks noGrp="1"/>
          </p:cNvSpPr>
          <p:nvPr>
            <p:ph idx="1"/>
          </p:nvPr>
        </p:nvSpPr>
        <p:spPr/>
        <p:txBody>
          <a:bodyPr>
            <a:normAutofit fontScale="92500" lnSpcReduction="20000"/>
          </a:bodyPr>
          <a:lstStyle/>
          <a:p>
            <a:pPr>
              <a:buNone/>
            </a:pPr>
            <a:endParaRPr lang="en-US" dirty="0" smtClean="0"/>
          </a:p>
          <a:p>
            <a:pPr lvl="0"/>
            <a:r>
              <a:rPr lang="ar-SA" b="1" dirty="0" smtClean="0">
                <a:solidFill>
                  <a:srgbClr val="FF0000"/>
                </a:solidFill>
              </a:rPr>
              <a:t>- </a:t>
            </a:r>
            <a:r>
              <a:rPr lang="ar-DZ" b="1" dirty="0" smtClean="0"/>
              <a:t>تخطيط المنتجات وحجم التشكيلة المطروحة في السوق.</a:t>
            </a:r>
            <a:endParaRPr lang="en-US" b="1" dirty="0" smtClean="0"/>
          </a:p>
          <a:p>
            <a:pPr lvl="0"/>
            <a:r>
              <a:rPr lang="ar-SA" b="1" dirty="0" smtClean="0">
                <a:solidFill>
                  <a:srgbClr val="FF0000"/>
                </a:solidFill>
              </a:rPr>
              <a:t>- </a:t>
            </a:r>
            <a:r>
              <a:rPr lang="ar-DZ" b="1" dirty="0" smtClean="0"/>
              <a:t>أساليب البيع المتبعة وفعالية هذه الأساليب.</a:t>
            </a:r>
            <a:endParaRPr lang="en-US" b="1" dirty="0" smtClean="0"/>
          </a:p>
          <a:p>
            <a:pPr lvl="0"/>
            <a:r>
              <a:rPr lang="ar-SA" b="1" dirty="0" smtClean="0">
                <a:solidFill>
                  <a:srgbClr val="FF0000"/>
                </a:solidFill>
              </a:rPr>
              <a:t>- </a:t>
            </a:r>
            <a:r>
              <a:rPr lang="ar-DZ" b="1" dirty="0" smtClean="0"/>
              <a:t>منافذ التوزيع المستخدمة في نقل وتوزيع السلعة.</a:t>
            </a:r>
            <a:endParaRPr lang="en-US" b="1" dirty="0" smtClean="0"/>
          </a:p>
          <a:p>
            <a:pPr lvl="0"/>
            <a:r>
              <a:rPr lang="ar-SA" b="1" dirty="0" smtClean="0">
                <a:solidFill>
                  <a:srgbClr val="FF0000"/>
                </a:solidFill>
              </a:rPr>
              <a:t>- </a:t>
            </a:r>
            <a:r>
              <a:rPr lang="ar-DZ" b="1" dirty="0" smtClean="0"/>
              <a:t>جهود الترويج المستخدمة وحجم ميزانية الإعلان المخططة.</a:t>
            </a:r>
            <a:endParaRPr lang="en-US" b="1" dirty="0" smtClean="0"/>
          </a:p>
          <a:p>
            <a:pPr lvl="0"/>
            <a:r>
              <a:rPr lang="ar-SA" b="1" dirty="0" smtClean="0">
                <a:solidFill>
                  <a:srgbClr val="FF0000"/>
                </a:solidFill>
              </a:rPr>
              <a:t>- </a:t>
            </a:r>
            <a:r>
              <a:rPr lang="ar-DZ" b="1" dirty="0" smtClean="0"/>
              <a:t>طريقة التعامل مع العملاء والخدمات المقدمة لهم.</a:t>
            </a:r>
            <a:endParaRPr lang="en-US" b="1" dirty="0" smtClean="0"/>
          </a:p>
          <a:p>
            <a:pPr lvl="0"/>
            <a:r>
              <a:rPr lang="ar-SA" b="1" dirty="0" smtClean="0">
                <a:solidFill>
                  <a:srgbClr val="FF0000"/>
                </a:solidFill>
              </a:rPr>
              <a:t>- </a:t>
            </a:r>
            <a:r>
              <a:rPr lang="ar-DZ" b="1" dirty="0" smtClean="0"/>
              <a:t>أسلوب التعامل مع المنافسين ومركز المنظمة منهم.</a:t>
            </a:r>
            <a:endParaRPr lang="en-US" b="1" dirty="0" smtClean="0"/>
          </a:p>
          <a:p>
            <a:pPr lvl="0"/>
            <a:r>
              <a:rPr lang="ar-SA" b="1" dirty="0" smtClean="0">
                <a:solidFill>
                  <a:srgbClr val="FF0000"/>
                </a:solidFill>
              </a:rPr>
              <a:t>- </a:t>
            </a:r>
            <a:r>
              <a:rPr lang="ar-DZ" b="1" dirty="0" smtClean="0"/>
              <a:t>أسلوب التسعير ومرونة الأسعار السائدة في السوق.</a:t>
            </a:r>
            <a:endParaRPr lang="en-US" b="1" dirty="0" smtClean="0"/>
          </a:p>
          <a:p>
            <a:r>
              <a:rPr lang="ar-SA" b="1" dirty="0" smtClean="0">
                <a:solidFill>
                  <a:srgbClr val="FF0000"/>
                </a:solidFill>
              </a:rPr>
              <a:t>- </a:t>
            </a:r>
            <a:r>
              <a:rPr lang="ar-DZ" b="1" dirty="0" smtClean="0"/>
              <a:t>الخدمات المقدمة للعملاء قبل وبعد البيع</a:t>
            </a:r>
            <a:endParaRPr lang="ar-SA"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ar-DZ" b="1" dirty="0" smtClean="0"/>
              <a:t>             </a:t>
            </a:r>
            <a:r>
              <a:rPr lang="ar-DZ" b="1" dirty="0"/>
              <a:t>بعض المفاهيم المرتبطة بالسوق</a:t>
            </a:r>
            <a:endParaRPr lang="ar-SA" dirty="0"/>
          </a:p>
        </p:txBody>
      </p:sp>
      <p:sp>
        <p:nvSpPr>
          <p:cNvPr id="5" name="Espace réservé du texte 4"/>
          <p:cNvSpPr>
            <a:spLocks noGrp="1"/>
          </p:cNvSpPr>
          <p:nvPr>
            <p:ph type="body" idx="1"/>
          </p:nvPr>
        </p:nvSpPr>
        <p:spPr/>
        <p:txBody>
          <a:bodyPr>
            <a:normAutofit fontScale="55000" lnSpcReduction="20000"/>
          </a:bodyPr>
          <a:lstStyle/>
          <a:p>
            <a:r>
              <a:rPr lang="ar-DZ" sz="3800" dirty="0">
                <a:solidFill>
                  <a:srgbClr val="FF0000"/>
                </a:solidFill>
              </a:rPr>
              <a:t>الشريحة</a:t>
            </a:r>
            <a:r>
              <a:rPr lang="ar-DZ" sz="3800" u="sng" dirty="0">
                <a:solidFill>
                  <a:srgbClr val="FF0000"/>
                </a:solidFill>
              </a:rPr>
              <a:t> </a:t>
            </a:r>
            <a:r>
              <a:rPr lang="ar-DZ" sz="3800" dirty="0">
                <a:solidFill>
                  <a:srgbClr val="FF0000"/>
                </a:solidFill>
              </a:rPr>
              <a:t>السوقية</a:t>
            </a:r>
            <a:r>
              <a:rPr lang="ar-DZ" sz="3800" u="sng" dirty="0">
                <a:solidFill>
                  <a:srgbClr val="FF0000"/>
                </a:solidFill>
              </a:rPr>
              <a:t> </a:t>
            </a:r>
            <a:r>
              <a:rPr lang="fr-FR" sz="3800" dirty="0" err="1">
                <a:solidFill>
                  <a:srgbClr val="FF0000"/>
                </a:solidFill>
              </a:rPr>
              <a:t>Market</a:t>
            </a:r>
            <a:r>
              <a:rPr lang="fr-FR" sz="3800" u="sng" dirty="0">
                <a:solidFill>
                  <a:srgbClr val="FF0000"/>
                </a:solidFill>
              </a:rPr>
              <a:t> </a:t>
            </a:r>
            <a:r>
              <a:rPr lang="fr-FR" sz="3800" dirty="0">
                <a:solidFill>
                  <a:srgbClr val="FF0000"/>
                </a:solidFill>
              </a:rPr>
              <a:t>Segment</a:t>
            </a:r>
            <a:r>
              <a:rPr lang="ar-DZ" dirty="0"/>
              <a:t>:</a:t>
            </a:r>
            <a:endParaRPr lang="ar-SA" dirty="0"/>
          </a:p>
        </p:txBody>
      </p:sp>
      <p:sp>
        <p:nvSpPr>
          <p:cNvPr id="6" name="Espace réservé du contenu 5"/>
          <p:cNvSpPr>
            <a:spLocks noGrp="1"/>
          </p:cNvSpPr>
          <p:nvPr>
            <p:ph sz="half" idx="2"/>
          </p:nvPr>
        </p:nvSpPr>
        <p:spPr/>
        <p:txBody>
          <a:bodyPr/>
          <a:lstStyle/>
          <a:p>
            <a:pPr lvl="0">
              <a:buNone/>
            </a:pPr>
            <a:r>
              <a:rPr lang="ar-DZ" b="1" dirty="0" smtClean="0"/>
              <a:t> </a:t>
            </a:r>
            <a:r>
              <a:rPr lang="ar-DZ" sz="2800" b="1" dirty="0"/>
              <a:t>هي عبارة عن مجموعة من المستهلكين أو المشترين لسلعة ما أو خدمة معينة، ونستطيع تسميتها بتجزئة السوق.</a:t>
            </a:r>
            <a:endParaRPr lang="en-US" sz="2800" b="1" dirty="0"/>
          </a:p>
          <a:p>
            <a:endParaRPr lang="ar-SA" sz="2800" b="1" dirty="0"/>
          </a:p>
        </p:txBody>
      </p:sp>
      <p:sp>
        <p:nvSpPr>
          <p:cNvPr id="7" name="Espace réservé du texte 6"/>
          <p:cNvSpPr>
            <a:spLocks noGrp="1"/>
          </p:cNvSpPr>
          <p:nvPr>
            <p:ph type="body" sz="quarter" idx="3"/>
          </p:nvPr>
        </p:nvSpPr>
        <p:spPr/>
        <p:txBody>
          <a:bodyPr>
            <a:normAutofit/>
          </a:bodyPr>
          <a:lstStyle/>
          <a:p>
            <a:pPr algn="ctr"/>
            <a:r>
              <a:rPr lang="ar-SA" sz="2800" dirty="0" smtClean="0">
                <a:solidFill>
                  <a:srgbClr val="FF0000"/>
                </a:solidFill>
              </a:rPr>
              <a:t>السوق </a:t>
            </a:r>
            <a:r>
              <a:rPr lang="fr-FR" sz="2800" dirty="0" smtClean="0">
                <a:solidFill>
                  <a:srgbClr val="FF0000"/>
                </a:solidFill>
              </a:rPr>
              <a:t>place</a:t>
            </a:r>
            <a:endParaRPr lang="ar-SA" sz="2800" dirty="0">
              <a:solidFill>
                <a:srgbClr val="FF0000"/>
              </a:solidFill>
            </a:endParaRPr>
          </a:p>
        </p:txBody>
      </p:sp>
      <p:sp>
        <p:nvSpPr>
          <p:cNvPr id="8" name="Espace réservé du contenu 7"/>
          <p:cNvSpPr>
            <a:spLocks noGrp="1"/>
          </p:cNvSpPr>
          <p:nvPr>
            <p:ph sz="quarter" idx="4"/>
          </p:nvPr>
        </p:nvSpPr>
        <p:spPr/>
        <p:txBody>
          <a:bodyPr>
            <a:normAutofit/>
          </a:bodyPr>
          <a:lstStyle/>
          <a:p>
            <a:pPr lvl="0"/>
            <a:r>
              <a:rPr lang="ar-DZ" sz="2800" b="1" dirty="0" smtClean="0"/>
              <a:t>هو </a:t>
            </a:r>
            <a:r>
              <a:rPr lang="ar-DZ" sz="2800" b="1" dirty="0"/>
              <a:t>تواجد مجموعة من البائعين والمشترين في مكان محدد يقومون بتبادل السلع أو الخدمات في إطار تجاري، وعادة يتكون السوق من شرائح سوقية تكون بمثابة أجزاء مكونة له.</a:t>
            </a:r>
            <a:endParaRPr lang="en-US" sz="2800" b="1" dirty="0"/>
          </a:p>
          <a:p>
            <a:endParaRPr lang="ar-SA" sz="2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b="1" dirty="0" smtClean="0">
                <a:solidFill>
                  <a:srgbClr val="FF0000"/>
                </a:solidFill>
              </a:rPr>
              <a:t>عناصر المزيج التسويقي في الرياضة:</a:t>
            </a:r>
            <a:r>
              <a:rPr lang="en-US" dirty="0" smtClean="0">
                <a:solidFill>
                  <a:srgbClr val="FF0000"/>
                </a:solidFill>
              </a:rPr>
              <a:t/>
            </a:r>
            <a:br>
              <a:rPr lang="en-US" dirty="0" smtClean="0">
                <a:solidFill>
                  <a:srgbClr val="FF0000"/>
                </a:solidFill>
              </a:rPr>
            </a:br>
            <a:endParaRPr lang="ar-SA" dirty="0">
              <a:solidFill>
                <a:srgbClr val="FF0000"/>
              </a:solidFill>
            </a:endParaRPr>
          </a:p>
        </p:txBody>
      </p:sp>
      <p:graphicFrame>
        <p:nvGraphicFramePr>
          <p:cNvPr id="9" name="Espace réservé du contenu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b="1" dirty="0" smtClean="0">
                <a:solidFill>
                  <a:srgbClr val="C00000"/>
                </a:solidFill>
              </a:rPr>
              <a:t>      تصنيفات السوق: حسب </a:t>
            </a:r>
            <a:r>
              <a:rPr lang="fr-FR" b="1" dirty="0" smtClean="0">
                <a:solidFill>
                  <a:srgbClr val="C00000"/>
                </a:solidFill>
              </a:rPr>
              <a:t>Chantal</a:t>
            </a:r>
            <a:r>
              <a:rPr lang="en-US" dirty="0" smtClean="0">
                <a:solidFill>
                  <a:srgbClr val="C00000"/>
                </a:solidFill>
              </a:rPr>
              <a:t/>
            </a:r>
            <a:br>
              <a:rPr lang="en-US" dirty="0" smtClean="0">
                <a:solidFill>
                  <a:srgbClr val="C00000"/>
                </a:solidFill>
              </a:rPr>
            </a:br>
            <a:endParaRPr lang="ar-SA" dirty="0">
              <a:solidFill>
                <a:srgbClr val="C00000"/>
              </a:solidFill>
            </a:endParaRPr>
          </a:p>
        </p:txBody>
      </p:sp>
      <p:graphicFrame>
        <p:nvGraphicFramePr>
          <p:cNvPr id="8" name="Espace réservé du contenu 7"/>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ar-SA" b="1" dirty="0" smtClean="0">
                <a:solidFill>
                  <a:srgbClr val="FF0000"/>
                </a:solidFill>
              </a:rPr>
              <a:t>تصنيفات السوق حسب هيكلها</a:t>
            </a:r>
            <a:endParaRPr lang="ar-SA" b="1" dirty="0">
              <a:solidFill>
                <a:srgbClr val="FF0000"/>
              </a:solidFill>
            </a:endParaRPr>
          </a:p>
        </p:txBody>
      </p:sp>
      <p:sp>
        <p:nvSpPr>
          <p:cNvPr id="5" name="Espace réservé du texte 4"/>
          <p:cNvSpPr>
            <a:spLocks noGrp="1"/>
          </p:cNvSpPr>
          <p:nvPr>
            <p:ph type="body" idx="1"/>
          </p:nvPr>
        </p:nvSpPr>
        <p:spPr>
          <a:xfrm>
            <a:off x="428596" y="1214422"/>
            <a:ext cx="4040188" cy="960453"/>
          </a:xfrm>
        </p:spPr>
        <p:txBody>
          <a:bodyPr>
            <a:noAutofit/>
          </a:bodyPr>
          <a:lstStyle/>
          <a:p>
            <a:pPr lvl="0"/>
            <a:endParaRPr lang="ar-SA" sz="2000" dirty="0" smtClean="0">
              <a:solidFill>
                <a:srgbClr val="00B0F0"/>
              </a:solidFill>
            </a:endParaRPr>
          </a:p>
          <a:p>
            <a:pPr lvl="0"/>
            <a:endParaRPr lang="ar-SA" sz="2000" dirty="0" smtClean="0">
              <a:solidFill>
                <a:srgbClr val="00B0F0"/>
              </a:solidFill>
            </a:endParaRPr>
          </a:p>
          <a:p>
            <a:pPr lvl="0"/>
            <a:endParaRPr lang="ar-SA" sz="3200" dirty="0" smtClean="0">
              <a:solidFill>
                <a:srgbClr val="00B0F0"/>
              </a:solidFill>
            </a:endParaRPr>
          </a:p>
          <a:p>
            <a:pPr lvl="0"/>
            <a:r>
              <a:rPr lang="ar-DZ" sz="2000" dirty="0" smtClean="0">
                <a:solidFill>
                  <a:srgbClr val="00B0F0"/>
                </a:solidFill>
              </a:rPr>
              <a:t>الأسواق المنوعة </a:t>
            </a:r>
            <a:r>
              <a:rPr lang="fr-FR" sz="2000" dirty="0" smtClean="0">
                <a:solidFill>
                  <a:srgbClr val="00B0F0"/>
                </a:solidFill>
              </a:rPr>
              <a:t>fragmentes)</a:t>
            </a:r>
            <a:endParaRPr lang="ar-SA" sz="2000" dirty="0" smtClean="0">
              <a:solidFill>
                <a:srgbClr val="00B0F0"/>
              </a:solidFill>
            </a:endParaRPr>
          </a:p>
          <a:p>
            <a:pPr lvl="0"/>
            <a:r>
              <a:rPr lang="ar-DZ" sz="2000" dirty="0" smtClean="0">
                <a:solidFill>
                  <a:srgbClr val="00B0F0"/>
                </a:solidFill>
              </a:rPr>
              <a:t> والأسواق المركزة حول بعض العلامات:</a:t>
            </a:r>
            <a:endParaRPr lang="en-US" sz="2000" dirty="0" smtClean="0">
              <a:solidFill>
                <a:srgbClr val="00B0F0"/>
              </a:solidFill>
            </a:endParaRPr>
          </a:p>
          <a:p>
            <a:endParaRPr lang="ar-SA" sz="2000" dirty="0">
              <a:solidFill>
                <a:srgbClr val="00B0F0"/>
              </a:solidFill>
            </a:endParaRPr>
          </a:p>
        </p:txBody>
      </p:sp>
      <p:sp>
        <p:nvSpPr>
          <p:cNvPr id="6" name="Espace réservé du contenu 5"/>
          <p:cNvSpPr>
            <a:spLocks noGrp="1"/>
          </p:cNvSpPr>
          <p:nvPr>
            <p:ph sz="half" idx="2"/>
          </p:nvPr>
        </p:nvSpPr>
        <p:spPr/>
        <p:txBody>
          <a:bodyPr>
            <a:normAutofit lnSpcReduction="10000"/>
          </a:bodyPr>
          <a:lstStyle/>
          <a:p>
            <a:pPr>
              <a:buNone/>
            </a:pPr>
            <a:r>
              <a:rPr lang="ar-DZ" dirty="0" smtClean="0"/>
              <a:t> </a:t>
            </a:r>
            <a:r>
              <a:rPr lang="ar-DZ" sz="2600" b="1" dirty="0" smtClean="0">
                <a:solidFill>
                  <a:srgbClr val="FF0000"/>
                </a:solidFill>
              </a:rPr>
              <a:t>السوق المنوعة </a:t>
            </a:r>
            <a:r>
              <a:rPr lang="ar-DZ" sz="2600" b="1" dirty="0" smtClean="0"/>
              <a:t>هي السوق التي تحتوي على عدد كبير من العلامات التجارية، كل علامة لها حصة في السوق صغيرة جدا.</a:t>
            </a:r>
            <a:endParaRPr lang="en-US" sz="2600" b="1" dirty="0" smtClean="0"/>
          </a:p>
          <a:p>
            <a:r>
              <a:rPr lang="ar-DZ" sz="2600" b="1" dirty="0" smtClean="0"/>
              <a:t> أما </a:t>
            </a:r>
            <a:r>
              <a:rPr lang="ar-DZ" sz="2600" b="1" dirty="0" smtClean="0">
                <a:solidFill>
                  <a:srgbClr val="FF0000"/>
                </a:solidFill>
              </a:rPr>
              <a:t>السوق المركز حول بعض العلامات التجارية</a:t>
            </a:r>
            <a:r>
              <a:rPr lang="ar-DZ" sz="2600" b="1" dirty="0" smtClean="0"/>
              <a:t> فقط، فتكون السيطرة فيه محصورة بين عدد قليل من هذه العلامات التجارية، وربما يكون محتكر من طرف علامة تجارية واحدة فقط.</a:t>
            </a:r>
            <a:endParaRPr lang="ar-SA" sz="2600" b="1" dirty="0"/>
          </a:p>
        </p:txBody>
      </p:sp>
      <p:sp>
        <p:nvSpPr>
          <p:cNvPr id="7" name="Espace réservé du texte 6"/>
          <p:cNvSpPr>
            <a:spLocks noGrp="1"/>
          </p:cNvSpPr>
          <p:nvPr>
            <p:ph type="body" sz="quarter" idx="3"/>
          </p:nvPr>
        </p:nvSpPr>
        <p:spPr/>
        <p:txBody>
          <a:bodyPr>
            <a:noAutofit/>
          </a:bodyPr>
          <a:lstStyle/>
          <a:p>
            <a:pPr lvl="0"/>
            <a:endParaRPr lang="ar-SA" dirty="0" smtClean="0">
              <a:solidFill>
                <a:srgbClr val="00B0F0"/>
              </a:solidFill>
            </a:endParaRPr>
          </a:p>
          <a:p>
            <a:pPr lvl="0"/>
            <a:endParaRPr lang="ar-SA" dirty="0" smtClean="0">
              <a:solidFill>
                <a:srgbClr val="00B0F0"/>
              </a:solidFill>
            </a:endParaRPr>
          </a:p>
          <a:p>
            <a:pPr lvl="0"/>
            <a:r>
              <a:rPr lang="ar-DZ" dirty="0" smtClean="0">
                <a:solidFill>
                  <a:srgbClr val="00B0F0"/>
                </a:solidFill>
              </a:rPr>
              <a:t>الأسواق المفتوحة </a:t>
            </a:r>
            <a:endParaRPr lang="ar-SA" dirty="0" smtClean="0">
              <a:solidFill>
                <a:srgbClr val="00B0F0"/>
              </a:solidFill>
            </a:endParaRPr>
          </a:p>
          <a:p>
            <a:pPr lvl="0"/>
            <a:r>
              <a:rPr lang="ar-DZ" dirty="0" smtClean="0">
                <a:solidFill>
                  <a:srgbClr val="00B0F0"/>
                </a:solidFill>
              </a:rPr>
              <a:t>والأسواق المغلقة: </a:t>
            </a:r>
            <a:endParaRPr lang="en-US" dirty="0" smtClean="0">
              <a:solidFill>
                <a:srgbClr val="00B0F0"/>
              </a:solidFill>
            </a:endParaRPr>
          </a:p>
        </p:txBody>
      </p:sp>
      <p:sp>
        <p:nvSpPr>
          <p:cNvPr id="8" name="Espace réservé du contenu 7"/>
          <p:cNvSpPr>
            <a:spLocks noGrp="1"/>
          </p:cNvSpPr>
          <p:nvPr>
            <p:ph sz="quarter" idx="4"/>
          </p:nvPr>
        </p:nvSpPr>
        <p:spPr/>
        <p:txBody>
          <a:bodyPr>
            <a:normAutofit fontScale="92500"/>
          </a:bodyPr>
          <a:lstStyle/>
          <a:p>
            <a:pPr lvl="0">
              <a:buNone/>
            </a:pPr>
            <a:endParaRPr lang="en-US" dirty="0" smtClean="0"/>
          </a:p>
          <a:p>
            <a:r>
              <a:rPr lang="ar-DZ" sz="3200" b="1" dirty="0" smtClean="0">
                <a:solidFill>
                  <a:srgbClr val="FF0000"/>
                </a:solidFill>
              </a:rPr>
              <a:t>الأسواق المفتوحة </a:t>
            </a:r>
            <a:r>
              <a:rPr lang="ar-DZ" sz="3200" b="1" dirty="0" smtClean="0"/>
              <a:t>هي الأسواق التي من السهل الدخول إليها حيث أن هذه الأسواق غير مهيكلة، بينما </a:t>
            </a:r>
            <a:r>
              <a:rPr lang="ar-DZ" sz="3200" b="1" dirty="0" smtClean="0">
                <a:solidFill>
                  <a:srgbClr val="FF0000"/>
                </a:solidFill>
              </a:rPr>
              <a:t>الأسواق المغلقة </a:t>
            </a:r>
            <a:r>
              <a:rPr lang="ar-DZ" sz="3200" b="1" dirty="0" smtClean="0"/>
              <a:t>فهي عبارة عن أسواق مهيكلة يصعب دخول المنتجين إليها.</a:t>
            </a:r>
            <a:endParaRPr lang="en-US" sz="3200" b="1" dirty="0" smtClean="0"/>
          </a:p>
          <a:p>
            <a:endParaRPr lang="ar-SA"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a:bodyPr>
          <a:lstStyle/>
          <a:p>
            <a:r>
              <a:rPr lang="ar-DZ" b="1" dirty="0" smtClean="0">
                <a:solidFill>
                  <a:srgbClr val="FF0000"/>
                </a:solidFill>
              </a:rPr>
              <a:t>المزيج</a:t>
            </a:r>
            <a:r>
              <a:rPr lang="ar-DZ" b="1" u="sng" dirty="0" smtClean="0">
                <a:solidFill>
                  <a:srgbClr val="FF0000"/>
                </a:solidFill>
              </a:rPr>
              <a:t> </a:t>
            </a:r>
            <a:r>
              <a:rPr lang="ar-DZ" b="1" dirty="0" smtClean="0">
                <a:solidFill>
                  <a:srgbClr val="FF0000"/>
                </a:solidFill>
              </a:rPr>
              <a:t>التسويقي</a:t>
            </a:r>
            <a:r>
              <a:rPr lang="ar-DZ" b="1" u="sng" dirty="0" smtClean="0">
                <a:solidFill>
                  <a:srgbClr val="FF0000"/>
                </a:solidFill>
              </a:rPr>
              <a:t> </a:t>
            </a:r>
            <a:r>
              <a:rPr lang="fr-FR" b="1" dirty="0" smtClean="0">
                <a:solidFill>
                  <a:srgbClr val="FF0000"/>
                </a:solidFill>
              </a:rPr>
              <a:t>Marketing</a:t>
            </a:r>
            <a:r>
              <a:rPr lang="fr-FR" b="1" u="sng" dirty="0" smtClean="0">
                <a:solidFill>
                  <a:srgbClr val="FF0000"/>
                </a:solidFill>
              </a:rPr>
              <a:t> </a:t>
            </a:r>
            <a:r>
              <a:rPr lang="fr-FR" b="1" dirty="0" smtClean="0">
                <a:solidFill>
                  <a:srgbClr val="FF0000"/>
                </a:solidFill>
              </a:rPr>
              <a:t>Mix</a:t>
            </a:r>
            <a:endParaRPr lang="ar-SA" dirty="0">
              <a:solidFill>
                <a:srgbClr val="FF0000"/>
              </a:solidFill>
            </a:endParaRPr>
          </a:p>
        </p:txBody>
      </p:sp>
      <p:sp>
        <p:nvSpPr>
          <p:cNvPr id="8" name="Espace réservé du contenu 7"/>
          <p:cNvSpPr>
            <a:spLocks noGrp="1"/>
          </p:cNvSpPr>
          <p:nvPr>
            <p:ph idx="1"/>
          </p:nvPr>
        </p:nvSpPr>
        <p:spPr/>
        <p:txBody>
          <a:bodyPr>
            <a:normAutofit/>
          </a:bodyPr>
          <a:lstStyle/>
          <a:p>
            <a:pPr lvl="0" algn="ctr">
              <a:buNone/>
            </a:pPr>
            <a:r>
              <a:rPr lang="ar-DZ" b="1" dirty="0" smtClean="0"/>
              <a:t> </a:t>
            </a:r>
            <a:r>
              <a:rPr lang="ar-DZ" sz="3600" b="1" dirty="0" smtClean="0"/>
              <a:t>هو </a:t>
            </a:r>
            <a:r>
              <a:rPr lang="ar-DZ" sz="3600" b="1" dirty="0"/>
              <a:t>مجموعة من العناصر التي يقوم </a:t>
            </a:r>
            <a:r>
              <a:rPr lang="ar-DZ" sz="3600" b="1" dirty="0" err="1"/>
              <a:t>بها</a:t>
            </a:r>
            <a:r>
              <a:rPr lang="ar-DZ" sz="3600" b="1" dirty="0"/>
              <a:t> البائع أو الشركة بتحديدها كجزء من خطته التسويقية وكثيرا ما يشار إليها بالعناصر الأربعة </a:t>
            </a:r>
            <a:r>
              <a:rPr lang="fr-FR" sz="3600" b="1" dirty="0"/>
              <a:t>Les </a:t>
            </a:r>
            <a:r>
              <a:rPr lang="fr-FR" sz="3600" b="1" dirty="0">
                <a:solidFill>
                  <a:srgbClr val="00B050"/>
                </a:solidFill>
              </a:rPr>
              <a:t>4 P</a:t>
            </a:r>
            <a:r>
              <a:rPr lang="ar-DZ" sz="3600" b="1" dirty="0"/>
              <a:t>: وهي </a:t>
            </a:r>
            <a:r>
              <a:rPr lang="ar-DZ" sz="3600" b="1" dirty="0">
                <a:solidFill>
                  <a:srgbClr val="FF0000"/>
                </a:solidFill>
              </a:rPr>
              <a:t>المنتج</a:t>
            </a:r>
            <a:r>
              <a:rPr lang="ar-DZ" sz="3600" b="1" dirty="0"/>
              <a:t> </a:t>
            </a:r>
            <a:r>
              <a:rPr lang="fr-FR" sz="3600" b="1" dirty="0">
                <a:solidFill>
                  <a:srgbClr val="00B050"/>
                </a:solidFill>
              </a:rPr>
              <a:t>P</a:t>
            </a:r>
            <a:r>
              <a:rPr lang="fr-FR" sz="3600" b="1" dirty="0">
                <a:solidFill>
                  <a:srgbClr val="0070C0"/>
                </a:solidFill>
              </a:rPr>
              <a:t>roduct</a:t>
            </a:r>
            <a:r>
              <a:rPr lang="ar-DZ" sz="3600" b="1" dirty="0"/>
              <a:t>، </a:t>
            </a:r>
            <a:r>
              <a:rPr lang="ar-DZ" sz="3600" b="1" dirty="0">
                <a:solidFill>
                  <a:srgbClr val="FF0000"/>
                </a:solidFill>
              </a:rPr>
              <a:t>السعر</a:t>
            </a:r>
            <a:r>
              <a:rPr lang="ar-DZ" sz="3600" b="1" dirty="0"/>
              <a:t> </a:t>
            </a:r>
            <a:r>
              <a:rPr lang="fr-FR" sz="3600" b="1" dirty="0">
                <a:solidFill>
                  <a:srgbClr val="00B050"/>
                </a:solidFill>
              </a:rPr>
              <a:t>P</a:t>
            </a:r>
            <a:r>
              <a:rPr lang="fr-FR" sz="3600" b="1" dirty="0">
                <a:solidFill>
                  <a:srgbClr val="0070C0"/>
                </a:solidFill>
              </a:rPr>
              <a:t>rice</a:t>
            </a:r>
            <a:r>
              <a:rPr lang="ar-DZ" sz="3600" b="1" dirty="0"/>
              <a:t>، و</a:t>
            </a:r>
            <a:r>
              <a:rPr lang="ar-DZ" sz="3600" b="1" dirty="0">
                <a:solidFill>
                  <a:srgbClr val="FF0000"/>
                </a:solidFill>
              </a:rPr>
              <a:t>المكان</a:t>
            </a:r>
            <a:r>
              <a:rPr lang="ar-DZ" sz="3600" b="1" dirty="0"/>
              <a:t> أو </a:t>
            </a:r>
            <a:r>
              <a:rPr lang="ar-DZ" sz="3600" b="1" dirty="0">
                <a:solidFill>
                  <a:srgbClr val="FF0000"/>
                </a:solidFill>
              </a:rPr>
              <a:t>وسيلة التوزيع</a:t>
            </a:r>
            <a:r>
              <a:rPr lang="ar-DZ" sz="3600" b="1" dirty="0"/>
              <a:t> </a:t>
            </a:r>
            <a:r>
              <a:rPr lang="fr-FR" sz="3600" b="1" dirty="0">
                <a:solidFill>
                  <a:srgbClr val="00B050"/>
                </a:solidFill>
              </a:rPr>
              <a:t>P</a:t>
            </a:r>
            <a:r>
              <a:rPr lang="fr-FR" sz="3600" b="1" dirty="0">
                <a:solidFill>
                  <a:srgbClr val="0070C0"/>
                </a:solidFill>
              </a:rPr>
              <a:t>lace</a:t>
            </a:r>
            <a:r>
              <a:rPr lang="ar-DZ" sz="3600" b="1" dirty="0"/>
              <a:t>، </a:t>
            </a:r>
            <a:r>
              <a:rPr lang="ar-DZ" sz="3600" b="1" dirty="0">
                <a:solidFill>
                  <a:srgbClr val="FF0000"/>
                </a:solidFill>
              </a:rPr>
              <a:t>وطرق الاتصال والتوزيع </a:t>
            </a:r>
            <a:r>
              <a:rPr lang="fr-FR" sz="3600" b="1" dirty="0">
                <a:solidFill>
                  <a:srgbClr val="00B050"/>
                </a:solidFill>
              </a:rPr>
              <a:t>P</a:t>
            </a:r>
            <a:r>
              <a:rPr lang="fr-FR" sz="3600" b="1" dirty="0">
                <a:solidFill>
                  <a:srgbClr val="0070C0"/>
                </a:solidFill>
              </a:rPr>
              <a:t>romotion</a:t>
            </a:r>
            <a:r>
              <a:rPr lang="ar-DZ" sz="3600" b="1" dirty="0"/>
              <a:t>. </a:t>
            </a:r>
            <a:r>
              <a:rPr lang="ar-DZ" sz="3600" b="1" dirty="0" smtClean="0"/>
              <a:t> </a:t>
            </a:r>
            <a:endParaRPr lang="en-US" sz="3600" b="1" dirty="0"/>
          </a:p>
          <a:p>
            <a:pPr algn="ctr"/>
            <a:endParaRPr lang="ar-SA" sz="3600" b="1" dirty="0"/>
          </a:p>
        </p:txBody>
      </p:sp>
      <p:sp>
        <p:nvSpPr>
          <p:cNvPr id="9" name="Rectangle 8"/>
          <p:cNvSpPr/>
          <p:nvPr/>
        </p:nvSpPr>
        <p:spPr>
          <a:xfrm>
            <a:off x="10238559" y="1769775"/>
            <a:ext cx="300082" cy="584775"/>
          </a:xfrm>
          <a:prstGeom prst="rect">
            <a:avLst/>
          </a:prstGeom>
        </p:spPr>
        <p:txBody>
          <a:bodyPr wrap="none">
            <a:spAutoFit/>
          </a:bodyPr>
          <a:lstStyle/>
          <a:p>
            <a:r>
              <a:rPr lang="ar-DZ" sz="3200" dirty="0">
                <a:solidFill>
                  <a:prstClr val="black"/>
                </a:solidFill>
              </a:rPr>
              <a:t>ه</a:t>
            </a: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ar-DZ" b="1" dirty="0" smtClean="0">
                <a:solidFill>
                  <a:srgbClr val="FF0000"/>
                </a:solidFill>
              </a:rPr>
              <a:t>دورة حياة السوق ومراحلها</a:t>
            </a:r>
            <a:endParaRPr lang="en-US" dirty="0" smtClean="0">
              <a:solidFill>
                <a:srgbClr val="FF0000"/>
              </a:solidFill>
            </a:endParaRPr>
          </a:p>
        </p:txBody>
      </p:sp>
      <p:sp>
        <p:nvSpPr>
          <p:cNvPr id="8" name="Espace réservé du contenu 7"/>
          <p:cNvSpPr>
            <a:spLocks noGrp="1"/>
          </p:cNvSpPr>
          <p:nvPr>
            <p:ph idx="1"/>
          </p:nvPr>
        </p:nvSpPr>
        <p:spPr/>
        <p:txBody>
          <a:bodyPr/>
          <a:lstStyle/>
          <a:p>
            <a:pPr>
              <a:buNone/>
            </a:pPr>
            <a:endParaRPr lang="en-US" dirty="0" smtClean="0"/>
          </a:p>
          <a:p>
            <a:pPr algn="ctr"/>
            <a:r>
              <a:rPr lang="ar-DZ" sz="4800" b="1" dirty="0" smtClean="0"/>
              <a:t>إن دورة </a:t>
            </a:r>
            <a:r>
              <a:rPr lang="ar-DZ" sz="4800" b="1" dirty="0" smtClean="0">
                <a:solidFill>
                  <a:srgbClr val="FF0000"/>
                </a:solidFill>
              </a:rPr>
              <a:t>حياة سوق </a:t>
            </a:r>
            <a:r>
              <a:rPr lang="ar-DZ" sz="4800" b="1" dirty="0" err="1" smtClean="0">
                <a:solidFill>
                  <a:srgbClr val="FF0000"/>
                </a:solidFill>
              </a:rPr>
              <a:t>منتوج</a:t>
            </a:r>
            <a:r>
              <a:rPr lang="ar-DZ" sz="4800" b="1" dirty="0" smtClean="0">
                <a:solidFill>
                  <a:srgbClr val="FF0000"/>
                </a:solidFill>
              </a:rPr>
              <a:t> </a:t>
            </a:r>
            <a:r>
              <a:rPr lang="ar-DZ" sz="4800" b="1" dirty="0" smtClean="0"/>
              <a:t>ما لا تختلف كثيرا عن دورة حياة هذا </a:t>
            </a:r>
            <a:r>
              <a:rPr lang="ar-DZ" sz="4800" b="1" dirty="0" err="1" smtClean="0">
                <a:solidFill>
                  <a:srgbClr val="FF0000"/>
                </a:solidFill>
              </a:rPr>
              <a:t>المنتوج</a:t>
            </a:r>
            <a:endParaRPr lang="en-US" sz="4800" b="1" dirty="0" smtClean="0">
              <a:solidFill>
                <a:srgbClr val="FF0000"/>
              </a:solidFill>
            </a:endParaRPr>
          </a:p>
          <a:p>
            <a:pPr algn="ctr"/>
            <a:endParaRPr lang="ar-SA" sz="48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solidFill>
                  <a:srgbClr val="FF0000"/>
                </a:solidFill>
              </a:rPr>
              <a:t>مراحل دورة الحياة</a:t>
            </a:r>
            <a:endParaRPr lang="ar-SA" b="1" dirty="0">
              <a:solidFill>
                <a:srgbClr val="FF0000"/>
              </a:solidFill>
            </a:endParaRPr>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الانقطاعات </a:t>
            </a:r>
            <a:r>
              <a:rPr lang="fr-FR" b="1" dirty="0" smtClean="0">
                <a:solidFill>
                  <a:srgbClr val="FF0000"/>
                </a:solidFill>
              </a:rPr>
              <a:t> Les ruptures</a:t>
            </a:r>
            <a:endParaRPr lang="ar-SA" dirty="0">
              <a:solidFill>
                <a:srgbClr val="FF0000"/>
              </a:solidFill>
            </a:endParaRPr>
          </a:p>
        </p:txBody>
      </p:sp>
      <p:sp>
        <p:nvSpPr>
          <p:cNvPr id="3" name="Espace réservé du contenu 2"/>
          <p:cNvSpPr>
            <a:spLocks noGrp="1"/>
          </p:cNvSpPr>
          <p:nvPr>
            <p:ph idx="1"/>
          </p:nvPr>
        </p:nvSpPr>
        <p:spPr/>
        <p:txBody>
          <a:bodyPr>
            <a:normAutofit fontScale="25000" lnSpcReduction="20000"/>
          </a:bodyPr>
          <a:lstStyle/>
          <a:p>
            <a:pPr lvl="0">
              <a:buNone/>
            </a:pPr>
            <a:endParaRPr lang="en-US" dirty="0" smtClean="0"/>
          </a:p>
          <a:p>
            <a:r>
              <a:rPr lang="ar-DZ" sz="14400" b="1" dirty="0" smtClean="0"/>
              <a:t>إن التغير في القوانين التنظيمية قد تؤدي إلى </a:t>
            </a:r>
            <a:r>
              <a:rPr lang="ar-DZ" sz="14400" b="1" dirty="0" smtClean="0">
                <a:solidFill>
                  <a:srgbClr val="FF0000"/>
                </a:solidFill>
              </a:rPr>
              <a:t>انقطاعات</a:t>
            </a:r>
            <a:r>
              <a:rPr lang="ar-DZ" sz="14400" b="1" dirty="0" smtClean="0"/>
              <a:t> مفاجئة توصل إلى موت السوق فمثلا في بداية سنوات الستينات تم موت سوق الدراجات في أوروبا بسرعة بسبب تطور سوق السيارات المستعملة.</a:t>
            </a:r>
            <a:endParaRPr lang="en-US" sz="14400" b="1" dirty="0" smtClean="0"/>
          </a:p>
          <a:p>
            <a:r>
              <a:rPr lang="ar-DZ" sz="14400" b="1" dirty="0" smtClean="0"/>
              <a:t>وعلى كل فإن </a:t>
            </a:r>
            <a:r>
              <a:rPr lang="ar-DZ" sz="14400" b="1" dirty="0" smtClean="0">
                <a:solidFill>
                  <a:srgbClr val="FF0000"/>
                </a:solidFill>
              </a:rPr>
              <a:t>دورة حياة السوق</a:t>
            </a:r>
            <a:r>
              <a:rPr lang="ar-DZ" sz="14400" b="1" dirty="0" smtClean="0"/>
              <a:t> هذه ليست دائما منتظمة حيث أنه يمكن لسوق معين أن يولد من جديد بعد مرحلة الموت وذلك بسبب الموضة أو التجديد أو أثر سوق أخر .... </a:t>
            </a:r>
            <a:endParaRPr lang="en-US" sz="14400" b="1" dirty="0" smtClean="0"/>
          </a:p>
          <a:p>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ar-DZ" b="1" dirty="0" smtClean="0">
                <a:solidFill>
                  <a:srgbClr val="FF0000"/>
                </a:solidFill>
              </a:rPr>
              <a:t>العلاقات بين الأسواق</a:t>
            </a:r>
            <a:endParaRPr lang="ar-SA" dirty="0"/>
          </a:p>
        </p:txBody>
      </p:sp>
      <p:sp>
        <p:nvSpPr>
          <p:cNvPr id="5" name="Espace réservé du texte 4"/>
          <p:cNvSpPr>
            <a:spLocks noGrp="1"/>
          </p:cNvSpPr>
          <p:nvPr>
            <p:ph type="body" idx="1"/>
          </p:nvPr>
        </p:nvSpPr>
        <p:spPr/>
        <p:txBody>
          <a:bodyPr/>
          <a:lstStyle/>
          <a:p>
            <a:pPr lvl="0"/>
            <a:r>
              <a:rPr lang="ar-DZ" sz="3200" dirty="0" smtClean="0">
                <a:solidFill>
                  <a:srgbClr val="00B0F0"/>
                </a:solidFill>
              </a:rPr>
              <a:t>العلاقات العمودية (الفروع):</a:t>
            </a:r>
            <a:endParaRPr lang="en-US" sz="3200" dirty="0" smtClean="0">
              <a:solidFill>
                <a:srgbClr val="00B0F0"/>
              </a:solidFill>
            </a:endParaRPr>
          </a:p>
          <a:p>
            <a:endParaRPr lang="ar-SA" dirty="0"/>
          </a:p>
        </p:txBody>
      </p:sp>
      <p:sp>
        <p:nvSpPr>
          <p:cNvPr id="6" name="Espace réservé du contenu 5"/>
          <p:cNvSpPr>
            <a:spLocks noGrp="1"/>
          </p:cNvSpPr>
          <p:nvPr>
            <p:ph sz="half" idx="2"/>
          </p:nvPr>
        </p:nvSpPr>
        <p:spPr/>
        <p:txBody>
          <a:bodyPr>
            <a:normAutofit lnSpcReduction="10000"/>
          </a:bodyPr>
          <a:lstStyle/>
          <a:p>
            <a:pPr lvl="0">
              <a:buNone/>
            </a:pPr>
            <a:endParaRPr lang="en-US" dirty="0" smtClean="0"/>
          </a:p>
          <a:p>
            <a:pPr algn="ctr"/>
            <a:r>
              <a:rPr lang="ar-DZ" sz="2800" b="1" dirty="0" smtClean="0">
                <a:solidFill>
                  <a:srgbClr val="00B050"/>
                </a:solidFill>
              </a:rPr>
              <a:t>الفرع </a:t>
            </a:r>
            <a:r>
              <a:rPr lang="fr-FR" sz="2800" b="1" dirty="0" smtClean="0">
                <a:solidFill>
                  <a:srgbClr val="00B050"/>
                </a:solidFill>
              </a:rPr>
              <a:t>(filière) </a:t>
            </a:r>
            <a:r>
              <a:rPr lang="ar-DZ" sz="2800" b="1" dirty="0" smtClean="0">
                <a:solidFill>
                  <a:srgbClr val="00B050"/>
                </a:solidFill>
              </a:rPr>
              <a:t> </a:t>
            </a:r>
            <a:r>
              <a:rPr lang="ar-DZ" sz="2800" b="1" dirty="0" smtClean="0"/>
              <a:t>هو مفهوم يرتبط بتجميع مختلف الأسواق المنظمة حول نفس </a:t>
            </a:r>
            <a:r>
              <a:rPr lang="ar-DZ" sz="2800" b="1" dirty="0" err="1" smtClean="0"/>
              <a:t>المنتوج</a:t>
            </a:r>
            <a:r>
              <a:rPr lang="ar-DZ" sz="2800" b="1" dirty="0" smtClean="0"/>
              <a:t>، كل سوق من هذه الأسواق يربط بين العارضين والطالبين، وكل هذه الأسواق تساهم في تحويل المواد الأولية إلى منتجات نهائية.</a:t>
            </a:r>
            <a:r>
              <a:rPr lang="ar-DZ" sz="2800" b="1" baseline="30000" dirty="0" smtClean="0"/>
              <a:t>21</a:t>
            </a:r>
            <a:endParaRPr lang="en-US" sz="2800" b="1" dirty="0" smtClean="0"/>
          </a:p>
          <a:p>
            <a:endParaRPr lang="ar-SA" dirty="0"/>
          </a:p>
        </p:txBody>
      </p:sp>
      <p:sp>
        <p:nvSpPr>
          <p:cNvPr id="7" name="Espace réservé du texte 6"/>
          <p:cNvSpPr>
            <a:spLocks noGrp="1"/>
          </p:cNvSpPr>
          <p:nvPr>
            <p:ph type="body" sz="quarter" idx="3"/>
          </p:nvPr>
        </p:nvSpPr>
        <p:spPr/>
        <p:txBody>
          <a:bodyPr/>
          <a:lstStyle/>
          <a:p>
            <a:pPr lvl="0"/>
            <a:r>
              <a:rPr lang="ar-DZ" sz="3200" dirty="0" smtClean="0">
                <a:solidFill>
                  <a:srgbClr val="00B0F0"/>
                </a:solidFill>
              </a:rPr>
              <a:t>العلاقات الأفقية</a:t>
            </a:r>
            <a:r>
              <a:rPr lang="ar-DZ" dirty="0" smtClean="0"/>
              <a:t>: </a:t>
            </a:r>
            <a:endParaRPr lang="en-US" dirty="0" smtClean="0"/>
          </a:p>
          <a:p>
            <a:endParaRPr lang="ar-SA" dirty="0"/>
          </a:p>
        </p:txBody>
      </p:sp>
      <p:sp>
        <p:nvSpPr>
          <p:cNvPr id="8" name="Espace réservé du contenu 7"/>
          <p:cNvSpPr>
            <a:spLocks noGrp="1"/>
          </p:cNvSpPr>
          <p:nvPr>
            <p:ph sz="quarter" idx="4"/>
          </p:nvPr>
        </p:nvSpPr>
        <p:spPr/>
        <p:txBody>
          <a:bodyPr>
            <a:normAutofit fontScale="55000" lnSpcReduction="20000"/>
          </a:bodyPr>
          <a:lstStyle/>
          <a:p>
            <a:pPr>
              <a:buNone/>
            </a:pPr>
            <a:endParaRPr lang="ar-SA" b="1" dirty="0" smtClean="0"/>
          </a:p>
          <a:p>
            <a:endParaRPr lang="en-US" dirty="0" smtClean="0"/>
          </a:p>
          <a:p>
            <a:pPr lvl="0">
              <a:buNone/>
            </a:pPr>
            <a:endParaRPr lang="en-US" dirty="0" smtClean="0"/>
          </a:p>
          <a:p>
            <a:pPr algn="ctr"/>
            <a:r>
              <a:rPr lang="ar-DZ" sz="4500" b="1" dirty="0" smtClean="0"/>
              <a:t>لا يوجد أي سوق </a:t>
            </a:r>
            <a:r>
              <a:rPr lang="ar-DZ" sz="4500" b="1" dirty="0" err="1" smtClean="0"/>
              <a:t>لمنتوج</a:t>
            </a:r>
            <a:r>
              <a:rPr lang="ar-DZ" sz="4500" b="1" dirty="0" smtClean="0"/>
              <a:t> ما معزول تماما عن باقي الأسواق وهنا مفهومين هما: </a:t>
            </a:r>
            <a:endParaRPr lang="en-US" sz="4500" b="1" dirty="0" smtClean="0"/>
          </a:p>
          <a:p>
            <a:pPr lvl="0" algn="ctr"/>
            <a:r>
              <a:rPr lang="ar-DZ" sz="4500" b="1" dirty="0" smtClean="0">
                <a:solidFill>
                  <a:srgbClr val="00B050"/>
                </a:solidFill>
              </a:rPr>
              <a:t>سوق المنتجات البديلة</a:t>
            </a:r>
            <a:r>
              <a:rPr lang="ar-DZ" sz="4500" b="1" dirty="0" smtClean="0"/>
              <a:t>: وهي السلع التي تشبع نفس الحاجة التي يشبعها </a:t>
            </a:r>
            <a:r>
              <a:rPr lang="ar-DZ" sz="4500" b="1" dirty="0" err="1" smtClean="0"/>
              <a:t>المنتوج</a:t>
            </a:r>
            <a:r>
              <a:rPr lang="ar-DZ" sz="4500" b="1" dirty="0" smtClean="0"/>
              <a:t> الأساسي.</a:t>
            </a:r>
            <a:endParaRPr lang="en-US" sz="4500" b="1" dirty="0" smtClean="0"/>
          </a:p>
          <a:p>
            <a:pPr lvl="0" algn="ctr"/>
            <a:r>
              <a:rPr lang="ar-DZ" sz="4500" b="1" dirty="0" smtClean="0">
                <a:solidFill>
                  <a:srgbClr val="00B050"/>
                </a:solidFill>
              </a:rPr>
              <a:t>سوق المنتجات المكملة</a:t>
            </a:r>
            <a:r>
              <a:rPr lang="ar-DZ" sz="4500" b="1" dirty="0" smtClean="0"/>
              <a:t>، وهي السلع التي تكمل </a:t>
            </a:r>
            <a:r>
              <a:rPr lang="ar-DZ" sz="4500" b="1" dirty="0" err="1" smtClean="0"/>
              <a:t>المنتوج</a:t>
            </a:r>
            <a:r>
              <a:rPr lang="ar-DZ" sz="4500" b="1" dirty="0" smtClean="0"/>
              <a:t> الأساسي.</a:t>
            </a:r>
            <a:endParaRPr lang="en-US" sz="4500" b="1" dirty="0" smtClean="0"/>
          </a:p>
          <a:p>
            <a:pPr algn="ctr"/>
            <a:endParaRPr lang="ar-SA" sz="45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457200" y="274638"/>
            <a:ext cx="8229600" cy="1868478"/>
          </a:xfrm>
        </p:spPr>
        <p:txBody>
          <a:bodyPr>
            <a:normAutofit fontScale="90000"/>
          </a:bodyPr>
          <a:lstStyle/>
          <a:p>
            <a:r>
              <a:rPr lang="ar-DZ" b="1" dirty="0" smtClean="0"/>
              <a:t> </a:t>
            </a:r>
            <a:r>
              <a:rPr lang="ar-SA" b="1" dirty="0" smtClean="0"/>
              <a:t/>
            </a:r>
            <a:br>
              <a:rPr lang="ar-SA" b="1" dirty="0" smtClean="0"/>
            </a:br>
            <a:r>
              <a:rPr lang="ar-SA" b="1" dirty="0" smtClean="0"/>
              <a:t/>
            </a:r>
            <a:br>
              <a:rPr lang="ar-SA" b="1" dirty="0" smtClean="0"/>
            </a:br>
            <a:r>
              <a:rPr lang="ar-SA" b="1" dirty="0" smtClean="0"/>
              <a:t/>
            </a:r>
            <a:br>
              <a:rPr lang="ar-SA" b="1" dirty="0" smtClean="0"/>
            </a:br>
            <a:r>
              <a:rPr lang="ar-SA" b="1" dirty="0" smtClean="0"/>
              <a:t/>
            </a:r>
            <a:br>
              <a:rPr lang="ar-SA" b="1" dirty="0" smtClean="0"/>
            </a:br>
            <a:r>
              <a:rPr lang="ar-SA" b="1" dirty="0" smtClean="0"/>
              <a:t/>
            </a:r>
            <a:br>
              <a:rPr lang="ar-SA" b="1" dirty="0" smtClean="0"/>
            </a:br>
            <a:r>
              <a:rPr lang="ar-SA" b="1" dirty="0" smtClean="0"/>
              <a:t/>
            </a:r>
            <a:br>
              <a:rPr lang="ar-SA" b="1" dirty="0" smtClean="0"/>
            </a:br>
            <a:r>
              <a:rPr lang="ar-SA" b="1" dirty="0" smtClean="0"/>
              <a:t/>
            </a:r>
            <a:br>
              <a:rPr lang="ar-SA" b="1" dirty="0" smtClean="0"/>
            </a:br>
            <a:r>
              <a:rPr lang="ar-DZ" b="1" dirty="0" smtClean="0">
                <a:solidFill>
                  <a:srgbClr val="FF0000"/>
                </a:solidFill>
              </a:rPr>
              <a:t>الحصة السوقية</a:t>
            </a:r>
            <a:r>
              <a:rPr lang="ar-DZ" b="1" dirty="0" smtClean="0"/>
              <a:t>:</a:t>
            </a:r>
            <a:r>
              <a:rPr lang="en-US" dirty="0" smtClean="0"/>
              <a:t/>
            </a:r>
            <a:br>
              <a:rPr lang="en-US" dirty="0" smtClean="0"/>
            </a:br>
            <a:r>
              <a:rPr lang="ar-DZ" dirty="0" smtClean="0"/>
              <a:t>إن المؤشر الأكثر استعمالا لتحليل الوضعية التنافسية </a:t>
            </a:r>
            <a:r>
              <a:rPr lang="ar-DZ" dirty="0" err="1" smtClean="0"/>
              <a:t>لمنتوج</a:t>
            </a:r>
            <a:r>
              <a:rPr lang="ar-DZ" dirty="0" smtClean="0"/>
              <a:t> (أو خدمة)، لعلامة أو لمؤسسة ما هو مؤشر إلى السوقية، وتحسب </a:t>
            </a:r>
            <a:r>
              <a:rPr lang="ar-DZ" dirty="0" err="1" smtClean="0"/>
              <a:t>كمايلي</a:t>
            </a:r>
            <a:r>
              <a:rPr lang="ar-DZ" dirty="0" smtClean="0"/>
              <a:t>:</a:t>
            </a:r>
            <a:r>
              <a:rPr lang="ar-SA" dirty="0" smtClean="0"/>
              <a:t/>
            </a:r>
            <a:br>
              <a:rPr lang="ar-SA" dirty="0" smtClean="0"/>
            </a:br>
            <a:endParaRPr lang="ar-SA" dirty="0"/>
          </a:p>
        </p:txBody>
      </p:sp>
      <p:sp>
        <p:nvSpPr>
          <p:cNvPr id="11" name="Espace réservé du contenu 10"/>
          <p:cNvSpPr>
            <a:spLocks noGrp="1"/>
          </p:cNvSpPr>
          <p:nvPr>
            <p:ph idx="1"/>
          </p:nvPr>
        </p:nvSpPr>
        <p:spPr/>
        <p:txBody>
          <a:bodyPr/>
          <a:lstStyle/>
          <a:p>
            <a:endParaRPr lang="ar-SA" dirty="0" smtClean="0"/>
          </a:p>
          <a:p>
            <a:endParaRPr lang="ar-SA" dirty="0" smtClean="0"/>
          </a:p>
          <a:p>
            <a:endParaRPr lang="ar-SA" dirty="0"/>
          </a:p>
        </p:txBody>
      </p:sp>
      <p:sp>
        <p:nvSpPr>
          <p:cNvPr id="10" name="Rectangle 9"/>
          <p:cNvSpPr/>
          <p:nvPr/>
        </p:nvSpPr>
        <p:spPr>
          <a:xfrm>
            <a:off x="1571604" y="4714884"/>
            <a:ext cx="6643734" cy="369332"/>
          </a:xfrm>
          <a:prstGeom prst="rect">
            <a:avLst/>
          </a:prstGeom>
        </p:spPr>
        <p:txBody>
          <a:bodyPr wrap="square">
            <a:spAutoFit/>
          </a:bodyPr>
          <a:lstStyle/>
          <a:p>
            <a:r>
              <a:rPr lang="ar-DZ" b="1" dirty="0" smtClean="0">
                <a:solidFill>
                  <a:srgbClr val="FF0000"/>
                </a:solidFill>
              </a:rPr>
              <a:t>الحصة السوقية = مبيعات </a:t>
            </a:r>
            <a:r>
              <a:rPr lang="ar-DZ" b="1" dirty="0" err="1" smtClean="0">
                <a:solidFill>
                  <a:srgbClr val="FF0000"/>
                </a:solidFill>
              </a:rPr>
              <a:t>المنتوج</a:t>
            </a:r>
            <a:r>
              <a:rPr lang="ar-DZ" b="1" dirty="0" smtClean="0">
                <a:solidFill>
                  <a:srgbClr val="FF0000"/>
                </a:solidFill>
              </a:rPr>
              <a:t> أو العلامة / المبيعات الإجمالية </a:t>
            </a:r>
            <a:endParaRPr lang="ar-SA" b="1" dirty="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8"/>
          <p:cNvGraphicFramePr>
            <a:graphicFrameLocks noGrp="1"/>
          </p:cNvGraphicFramePr>
          <p:nvPr>
            <p:ph idx="1"/>
          </p:nvPr>
        </p:nvGraphicFramePr>
        <p:xfrm>
          <a:off x="0" y="142875"/>
          <a:ext cx="9144000" cy="671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r>
              <a:rPr lang="ar-DZ" sz="4800" b="1" dirty="0" smtClean="0">
                <a:solidFill>
                  <a:srgbClr val="FF0000"/>
                </a:solidFill>
              </a:rPr>
              <a:t>تعريف دراسة السوق </a:t>
            </a:r>
            <a:r>
              <a:rPr lang="en-US" sz="4800" dirty="0" smtClean="0">
                <a:solidFill>
                  <a:srgbClr val="FF0000"/>
                </a:solidFill>
              </a:rPr>
              <a:t/>
            </a:r>
            <a:br>
              <a:rPr lang="en-US" sz="4800" dirty="0" smtClean="0">
                <a:solidFill>
                  <a:srgbClr val="FF0000"/>
                </a:solidFill>
              </a:rPr>
            </a:br>
            <a:endParaRPr lang="ar-SA" sz="4800" dirty="0">
              <a:solidFill>
                <a:srgbClr val="FF0000"/>
              </a:solidFill>
            </a:endParaRPr>
          </a:p>
        </p:txBody>
      </p:sp>
      <p:sp>
        <p:nvSpPr>
          <p:cNvPr id="3" name="Espace réservé du contenu 2"/>
          <p:cNvSpPr>
            <a:spLocks noGrp="1"/>
          </p:cNvSpPr>
          <p:nvPr>
            <p:ph idx="1"/>
          </p:nvPr>
        </p:nvSpPr>
        <p:spPr/>
        <p:txBody>
          <a:bodyPr/>
          <a:lstStyle/>
          <a:p>
            <a:pPr lvl="0">
              <a:buNone/>
            </a:pPr>
            <a:endParaRPr lang="en-US" dirty="0" smtClean="0"/>
          </a:p>
          <a:p>
            <a:pPr algn="ctr"/>
            <a:r>
              <a:rPr lang="ar-DZ" sz="3600" b="1" dirty="0" smtClean="0"/>
              <a:t>دراسة السوق تهتم بتجميع وتسجيل وتحليل وكتابة تقرير لكل الأحداث المتعلقة بنقل وبيع المنتجات والخدمات من المنتج إلى المستهلك وهي عموما تعتمد على نظرية الإحصاء والاحتمالات وتستعمل دائما الطريقة العلمية</a:t>
            </a:r>
            <a:endParaRPr lang="ar-SA" sz="36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pPr lvl="0"/>
            <a:r>
              <a:rPr lang="ar-DZ" b="1" dirty="0" smtClean="0">
                <a:solidFill>
                  <a:srgbClr val="FF0000"/>
                </a:solidFill>
              </a:rPr>
              <a:t>الفرق بين دراسة السوق ودراسة التسويق: </a:t>
            </a:r>
            <a:r>
              <a:rPr lang="en-US" dirty="0" smtClean="0">
                <a:solidFill>
                  <a:srgbClr val="FF0000"/>
                </a:solidFill>
              </a:rPr>
              <a:t/>
            </a:r>
            <a:br>
              <a:rPr lang="en-US" dirty="0" smtClean="0">
                <a:solidFill>
                  <a:srgbClr val="FF0000"/>
                </a:solidFill>
              </a:rPr>
            </a:br>
            <a:endParaRPr lang="ar-SA" dirty="0">
              <a:solidFill>
                <a:srgbClr val="FF0000"/>
              </a:solidFill>
            </a:endParaRPr>
          </a:p>
        </p:txBody>
      </p:sp>
      <p:sp>
        <p:nvSpPr>
          <p:cNvPr id="5" name="Espace réservé du texte 4"/>
          <p:cNvSpPr>
            <a:spLocks noGrp="1"/>
          </p:cNvSpPr>
          <p:nvPr>
            <p:ph type="body" idx="1"/>
          </p:nvPr>
        </p:nvSpPr>
        <p:spPr/>
        <p:txBody>
          <a:bodyPr>
            <a:noAutofit/>
          </a:bodyPr>
          <a:lstStyle/>
          <a:p>
            <a:r>
              <a:rPr lang="ar-DZ" sz="3200" dirty="0" smtClean="0">
                <a:solidFill>
                  <a:srgbClr val="0070C0"/>
                </a:solidFill>
              </a:rPr>
              <a:t>الدراسات التسويقية (بحوث التسويق):</a:t>
            </a:r>
            <a:endParaRPr lang="ar-SA" sz="3200" dirty="0">
              <a:solidFill>
                <a:srgbClr val="0070C0"/>
              </a:solidFill>
            </a:endParaRPr>
          </a:p>
        </p:txBody>
      </p:sp>
      <p:sp>
        <p:nvSpPr>
          <p:cNvPr id="6" name="Espace réservé du contenu 5"/>
          <p:cNvSpPr>
            <a:spLocks noGrp="1"/>
          </p:cNvSpPr>
          <p:nvPr>
            <p:ph sz="half" idx="2"/>
          </p:nvPr>
        </p:nvSpPr>
        <p:spPr/>
        <p:txBody>
          <a:bodyPr/>
          <a:lstStyle/>
          <a:p>
            <a:pPr>
              <a:buNone/>
            </a:pPr>
            <a:r>
              <a:rPr lang="ar-DZ" b="1" dirty="0" smtClean="0"/>
              <a:t> </a:t>
            </a:r>
            <a:r>
              <a:rPr lang="ar-DZ" sz="3600" b="1" dirty="0" smtClean="0"/>
              <a:t>فإنها تنطوي على أنشطة بحثية عديدة تدعم عملية اتخاذ القرارات التسويقية.</a:t>
            </a:r>
            <a:endParaRPr lang="ar-SA" sz="3600" b="1" dirty="0"/>
          </a:p>
        </p:txBody>
      </p:sp>
      <p:sp>
        <p:nvSpPr>
          <p:cNvPr id="7" name="Espace réservé du texte 6"/>
          <p:cNvSpPr>
            <a:spLocks noGrp="1"/>
          </p:cNvSpPr>
          <p:nvPr>
            <p:ph type="body" sz="quarter" idx="3"/>
          </p:nvPr>
        </p:nvSpPr>
        <p:spPr/>
        <p:txBody>
          <a:bodyPr>
            <a:noAutofit/>
          </a:bodyPr>
          <a:lstStyle/>
          <a:p>
            <a:r>
              <a:rPr lang="ar-DZ" sz="3600" dirty="0" smtClean="0">
                <a:solidFill>
                  <a:srgbClr val="0070C0"/>
                </a:solidFill>
              </a:rPr>
              <a:t>دراسات السوق:</a:t>
            </a:r>
            <a:endParaRPr lang="ar-SA" sz="3600" dirty="0">
              <a:solidFill>
                <a:srgbClr val="0070C0"/>
              </a:solidFill>
            </a:endParaRPr>
          </a:p>
        </p:txBody>
      </p:sp>
      <p:sp>
        <p:nvSpPr>
          <p:cNvPr id="8" name="Espace réservé du contenu 7"/>
          <p:cNvSpPr>
            <a:spLocks noGrp="1"/>
          </p:cNvSpPr>
          <p:nvPr>
            <p:ph sz="quarter" idx="4"/>
          </p:nvPr>
        </p:nvSpPr>
        <p:spPr/>
        <p:txBody>
          <a:bodyPr>
            <a:normAutofit/>
          </a:bodyPr>
          <a:lstStyle/>
          <a:p>
            <a:pPr lvl="0" algn="ctr">
              <a:buNone/>
            </a:pPr>
            <a:endParaRPr lang="en-US" dirty="0" smtClean="0"/>
          </a:p>
          <a:p>
            <a:pPr lvl="0">
              <a:buNone/>
            </a:pPr>
            <a:r>
              <a:rPr lang="ar-DZ" b="1" dirty="0" smtClean="0"/>
              <a:t> </a:t>
            </a:r>
            <a:r>
              <a:rPr lang="ar-DZ" sz="3600" b="1" dirty="0" smtClean="0"/>
              <a:t>هي جزء من الدراسات التسويقية لأن الأولى تهتم فقط بدراسة السوق أو دراسة المستهلك النهائي.</a:t>
            </a:r>
            <a:endParaRPr lang="en-US" sz="3600" b="1" dirty="0" smtClean="0"/>
          </a:p>
          <a:p>
            <a:pPr lvl="0">
              <a:buNone/>
            </a:pPr>
            <a:endParaRPr lang="en-US" sz="36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ar-DZ" b="1" dirty="0" smtClean="0">
                <a:solidFill>
                  <a:srgbClr val="FF0000"/>
                </a:solidFill>
              </a:rPr>
              <a:t>أنواع دراسات السوق:</a:t>
            </a:r>
            <a:r>
              <a:rPr lang="en-US" dirty="0" smtClean="0">
                <a:solidFill>
                  <a:srgbClr val="FF0000"/>
                </a:solidFill>
              </a:rPr>
              <a:t/>
            </a:r>
            <a:br>
              <a:rPr lang="en-US" dirty="0" smtClean="0">
                <a:solidFill>
                  <a:srgbClr val="FF0000"/>
                </a:solidFill>
              </a:rPr>
            </a:br>
            <a:endParaRPr lang="ar-SA" dirty="0">
              <a:solidFill>
                <a:srgbClr val="FF0000"/>
              </a:solidFill>
            </a:endParaRPr>
          </a:p>
        </p:txBody>
      </p:sp>
      <p:sp>
        <p:nvSpPr>
          <p:cNvPr id="3" name="Espace réservé du texte 2"/>
          <p:cNvSpPr>
            <a:spLocks noGrp="1"/>
          </p:cNvSpPr>
          <p:nvPr>
            <p:ph type="body" idx="1"/>
          </p:nvPr>
        </p:nvSpPr>
        <p:spPr>
          <a:xfrm>
            <a:off x="428596" y="1571612"/>
            <a:ext cx="4040188" cy="639762"/>
          </a:xfrm>
        </p:spPr>
        <p:txBody>
          <a:bodyPr>
            <a:normAutofit fontScale="32500" lnSpcReduction="20000"/>
          </a:bodyPr>
          <a:lstStyle/>
          <a:p>
            <a:endParaRPr lang="ar-SA" sz="3600" dirty="0" smtClean="0">
              <a:solidFill>
                <a:srgbClr val="0070C0"/>
              </a:solidFill>
            </a:endParaRPr>
          </a:p>
          <a:p>
            <a:r>
              <a:rPr lang="ar-DZ" sz="7600" dirty="0" smtClean="0">
                <a:solidFill>
                  <a:srgbClr val="0070C0"/>
                </a:solidFill>
              </a:rPr>
              <a:t>دراسات السوق النوعية:</a:t>
            </a:r>
            <a:endParaRPr lang="en-US" sz="7600" dirty="0" smtClean="0">
              <a:solidFill>
                <a:srgbClr val="0070C0"/>
              </a:solidFill>
            </a:endParaRPr>
          </a:p>
          <a:p>
            <a:endParaRPr lang="ar-SA" dirty="0"/>
          </a:p>
        </p:txBody>
      </p:sp>
      <p:sp>
        <p:nvSpPr>
          <p:cNvPr id="4" name="Espace réservé du contenu 3"/>
          <p:cNvSpPr>
            <a:spLocks noGrp="1"/>
          </p:cNvSpPr>
          <p:nvPr>
            <p:ph sz="half" idx="2"/>
          </p:nvPr>
        </p:nvSpPr>
        <p:spPr/>
        <p:txBody>
          <a:bodyPr>
            <a:normAutofit/>
          </a:bodyPr>
          <a:lstStyle/>
          <a:p>
            <a:pPr>
              <a:buNone/>
            </a:pPr>
            <a:endParaRPr lang="en-US" dirty="0" smtClean="0"/>
          </a:p>
          <a:p>
            <a:r>
              <a:rPr lang="ar-DZ" b="1" dirty="0" smtClean="0">
                <a:solidFill>
                  <a:srgbClr val="00B050"/>
                </a:solidFill>
              </a:rPr>
              <a:t>الدراسات النوعية </a:t>
            </a:r>
            <a:r>
              <a:rPr lang="ar-DZ" b="1" dirty="0" smtClean="0"/>
              <a:t>تسمح بتقييم ومعرفة </a:t>
            </a:r>
            <a:r>
              <a:rPr lang="ar-DZ" b="1" dirty="0" err="1" smtClean="0"/>
              <a:t>سلوكات</a:t>
            </a:r>
            <a:r>
              <a:rPr lang="ar-DZ" b="1" dirty="0" smtClean="0"/>
              <a:t> وردود أفعال المستهلكين تجاه المنتجات المعروضة، وعادة ما يقوم الباحث بإجراء الدراسات النوعية أولا ثم على ضوء نتائجها يمكنه اقتراح إجراء الدراسة الكمية، لذلك فإنها مكملان لبعضهما البعض.</a:t>
            </a:r>
            <a:endParaRPr lang="ar-SA" b="1" dirty="0"/>
          </a:p>
        </p:txBody>
      </p:sp>
      <p:sp>
        <p:nvSpPr>
          <p:cNvPr id="5" name="Espace réservé du texte 4"/>
          <p:cNvSpPr>
            <a:spLocks noGrp="1"/>
          </p:cNvSpPr>
          <p:nvPr>
            <p:ph type="body" sz="quarter" idx="3"/>
          </p:nvPr>
        </p:nvSpPr>
        <p:spPr/>
        <p:txBody>
          <a:bodyPr>
            <a:noAutofit/>
          </a:bodyPr>
          <a:lstStyle/>
          <a:p>
            <a:r>
              <a:rPr lang="ar-DZ" sz="3600" dirty="0" smtClean="0">
                <a:solidFill>
                  <a:srgbClr val="0070C0"/>
                </a:solidFill>
              </a:rPr>
              <a:t>دراسات السوق الكمية:</a:t>
            </a:r>
            <a:endParaRPr lang="ar-SA" sz="3600" dirty="0">
              <a:solidFill>
                <a:srgbClr val="0070C0"/>
              </a:solidFill>
            </a:endParaRPr>
          </a:p>
        </p:txBody>
      </p:sp>
      <p:sp>
        <p:nvSpPr>
          <p:cNvPr id="6" name="Espace réservé du contenu 5"/>
          <p:cNvSpPr>
            <a:spLocks noGrp="1"/>
          </p:cNvSpPr>
          <p:nvPr>
            <p:ph sz="quarter" idx="4"/>
          </p:nvPr>
        </p:nvSpPr>
        <p:spPr/>
        <p:txBody>
          <a:bodyPr>
            <a:normAutofit lnSpcReduction="10000"/>
          </a:bodyPr>
          <a:lstStyle/>
          <a:p>
            <a:pPr lvl="0">
              <a:buNone/>
            </a:pPr>
            <a:endParaRPr lang="en-US" dirty="0" smtClean="0"/>
          </a:p>
          <a:p>
            <a:r>
              <a:rPr lang="ar-DZ" sz="2800" b="1" dirty="0" smtClean="0">
                <a:solidFill>
                  <a:srgbClr val="00B050"/>
                </a:solidFill>
              </a:rPr>
              <a:t>الدراسات الكمية </a:t>
            </a:r>
            <a:r>
              <a:rPr lang="ar-DZ" sz="2800" b="1" dirty="0" smtClean="0"/>
              <a:t>هي كل الدراسات التي تسمح بقياس الأداء </a:t>
            </a:r>
            <a:r>
              <a:rPr lang="ar-DZ" sz="2800" b="1" dirty="0" err="1" smtClean="0"/>
              <a:t>والسلوكات</a:t>
            </a:r>
            <a:r>
              <a:rPr lang="ar-DZ" sz="2800" b="1" dirty="0" smtClean="0"/>
              <a:t> حيث </a:t>
            </a:r>
            <a:r>
              <a:rPr lang="ar-DZ" sz="2800" b="1" dirty="0" err="1" smtClean="0"/>
              <a:t>سنتحصل</a:t>
            </a:r>
            <a:r>
              <a:rPr lang="ar-DZ" sz="2800" b="1" dirty="0" smtClean="0"/>
              <a:t> على قياس للظاهرة المدروسة وذلك بعد تحليل النتائج الرقمية، إذ تعتمد هذه الدراسات على الاستقصاء </a:t>
            </a:r>
            <a:r>
              <a:rPr lang="fr-FR" sz="2800" b="1" dirty="0" smtClean="0"/>
              <a:t>(Le Sondage)</a:t>
            </a:r>
            <a:r>
              <a:rPr lang="ar-DZ" sz="2800" b="1" dirty="0" smtClean="0"/>
              <a:t>.</a:t>
            </a:r>
            <a:endParaRPr lang="en-US" sz="2800" b="1" dirty="0" smtClean="0"/>
          </a:p>
          <a:p>
            <a:pPr>
              <a:buNone/>
            </a:pPr>
            <a:endParaRPr lang="en-US" dirty="0" smtClean="0"/>
          </a:p>
          <a:p>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6"/>
          <p:cNvSpPr>
            <a:spLocks noGrp="1"/>
          </p:cNvSpPr>
          <p:nvPr>
            <p:ph idx="1"/>
          </p:nvPr>
        </p:nvSpPr>
        <p:spPr>
          <a:xfrm>
            <a:off x="457200" y="1071546"/>
            <a:ext cx="8229600" cy="5500726"/>
          </a:xfrm>
        </p:spPr>
        <p:txBody>
          <a:bodyPr>
            <a:noAutofit/>
          </a:bodyPr>
          <a:lstStyle/>
          <a:p>
            <a:r>
              <a:rPr lang="ar-DZ" sz="2400" b="1" dirty="0" smtClean="0">
                <a:solidFill>
                  <a:srgbClr val="FF0000"/>
                </a:solidFill>
              </a:rPr>
              <a:t>ومن خصائص الدراسات النوعية </a:t>
            </a:r>
            <a:r>
              <a:rPr lang="ar-DZ" sz="2400" b="1" dirty="0" err="1" smtClean="0">
                <a:solidFill>
                  <a:srgbClr val="FF0000"/>
                </a:solidFill>
              </a:rPr>
              <a:t>مايلي</a:t>
            </a:r>
            <a:r>
              <a:rPr lang="ar-DZ" sz="2400" b="1" dirty="0" smtClean="0">
                <a:solidFill>
                  <a:srgbClr val="FF0000"/>
                </a:solidFill>
              </a:rPr>
              <a:t>: </a:t>
            </a:r>
            <a:endParaRPr lang="en-US" sz="2400" b="1" dirty="0" smtClean="0">
              <a:solidFill>
                <a:srgbClr val="FF0000"/>
              </a:solidFill>
            </a:endParaRPr>
          </a:p>
          <a:p>
            <a:pPr lvl="0"/>
            <a:r>
              <a:rPr lang="ar-DZ" sz="2400" b="1" dirty="0" smtClean="0"/>
              <a:t>تعتمد على عينة صغيرة من الأفراد (من 5 إلى 30) حسب الأدوات المستخدمة.</a:t>
            </a:r>
            <a:endParaRPr lang="en-US" sz="2400" b="1" dirty="0" smtClean="0"/>
          </a:p>
          <a:p>
            <a:pPr lvl="0"/>
            <a:r>
              <a:rPr lang="ar-DZ" sz="2400" b="1" dirty="0" smtClean="0"/>
              <a:t>ليس شرطا أن تكون هذه العينة ممثلة للمجتمع حيث يشترط فيها فقط أن تكون تنتمي إلى المجتمع المدروس.</a:t>
            </a:r>
            <a:endParaRPr lang="en-US" sz="2400" b="1" dirty="0" smtClean="0"/>
          </a:p>
          <a:p>
            <a:pPr lvl="0"/>
            <a:r>
              <a:rPr lang="ar-DZ" sz="2400" b="1" dirty="0" smtClean="0"/>
              <a:t>هذه الدراسات تتطلب نفسانيين اجتماعيين متخصصين.</a:t>
            </a:r>
            <a:endParaRPr lang="en-US" sz="2400" b="1" dirty="0" smtClean="0"/>
          </a:p>
          <a:p>
            <a:r>
              <a:rPr lang="ar-DZ" sz="2400" b="1" dirty="0" smtClean="0">
                <a:solidFill>
                  <a:srgbClr val="FF0000"/>
                </a:solidFill>
              </a:rPr>
              <a:t>ويتم اللجوء إلى الدراسات النوعية في عدة حالات أهمها:</a:t>
            </a:r>
            <a:endParaRPr lang="en-US" sz="2400" b="1" dirty="0" smtClean="0">
              <a:solidFill>
                <a:srgbClr val="FF0000"/>
              </a:solidFill>
            </a:endParaRPr>
          </a:p>
          <a:p>
            <a:pPr lvl="0"/>
            <a:r>
              <a:rPr lang="ar-DZ" sz="2400" b="1" dirty="0" smtClean="0"/>
              <a:t>في التحقيقات ذات الحجم الكبير.</a:t>
            </a:r>
            <a:endParaRPr lang="en-US" sz="2400" b="1" dirty="0" smtClean="0"/>
          </a:p>
          <a:p>
            <a:pPr lvl="0"/>
            <a:r>
              <a:rPr lang="ar-DZ" sz="2400" b="1" dirty="0" smtClean="0"/>
              <a:t>لتحليل وتطوير النتائج الأساسية لدراسة كمية واسعة.</a:t>
            </a:r>
            <a:endParaRPr lang="en-US" sz="2400" b="1" dirty="0" smtClean="0"/>
          </a:p>
          <a:p>
            <a:pPr lvl="0"/>
            <a:r>
              <a:rPr lang="ar-DZ" sz="2400" b="1" dirty="0" smtClean="0"/>
              <a:t>لاختبار جودة الاستبيان، فهم الأسئلة، شكل الأسئلة، تحيز الأسئلة، ترتيب الأسئلة، ...</a:t>
            </a:r>
            <a:endParaRPr lang="en-US" sz="2400" b="1" dirty="0" smtClean="0"/>
          </a:p>
          <a:p>
            <a:pPr lvl="0"/>
            <a:r>
              <a:rPr lang="ar-DZ" sz="2400" b="1" dirty="0" smtClean="0"/>
              <a:t>لمتابعة دراسة ظاهرة تم ملاحظتها مسبقا في دراسة كمية قصد الإلمام بصفة معمقة لكل جوانبها.</a:t>
            </a:r>
            <a:endParaRPr lang="en-US" sz="2400" b="1" dirty="0" smtClean="0"/>
          </a:p>
          <a:p>
            <a:endParaRPr lang="ar-SA"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ar-DZ" b="1" dirty="0"/>
              <a:t>أنواع السوق:</a:t>
            </a:r>
            <a:r>
              <a:rPr lang="en-US" dirty="0"/>
              <a:t/>
            </a:r>
            <a:br>
              <a:rPr lang="en-US" dirty="0"/>
            </a:br>
            <a:endParaRPr lang="ar-SA"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منهج تصميم دراسات السوق</a:t>
            </a:r>
            <a:endParaRPr lang="ar-SA" dirty="0">
              <a:solidFill>
                <a:srgbClr val="FF0000"/>
              </a:solidFill>
            </a:endParaRPr>
          </a:p>
        </p:txBody>
      </p:sp>
      <p:sp>
        <p:nvSpPr>
          <p:cNvPr id="3" name="Espace réservé du contenu 2"/>
          <p:cNvSpPr>
            <a:spLocks noGrp="1"/>
          </p:cNvSpPr>
          <p:nvPr>
            <p:ph idx="1"/>
          </p:nvPr>
        </p:nvSpPr>
        <p:spPr/>
        <p:txBody>
          <a:bodyPr>
            <a:normAutofit/>
          </a:bodyPr>
          <a:lstStyle/>
          <a:p>
            <a:pPr lvl="0"/>
            <a:r>
              <a:rPr lang="ar-DZ" b="1" dirty="0" smtClean="0">
                <a:solidFill>
                  <a:srgbClr val="00B0F0"/>
                </a:solidFill>
              </a:rPr>
              <a:t>تخطيط الدراسة:</a:t>
            </a:r>
            <a:endParaRPr lang="en-US" dirty="0" smtClean="0">
              <a:solidFill>
                <a:srgbClr val="00B0F0"/>
              </a:solidFill>
            </a:endParaRPr>
          </a:p>
          <a:p>
            <a:r>
              <a:rPr lang="ar-DZ" dirty="0" smtClean="0"/>
              <a:t>تعتبر عملية تحضيرية لمشروع دراسة السوق وتنقسم إلى:</a:t>
            </a:r>
            <a:endParaRPr lang="en-US" dirty="0" smtClean="0"/>
          </a:p>
          <a:p>
            <a:r>
              <a:rPr lang="ar-DZ" dirty="0" smtClean="0">
                <a:solidFill>
                  <a:srgbClr val="FF0000"/>
                </a:solidFill>
              </a:rPr>
              <a:t>1ـ 1</a:t>
            </a:r>
            <a:r>
              <a:rPr lang="ar-DZ" dirty="0" smtClean="0">
                <a:solidFill>
                  <a:srgbClr val="00B050"/>
                </a:solidFill>
              </a:rPr>
              <a:t>. </a:t>
            </a:r>
            <a:r>
              <a:rPr lang="ar-DZ" b="1" dirty="0" smtClean="0">
                <a:solidFill>
                  <a:srgbClr val="00B050"/>
                </a:solidFill>
              </a:rPr>
              <a:t>تحديد مشكلة الدراسة:</a:t>
            </a:r>
            <a:endParaRPr lang="en-US" dirty="0" smtClean="0">
              <a:solidFill>
                <a:srgbClr val="00B050"/>
              </a:solidFill>
            </a:endParaRPr>
          </a:p>
          <a:p>
            <a:r>
              <a:rPr lang="ar-DZ" dirty="0" smtClean="0"/>
              <a:t>تعتبر الخطوة الأكثر أهمية حيث أنه في حالة حدوث أي</a:t>
            </a:r>
            <a:r>
              <a:rPr lang="ar-DZ" b="1" dirty="0" smtClean="0"/>
              <a:t> </a:t>
            </a:r>
            <a:r>
              <a:rPr lang="ar-DZ" dirty="0" smtClean="0"/>
              <a:t>خطأ في تحديد المشكلة يترتب عليه عدم صحة ودقة جميع الخطوات الأخرى الموالية في هذه الدراسة، وبالتالي الوصول إلى نتائج غير صحيحة أو دقيقة ومنه تكون القرارات المتخذة خاطئة.</a:t>
            </a:r>
            <a:endParaRPr lang="en-US" dirty="0" smtClean="0"/>
          </a:p>
          <a:p>
            <a:endParaRPr lang="ar-S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normAutofit/>
          </a:bodyPr>
          <a:lstStyle/>
          <a:p>
            <a:r>
              <a:rPr lang="ar-DZ" dirty="0" smtClean="0">
                <a:solidFill>
                  <a:srgbClr val="FF0000"/>
                </a:solidFill>
              </a:rPr>
              <a:t>1ـ 2.</a:t>
            </a:r>
            <a:r>
              <a:rPr lang="ar-DZ" dirty="0" smtClean="0"/>
              <a:t> </a:t>
            </a:r>
            <a:r>
              <a:rPr lang="ar-DZ" b="1" dirty="0" smtClean="0">
                <a:solidFill>
                  <a:srgbClr val="00B050"/>
                </a:solidFill>
              </a:rPr>
              <a:t>أسئلة الدراسة:</a:t>
            </a:r>
            <a:endParaRPr lang="en-US" dirty="0" smtClean="0">
              <a:solidFill>
                <a:srgbClr val="00B050"/>
              </a:solidFill>
            </a:endParaRPr>
          </a:p>
          <a:p>
            <a:r>
              <a:rPr lang="ar-DZ" dirty="0" smtClean="0"/>
              <a:t>هي عبارة عن تساؤلات محددة حول معلومات محددة مطلوبة لتحقيق أهداف الدراسة، والإجابة على هذه الأسئلة ستساعد متخذ القرار على معالجة المشكلة المطروحة أو استغلال الفرصة المتاحة.</a:t>
            </a:r>
            <a:endParaRPr lang="en-US" dirty="0" smtClean="0"/>
          </a:p>
          <a:p>
            <a:r>
              <a:rPr lang="ar-DZ" dirty="0" smtClean="0">
                <a:solidFill>
                  <a:srgbClr val="FF0000"/>
                </a:solidFill>
              </a:rPr>
              <a:t>1ـ 3.</a:t>
            </a:r>
            <a:r>
              <a:rPr lang="ar-DZ" dirty="0" smtClean="0"/>
              <a:t> </a:t>
            </a:r>
            <a:r>
              <a:rPr lang="ar-DZ" b="1" dirty="0" smtClean="0">
                <a:solidFill>
                  <a:srgbClr val="00B050"/>
                </a:solidFill>
              </a:rPr>
              <a:t>هدف الدراسة:</a:t>
            </a:r>
            <a:endParaRPr lang="en-US" dirty="0" smtClean="0">
              <a:solidFill>
                <a:srgbClr val="00B050"/>
              </a:solidFill>
            </a:endParaRPr>
          </a:p>
          <a:p>
            <a:r>
              <a:rPr lang="ar-DZ" dirty="0" smtClean="0"/>
              <a:t>هدف الدراسة هو إقرار  محدد وصريح بغية تحديد نوع المعلومات المراد الحصول عليها قصد الوصول إلى نتائج محددة تستخدم في اتخاذ القرار، وعادة ما تنطوي كل دراسة على مجموعة من الأهداف تسعى إلى تحقيقها.</a:t>
            </a:r>
            <a:endParaRPr lang="en-US" dirty="0" smtClean="0"/>
          </a:p>
          <a:p>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357982"/>
          </a:xfrm>
        </p:spPr>
        <p:txBody>
          <a:bodyPr>
            <a:normAutofit lnSpcReduction="10000"/>
          </a:bodyPr>
          <a:lstStyle/>
          <a:p>
            <a:r>
              <a:rPr lang="ar-SA" dirty="0" smtClean="0">
                <a:solidFill>
                  <a:srgbClr val="FF0000"/>
                </a:solidFill>
              </a:rPr>
              <a:t>1</a:t>
            </a:r>
            <a:r>
              <a:rPr lang="ar-DZ" dirty="0" smtClean="0">
                <a:solidFill>
                  <a:srgbClr val="FF0000"/>
                </a:solidFill>
              </a:rPr>
              <a:t>ـ 4. </a:t>
            </a:r>
            <a:r>
              <a:rPr lang="ar-DZ" b="1" dirty="0" smtClean="0">
                <a:solidFill>
                  <a:srgbClr val="00B050"/>
                </a:solidFill>
              </a:rPr>
              <a:t>فروض الدراسة:</a:t>
            </a:r>
            <a:endParaRPr lang="en-US" dirty="0" smtClean="0">
              <a:solidFill>
                <a:srgbClr val="00B050"/>
              </a:solidFill>
            </a:endParaRPr>
          </a:p>
          <a:p>
            <a:r>
              <a:rPr lang="ar-DZ" dirty="0" smtClean="0"/>
              <a:t>إن دراسة السوق (مثل باقي الدراسات والبحوث العلمية الأخرى) تستند إلى مجموعة من الفروض التي يصممها ويصفها الباحث في محاولة للإجابة على أسئلة الدراسة.</a:t>
            </a:r>
            <a:endParaRPr lang="en-US" dirty="0" smtClean="0"/>
          </a:p>
          <a:p>
            <a:r>
              <a:rPr lang="ar-DZ" dirty="0" smtClean="0"/>
              <a:t>وهنا ما يستلزم إيجاد مجموعة من العلاقات الافتراضية بين مشكلة  الدراسة المحددة سلفا وبين ما يمكن أن يكون سببا في حدوثها.</a:t>
            </a:r>
            <a:endParaRPr lang="en-US" dirty="0" smtClean="0"/>
          </a:p>
          <a:p>
            <a:r>
              <a:rPr lang="ar-DZ" dirty="0" smtClean="0">
                <a:solidFill>
                  <a:srgbClr val="FF0000"/>
                </a:solidFill>
              </a:rPr>
              <a:t>1ـ 5</a:t>
            </a:r>
            <a:r>
              <a:rPr lang="ar-DZ" dirty="0" smtClean="0"/>
              <a:t>. </a:t>
            </a:r>
            <a:r>
              <a:rPr lang="ar-DZ" b="1" dirty="0" smtClean="0">
                <a:solidFill>
                  <a:srgbClr val="00B050"/>
                </a:solidFill>
              </a:rPr>
              <a:t>مجال الدراسة:</a:t>
            </a:r>
            <a:endParaRPr lang="en-US" dirty="0" smtClean="0">
              <a:solidFill>
                <a:srgbClr val="00B050"/>
              </a:solidFill>
            </a:endParaRPr>
          </a:p>
          <a:p>
            <a:r>
              <a:rPr lang="ar-DZ" dirty="0" smtClean="0"/>
              <a:t>إذ يتعلق بالحدود </a:t>
            </a:r>
            <a:r>
              <a:rPr lang="ar-DZ" dirty="0" err="1" smtClean="0"/>
              <a:t>الزمانية</a:t>
            </a:r>
            <a:r>
              <a:rPr lang="ar-DZ" dirty="0" smtClean="0"/>
              <a:t> والمكانية ونوع الأفراد المشاركين في الدراسة نوع الأفراد المشاركين في الدراسة؛ ففي حالة دراسة المستهلكين مثلا: ما هو جنس الأفراد المشاركين في الدراسة؟ وكذلك ما هي الطبقة العمرية لهم؟ وهل سيتم دراسة المستهلك الفرد أم الأسرة كوحدة استهلاكية؟</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solidFill>
                  <a:srgbClr val="FF0000"/>
                </a:solidFill>
              </a:rPr>
              <a:t>الدراسات السابقة</a:t>
            </a:r>
            <a:endParaRPr lang="ar-SA" b="1" dirty="0">
              <a:solidFill>
                <a:srgbClr val="FF0000"/>
              </a:solidFill>
            </a:endParaRPr>
          </a:p>
        </p:txBody>
      </p:sp>
      <p:sp>
        <p:nvSpPr>
          <p:cNvPr id="3" name="Espace réservé du contenu 2"/>
          <p:cNvSpPr>
            <a:spLocks noGrp="1"/>
          </p:cNvSpPr>
          <p:nvPr>
            <p:ph idx="1"/>
          </p:nvPr>
        </p:nvSpPr>
        <p:spPr/>
        <p:txBody>
          <a:bodyPr/>
          <a:lstStyle/>
          <a:p>
            <a:pPr>
              <a:buNone/>
            </a:pPr>
            <a:endParaRPr lang="en-US" dirty="0" smtClean="0"/>
          </a:p>
          <a:p>
            <a:r>
              <a:rPr lang="ar-DZ" sz="3600" b="1" dirty="0" smtClean="0"/>
              <a:t>يجب على الباحث في هذه الخطوة أن يقدم عرضه مختصرا عن أهم الدراسات السابقة المحلية الدولية وكذا أهم النتائج المتوصل إليها.</a:t>
            </a:r>
            <a:endParaRPr lang="en-US" sz="3600" b="1" dirty="0" smtClean="0"/>
          </a:p>
          <a:p>
            <a:endParaRPr lang="ar-SA" sz="36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solidFill>
                  <a:srgbClr val="FF0000"/>
                </a:solidFill>
              </a:rPr>
              <a:t>2- تصميم الدراسة</a:t>
            </a:r>
            <a:endParaRPr lang="ar-SA" b="1" dirty="0">
              <a:solidFill>
                <a:srgbClr val="FF0000"/>
              </a:solidFill>
            </a:endParaRPr>
          </a:p>
        </p:txBody>
      </p:sp>
      <p:sp>
        <p:nvSpPr>
          <p:cNvPr id="3" name="Espace réservé du contenu 2"/>
          <p:cNvSpPr>
            <a:spLocks noGrp="1"/>
          </p:cNvSpPr>
          <p:nvPr>
            <p:ph idx="1"/>
          </p:nvPr>
        </p:nvSpPr>
        <p:spPr>
          <a:xfrm>
            <a:off x="457200" y="1600200"/>
            <a:ext cx="8229600" cy="4972072"/>
          </a:xfrm>
        </p:spPr>
        <p:txBody>
          <a:bodyPr>
            <a:normAutofit fontScale="92500" lnSpcReduction="20000"/>
          </a:bodyPr>
          <a:lstStyle/>
          <a:p>
            <a:r>
              <a:rPr lang="ar-DZ" dirty="0" smtClean="0"/>
              <a:t>هو بمثابة الهيكل الذي يجسد باقي الخطوات التنفيذية للدراسة إذ تنطوي على عدد من قرارات وهي:</a:t>
            </a:r>
            <a:endParaRPr lang="en-US" dirty="0" smtClean="0"/>
          </a:p>
          <a:p>
            <a:r>
              <a:rPr lang="ar-DZ" dirty="0" smtClean="0">
                <a:solidFill>
                  <a:srgbClr val="FF0000"/>
                </a:solidFill>
              </a:rPr>
              <a:t>2ـ 1</a:t>
            </a:r>
            <a:r>
              <a:rPr lang="ar-DZ" dirty="0" smtClean="0"/>
              <a:t>. </a:t>
            </a:r>
            <a:r>
              <a:rPr lang="ar-DZ" b="1" dirty="0" smtClean="0">
                <a:solidFill>
                  <a:srgbClr val="0070C0"/>
                </a:solidFill>
              </a:rPr>
              <a:t>نوع الدراسة:</a:t>
            </a:r>
            <a:endParaRPr lang="en-US" dirty="0" smtClean="0">
              <a:solidFill>
                <a:srgbClr val="0070C0"/>
              </a:solidFill>
            </a:endParaRPr>
          </a:p>
          <a:p>
            <a:r>
              <a:rPr lang="ar-DZ" dirty="0" smtClean="0"/>
              <a:t>يمكن تصنيف الدراسات من حيث الهدف إلى ثلاث مجموعات وهي:</a:t>
            </a:r>
            <a:endParaRPr lang="en-US" dirty="0" smtClean="0"/>
          </a:p>
          <a:p>
            <a:pPr lvl="0"/>
            <a:r>
              <a:rPr lang="ar-DZ" b="1" dirty="0" smtClean="0">
                <a:solidFill>
                  <a:srgbClr val="00B050"/>
                </a:solidFill>
              </a:rPr>
              <a:t>الدراسات الاستطلاعية:</a:t>
            </a:r>
            <a:r>
              <a:rPr lang="ar-DZ" dirty="0" smtClean="0">
                <a:solidFill>
                  <a:srgbClr val="00B050"/>
                </a:solidFill>
              </a:rPr>
              <a:t> </a:t>
            </a:r>
            <a:r>
              <a:rPr lang="ar-DZ" dirty="0" smtClean="0"/>
              <a:t> يستخدم هذا النوع من الدراسات بغرض التعرف على طبيعة المشكلة التي تواجه المؤسسة أو لغرض توضيح أبعاد هذه المشكلة، وعادة ما تتسم الأساليب المتبعة في هذه الدراسات بالمرونة وبطبيعتها غير الكمية.</a:t>
            </a:r>
            <a:r>
              <a:rPr lang="ar-DZ" baseline="30000" dirty="0" smtClean="0"/>
              <a:t>32</a:t>
            </a:r>
            <a:r>
              <a:rPr lang="ar-DZ" dirty="0" smtClean="0"/>
              <a:t> </a:t>
            </a:r>
            <a:endParaRPr lang="ar-SA" dirty="0" smtClean="0"/>
          </a:p>
          <a:p>
            <a:pPr lvl="0"/>
            <a:r>
              <a:rPr lang="ar-DZ" dirty="0" smtClean="0"/>
              <a:t>إذا فالهدف من </a:t>
            </a:r>
            <a:r>
              <a:rPr lang="ar-DZ" dirty="0" smtClean="0">
                <a:solidFill>
                  <a:srgbClr val="00B050"/>
                </a:solidFill>
              </a:rPr>
              <a:t>الدراسات الاستطلاعية </a:t>
            </a:r>
            <a:r>
              <a:rPr lang="ar-DZ" dirty="0" smtClean="0"/>
              <a:t>هو تعريف المشكلة أمام القائمين بالدراسة وفتح المجال بعدها لدراسات أخرى لإيجاد حل للمشكلة</a:t>
            </a:r>
            <a:endParaRPr lang="en-US" dirty="0" smtClean="0"/>
          </a:p>
          <a:p>
            <a:endParaRPr lang="ar-S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357982"/>
          </a:xfrm>
        </p:spPr>
        <p:txBody>
          <a:bodyPr>
            <a:normAutofit/>
          </a:bodyPr>
          <a:lstStyle/>
          <a:p>
            <a:pPr lvl="0"/>
            <a:r>
              <a:rPr lang="ar-DZ" sz="4000" b="1" dirty="0" smtClean="0">
                <a:solidFill>
                  <a:srgbClr val="00B050"/>
                </a:solidFill>
              </a:rPr>
              <a:t>الدراسات الوضعية</a:t>
            </a:r>
            <a:r>
              <a:rPr lang="ar-DZ" sz="4000" dirty="0" smtClean="0">
                <a:solidFill>
                  <a:srgbClr val="00B050"/>
                </a:solidFill>
              </a:rPr>
              <a:t>: </a:t>
            </a:r>
            <a:r>
              <a:rPr lang="ar-DZ" sz="4000" dirty="0" smtClean="0"/>
              <a:t>ويستخدم هذا النوع من الدراسات لغرض توفير المعلومات الوصفية والتحليلية الكافية لمشكلة ما، وعادة ما تهدف هذه الدراسات للإجابة على الأسئلة التي تبدأ </a:t>
            </a:r>
            <a:r>
              <a:rPr lang="ar-DZ" sz="4000" dirty="0" err="1" smtClean="0"/>
              <a:t>بـ</a:t>
            </a:r>
            <a:r>
              <a:rPr lang="ar-DZ" sz="4000" dirty="0" smtClean="0"/>
              <a:t>: من؟ ماذا؟ متى؟ أين؟ كيف؟</a:t>
            </a:r>
            <a:endParaRPr lang="en-US" sz="4000" dirty="0" smtClean="0"/>
          </a:p>
          <a:p>
            <a:r>
              <a:rPr lang="ar-DZ" sz="4000" dirty="0" smtClean="0"/>
              <a:t> </a:t>
            </a:r>
            <a:r>
              <a:rPr lang="ar-DZ" sz="4000" b="1" dirty="0" smtClean="0">
                <a:solidFill>
                  <a:srgbClr val="00B050"/>
                </a:solidFill>
              </a:rPr>
              <a:t>الدراسات السببية:</a:t>
            </a:r>
            <a:r>
              <a:rPr lang="ar-DZ" sz="4000" dirty="0" smtClean="0"/>
              <a:t> يستخدم هذا النوع من الدراسات عندما تكون هناك ضرورة للتحقق مما إذا كان متغير ما يتسبب في تحديد قيم متغيرات أخرى أم لا.</a:t>
            </a:r>
            <a:endParaRPr lang="en-US" sz="4000" dirty="0" smtClean="0"/>
          </a:p>
          <a:p>
            <a:endParaRPr lang="ar-SA" sz="4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SA" dirty="0" smtClean="0">
                <a:solidFill>
                  <a:srgbClr val="FF0000"/>
                </a:solidFill>
              </a:rPr>
              <a:t>2</a:t>
            </a:r>
            <a:r>
              <a:rPr lang="ar-DZ" dirty="0" smtClean="0">
                <a:solidFill>
                  <a:srgbClr val="FF0000"/>
                </a:solidFill>
              </a:rPr>
              <a:t>. 2</a:t>
            </a:r>
            <a:r>
              <a:rPr lang="ar-DZ" dirty="0" smtClean="0"/>
              <a:t>. </a:t>
            </a:r>
            <a:r>
              <a:rPr lang="ar-DZ" b="1" dirty="0" smtClean="0">
                <a:solidFill>
                  <a:srgbClr val="00B0F0"/>
                </a:solidFill>
              </a:rPr>
              <a:t>نوع البيانات ومصادرها:</a:t>
            </a:r>
            <a:r>
              <a:rPr lang="en-US" dirty="0" smtClean="0">
                <a:solidFill>
                  <a:srgbClr val="00B0F0"/>
                </a:solidFill>
              </a:rPr>
              <a:t/>
            </a:r>
            <a:br>
              <a:rPr lang="en-US" dirty="0" smtClean="0">
                <a:solidFill>
                  <a:srgbClr val="00B0F0"/>
                </a:solidFill>
              </a:rPr>
            </a:br>
            <a:endParaRPr lang="ar-SA" dirty="0">
              <a:solidFill>
                <a:srgbClr val="00B0F0"/>
              </a:solidFill>
            </a:endParaRPr>
          </a:p>
        </p:txBody>
      </p:sp>
      <p:sp>
        <p:nvSpPr>
          <p:cNvPr id="3" name="Espace réservé du contenu 2"/>
          <p:cNvSpPr>
            <a:spLocks noGrp="1"/>
          </p:cNvSpPr>
          <p:nvPr>
            <p:ph idx="1"/>
          </p:nvPr>
        </p:nvSpPr>
        <p:spPr>
          <a:xfrm>
            <a:off x="457200" y="1142984"/>
            <a:ext cx="8229600" cy="4983179"/>
          </a:xfrm>
        </p:spPr>
        <p:txBody>
          <a:bodyPr/>
          <a:lstStyle/>
          <a:p>
            <a:pPr>
              <a:buNone/>
            </a:pPr>
            <a:endParaRPr lang="en-US" dirty="0" smtClean="0"/>
          </a:p>
          <a:p>
            <a:r>
              <a:rPr lang="ar-DZ" dirty="0" smtClean="0"/>
              <a:t>إن دراسة السوق تعتمد على قاعدة بيانات كبيرة، حيث هذه الأخيرة تنقسم إلى:</a:t>
            </a:r>
            <a:endParaRPr lang="en-US" dirty="0" smtClean="0"/>
          </a:p>
          <a:p>
            <a:pPr lvl="0"/>
            <a:r>
              <a:rPr lang="ar-DZ" dirty="0" smtClean="0">
                <a:solidFill>
                  <a:srgbClr val="00B050"/>
                </a:solidFill>
              </a:rPr>
              <a:t>البيانات الثانوية: </a:t>
            </a:r>
            <a:r>
              <a:rPr lang="ar-DZ" dirty="0" smtClean="0"/>
              <a:t>وهي بيانات تم جمعها  ونشرها مسبقا من طرف الآخرين مثل: الإحصائيات، النشرات الحكومية، نشرات الحكومية, نشرات البنوك.</a:t>
            </a:r>
            <a:endParaRPr lang="en-US" dirty="0" smtClean="0"/>
          </a:p>
          <a:p>
            <a:r>
              <a:rPr lang="ar-DZ" dirty="0" err="1" smtClean="0">
                <a:solidFill>
                  <a:srgbClr val="00B050"/>
                </a:solidFill>
              </a:rPr>
              <a:t>البيا</a:t>
            </a:r>
            <a:r>
              <a:rPr lang="ar-SA" dirty="0" err="1" smtClean="0">
                <a:solidFill>
                  <a:srgbClr val="00B050"/>
                </a:solidFill>
              </a:rPr>
              <a:t>نا</a:t>
            </a:r>
            <a:r>
              <a:rPr lang="ar-DZ" dirty="0" smtClean="0">
                <a:solidFill>
                  <a:srgbClr val="00B050"/>
                </a:solidFill>
              </a:rPr>
              <a:t>ت الأولية:</a:t>
            </a:r>
            <a:r>
              <a:rPr lang="ar-DZ" dirty="0" smtClean="0"/>
              <a:t>هذا النوع من البيانات يقوم الباحث بنفسه بجمعها وتحليلها لدراسة مشكلة محددة.</a:t>
            </a:r>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70000" lnSpcReduction="20000"/>
          </a:bodyPr>
          <a:lstStyle/>
          <a:p>
            <a:r>
              <a:rPr lang="ar-SA" b="1" dirty="0" smtClean="0">
                <a:solidFill>
                  <a:srgbClr val="FF0000"/>
                </a:solidFill>
              </a:rPr>
              <a:t>2</a:t>
            </a:r>
            <a:r>
              <a:rPr lang="ar-DZ" b="1" dirty="0" smtClean="0">
                <a:solidFill>
                  <a:srgbClr val="FF0000"/>
                </a:solidFill>
              </a:rPr>
              <a:t>ـ 3</a:t>
            </a:r>
            <a:r>
              <a:rPr lang="ar-DZ" b="1" dirty="0" smtClean="0"/>
              <a:t>. </a:t>
            </a:r>
            <a:r>
              <a:rPr lang="ar-DZ" b="1" dirty="0" smtClean="0">
                <a:solidFill>
                  <a:srgbClr val="00B0F0"/>
                </a:solidFill>
              </a:rPr>
              <a:t>مجتمع وعينة الدراسة:</a:t>
            </a:r>
            <a:endParaRPr lang="en-US" dirty="0" smtClean="0">
              <a:solidFill>
                <a:srgbClr val="00B0F0"/>
              </a:solidFill>
            </a:endParaRPr>
          </a:p>
          <a:p>
            <a:r>
              <a:rPr lang="ar-DZ" dirty="0" smtClean="0"/>
              <a:t>إن العينة هي عدد محدود من الأفراد الذين يتكون منهم مجتمع الدراسة الكلي حيث أنه في هذه المرحلة يجب أن يقوم الباحث </a:t>
            </a:r>
            <a:r>
              <a:rPr lang="ar-DZ" dirty="0" err="1" smtClean="0"/>
              <a:t>بمايلي</a:t>
            </a:r>
            <a:r>
              <a:rPr lang="ar-DZ" dirty="0" smtClean="0"/>
              <a:t>:</a:t>
            </a:r>
            <a:endParaRPr lang="en-US" dirty="0" smtClean="0"/>
          </a:p>
          <a:p>
            <a:pPr lvl="0"/>
            <a:r>
              <a:rPr lang="ar-DZ" dirty="0" smtClean="0"/>
              <a:t>يجب أن يتم تحديد مجتمع الدراسة بصفة دقيقة مع مراعاة مشكلة وأسئلة الدراسة.</a:t>
            </a:r>
            <a:endParaRPr lang="en-US" dirty="0" smtClean="0"/>
          </a:p>
          <a:p>
            <a:pPr lvl="0"/>
            <a:r>
              <a:rPr lang="ar-DZ" dirty="0" smtClean="0"/>
              <a:t>يجب أن تمثل العينة المحددة المجتمع تمثيلا دقيقا.</a:t>
            </a:r>
            <a:endParaRPr lang="en-US" dirty="0" smtClean="0"/>
          </a:p>
          <a:p>
            <a:pPr lvl="0"/>
            <a:r>
              <a:rPr lang="ar-DZ" dirty="0" smtClean="0"/>
              <a:t>تحديد نوع العينة.</a:t>
            </a:r>
            <a:endParaRPr lang="en-US" dirty="0" smtClean="0"/>
          </a:p>
          <a:p>
            <a:pPr lvl="0"/>
            <a:r>
              <a:rPr lang="ar-DZ" dirty="0" smtClean="0"/>
              <a:t>تحديد أسلوب سحب العينة من مجتمع الدراسة.</a:t>
            </a:r>
            <a:endParaRPr lang="en-US" dirty="0" smtClean="0"/>
          </a:p>
          <a:p>
            <a:r>
              <a:rPr lang="ar-DZ" b="1" dirty="0" smtClean="0">
                <a:solidFill>
                  <a:srgbClr val="FF0000"/>
                </a:solidFill>
              </a:rPr>
              <a:t>2ـ 4.</a:t>
            </a:r>
            <a:r>
              <a:rPr lang="ar-DZ" b="1" dirty="0" smtClean="0"/>
              <a:t> </a:t>
            </a:r>
            <a:r>
              <a:rPr lang="ar-DZ" b="1" dirty="0" smtClean="0">
                <a:solidFill>
                  <a:srgbClr val="00B0F0"/>
                </a:solidFill>
              </a:rPr>
              <a:t>أساليب جمع البيانات الأولية:</a:t>
            </a:r>
            <a:endParaRPr lang="en-US" dirty="0" smtClean="0">
              <a:solidFill>
                <a:srgbClr val="00B0F0"/>
              </a:solidFill>
            </a:endParaRPr>
          </a:p>
          <a:p>
            <a:r>
              <a:rPr lang="ar-DZ" dirty="0" smtClean="0"/>
              <a:t>هناك عدة أساليب لجمع البيانات الأولية أهمها:</a:t>
            </a:r>
            <a:endParaRPr lang="en-US" dirty="0" smtClean="0"/>
          </a:p>
          <a:p>
            <a:pPr lvl="0"/>
            <a:r>
              <a:rPr lang="ar-DZ" dirty="0" smtClean="0"/>
              <a:t>الاستقصاء </a:t>
            </a:r>
            <a:endParaRPr lang="en-US" dirty="0" smtClean="0"/>
          </a:p>
          <a:p>
            <a:pPr lvl="0"/>
            <a:r>
              <a:rPr lang="ar-DZ" dirty="0" smtClean="0"/>
              <a:t>الملاحظة</a:t>
            </a:r>
            <a:endParaRPr lang="en-US" dirty="0" smtClean="0"/>
          </a:p>
          <a:p>
            <a:r>
              <a:rPr lang="ar-DZ" dirty="0" smtClean="0"/>
              <a:t>التجربة</a:t>
            </a:r>
            <a:endParaRPr lang="ar-SA" dirty="0" smtClean="0"/>
          </a:p>
          <a:p>
            <a:r>
              <a:rPr lang="ar-SA" dirty="0" smtClean="0">
                <a:solidFill>
                  <a:srgbClr val="FF0000"/>
                </a:solidFill>
              </a:rPr>
              <a:t>2</a:t>
            </a:r>
            <a:r>
              <a:rPr lang="ar-DZ" dirty="0" smtClean="0">
                <a:solidFill>
                  <a:srgbClr val="FF0000"/>
                </a:solidFill>
              </a:rPr>
              <a:t>ـ </a:t>
            </a:r>
            <a:r>
              <a:rPr lang="ar-DZ" b="1" dirty="0" smtClean="0">
                <a:solidFill>
                  <a:srgbClr val="FF0000"/>
                </a:solidFill>
              </a:rPr>
              <a:t>5. </a:t>
            </a:r>
            <a:r>
              <a:rPr lang="ar-DZ" b="1" dirty="0" smtClean="0">
                <a:solidFill>
                  <a:srgbClr val="00B0F0"/>
                </a:solidFill>
              </a:rPr>
              <a:t>أساليب تحليل البيانات المتوقعة:</a:t>
            </a:r>
            <a:endParaRPr lang="en-US" dirty="0" smtClean="0">
              <a:solidFill>
                <a:srgbClr val="00B0F0"/>
              </a:solidFill>
            </a:endParaRPr>
          </a:p>
          <a:p>
            <a:r>
              <a:rPr lang="ar-DZ" dirty="0" smtClean="0"/>
              <a:t>أساليب التحليل الإحصائي للبيانات فغالبا ما تستخدم نتائجه في وصف وتفسير العلاقة أو الاختلاف  بين المتغيرات، بينما الاختبارات فإنها تهتم باختبار صحة الفروض مثل اختبار كا2..... واختبار معامل التوافق </a:t>
            </a:r>
            <a:endParaRPr lang="en-US" dirty="0" smtClean="0"/>
          </a:p>
          <a:p>
            <a:pPr lvl="0"/>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solidFill>
                  <a:srgbClr val="FF0000"/>
                </a:solidFill>
              </a:rPr>
              <a:t>3- تنفيذ الدراسة</a:t>
            </a:r>
            <a:endParaRPr lang="ar-SA" b="1" dirty="0">
              <a:solidFill>
                <a:srgbClr val="FF0000"/>
              </a:solidFill>
            </a:endParaRPr>
          </a:p>
        </p:txBody>
      </p:sp>
      <p:sp>
        <p:nvSpPr>
          <p:cNvPr id="3" name="Espace réservé du contenu 2"/>
          <p:cNvSpPr>
            <a:spLocks noGrp="1"/>
          </p:cNvSpPr>
          <p:nvPr>
            <p:ph idx="1"/>
          </p:nvPr>
        </p:nvSpPr>
        <p:spPr>
          <a:xfrm>
            <a:off x="457200" y="1285860"/>
            <a:ext cx="8229600" cy="5572140"/>
          </a:xfrm>
        </p:spPr>
        <p:txBody>
          <a:bodyPr>
            <a:normAutofit fontScale="92500" lnSpcReduction="20000"/>
          </a:bodyPr>
          <a:lstStyle/>
          <a:p>
            <a:pPr>
              <a:buNone/>
            </a:pPr>
            <a:endParaRPr lang="en-US" dirty="0" smtClean="0"/>
          </a:p>
          <a:p>
            <a:r>
              <a:rPr lang="ar-DZ" b="1" dirty="0" smtClean="0">
                <a:solidFill>
                  <a:srgbClr val="FF0000"/>
                </a:solidFill>
              </a:rPr>
              <a:t>3ـ 1. </a:t>
            </a:r>
            <a:r>
              <a:rPr lang="ar-DZ" b="1" dirty="0" smtClean="0">
                <a:solidFill>
                  <a:srgbClr val="00B0F0"/>
                </a:solidFill>
              </a:rPr>
              <a:t>تحديد التكلفة (العوائد) المتوقعة للدراسة:</a:t>
            </a:r>
            <a:endParaRPr lang="en-US" dirty="0" smtClean="0">
              <a:solidFill>
                <a:srgbClr val="00B0F0"/>
              </a:solidFill>
            </a:endParaRPr>
          </a:p>
          <a:p>
            <a:r>
              <a:rPr lang="ar-DZ" dirty="0" smtClean="0"/>
              <a:t>في هذه الخطوة يجب مقارنة تكاليف (ميزانية) الدراسة، وكذا الوقت الذي يمكن أن تستغرقه العوائد المتوقعة منها، اتضح للباحث أن التكاليف تفوق العوائد المتوقعة فمن الإسراف والتبديد أن يقوم بتنفيذ هذه الدراسة والعكس صحيح.</a:t>
            </a:r>
            <a:endParaRPr lang="en-US" dirty="0" smtClean="0"/>
          </a:p>
          <a:p>
            <a:r>
              <a:rPr lang="ar-DZ" b="1" dirty="0" smtClean="0">
                <a:solidFill>
                  <a:srgbClr val="FF0000"/>
                </a:solidFill>
              </a:rPr>
              <a:t>3ـ 2.</a:t>
            </a:r>
            <a:r>
              <a:rPr lang="ar-DZ" b="1" dirty="0" smtClean="0"/>
              <a:t> </a:t>
            </a:r>
            <a:r>
              <a:rPr lang="ar-DZ" b="1" dirty="0" smtClean="0">
                <a:solidFill>
                  <a:srgbClr val="00B0F0"/>
                </a:solidFill>
              </a:rPr>
              <a:t>جمع البيانات وتحليلها:</a:t>
            </a:r>
            <a:endParaRPr lang="en-US" dirty="0" smtClean="0">
              <a:solidFill>
                <a:srgbClr val="00B0F0"/>
              </a:solidFill>
            </a:endParaRPr>
          </a:p>
          <a:p>
            <a:r>
              <a:rPr lang="ar-DZ" dirty="0" smtClean="0"/>
              <a:t>بعدما يتم اتخاذ قرار التنفيذ على الباحث أن يبدأ بجمع البيانات من خلال العينة المأخوذة وكذا وفقا لأسلوب جمع البيانات المختار في مرحلة تصميم الدراسة وبعد جمع هذه البيانات يتم ترميزها وتجهيزها لأغراض التحليل باستخدام أسلوب التحليل الإحصائي، وكذا الاختبارات الإحصائية التي سبق اختيارها في مرحلة التصميم وذلك قصد الوصول إلى النتائج المرجوة.</a:t>
            </a:r>
            <a:endParaRPr lang="en-US" dirty="0" smtClean="0"/>
          </a:p>
          <a:p>
            <a:endParaRPr lang="ar-S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r>
              <a:rPr lang="ar-SA" b="1" dirty="0" smtClean="0">
                <a:solidFill>
                  <a:srgbClr val="FF0000"/>
                </a:solidFill>
              </a:rPr>
              <a:t>3</a:t>
            </a:r>
            <a:r>
              <a:rPr lang="ar-DZ" b="1" dirty="0" smtClean="0"/>
              <a:t>ـ </a:t>
            </a:r>
            <a:r>
              <a:rPr lang="ar-DZ" b="1" dirty="0" smtClean="0">
                <a:solidFill>
                  <a:srgbClr val="FF0000"/>
                </a:solidFill>
              </a:rPr>
              <a:t>3</a:t>
            </a:r>
            <a:r>
              <a:rPr lang="ar-DZ" b="1" dirty="0" smtClean="0"/>
              <a:t>. </a:t>
            </a:r>
            <a:r>
              <a:rPr lang="ar-DZ" b="1" dirty="0" smtClean="0">
                <a:solidFill>
                  <a:srgbClr val="00B0F0"/>
                </a:solidFill>
              </a:rPr>
              <a:t>النتائج والتوصيات:</a:t>
            </a:r>
            <a:endParaRPr lang="en-US" dirty="0" smtClean="0">
              <a:solidFill>
                <a:srgbClr val="00B0F0"/>
              </a:solidFill>
            </a:endParaRPr>
          </a:p>
          <a:p>
            <a:r>
              <a:rPr lang="ar-DZ" dirty="0" smtClean="0"/>
              <a:t>بعد عملية جمع البيانات وتحليلها إحصائيا يجب القيام بصياغة النتائج النهائية المتوصل إليها، وبعدها يمكن للباحث أن يتطرق إلى التوصيات والمقترحات التي يراها مناسبة وواقعية للإجابة على الأسئلة التي سبق طرحها في مرحلة تخطيط الدراسة وبالتالي إيجاد حل لمشكلة الدراسة.</a:t>
            </a:r>
            <a:endParaRPr lang="en-US" dirty="0" smtClean="0"/>
          </a:p>
          <a:p>
            <a:r>
              <a:rPr lang="ar-DZ" b="1" dirty="0" smtClean="0">
                <a:solidFill>
                  <a:srgbClr val="FF0000"/>
                </a:solidFill>
              </a:rPr>
              <a:t>3ـ 4.</a:t>
            </a:r>
            <a:r>
              <a:rPr lang="ar-DZ" b="1" dirty="0" smtClean="0"/>
              <a:t> </a:t>
            </a:r>
            <a:r>
              <a:rPr lang="ar-DZ" b="1" dirty="0" smtClean="0">
                <a:solidFill>
                  <a:srgbClr val="00B0F0"/>
                </a:solidFill>
              </a:rPr>
              <a:t>كتابة التقرير النهائي: </a:t>
            </a:r>
            <a:endParaRPr lang="en-US" dirty="0" smtClean="0">
              <a:solidFill>
                <a:srgbClr val="00B0F0"/>
              </a:solidFill>
            </a:endParaRPr>
          </a:p>
          <a:p>
            <a:r>
              <a:rPr lang="ar-DZ" dirty="0" smtClean="0"/>
              <a:t>يقوم الباحث هنا بعملية تلخيص للدراسة في تقرير نهائي متكامل يركز فيه على منهجية البحث المتبعة وكذا النتائج والتوصيات، حيث أن الإبقاء على النتائج في صورتها الرقمية </a:t>
            </a:r>
            <a:r>
              <a:rPr lang="ar-DZ" dirty="0" err="1" smtClean="0"/>
              <a:t>و</a:t>
            </a:r>
            <a:r>
              <a:rPr lang="ar-DZ" dirty="0" smtClean="0"/>
              <a:t> الإحصائية قد ينفر القارئ منها.</a:t>
            </a:r>
            <a:endParaRPr lang="en-US" dirty="0" smtClean="0"/>
          </a:p>
          <a:p>
            <a:pPr>
              <a:buNone/>
            </a:pP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t>أهمية السوق</a:t>
            </a:r>
            <a:endParaRPr lang="ar-SA" b="1" dirty="0"/>
          </a:p>
        </p:txBody>
      </p:sp>
      <p:sp>
        <p:nvSpPr>
          <p:cNvPr id="3" name="Espace réservé du contenu 2"/>
          <p:cNvSpPr>
            <a:spLocks noGrp="1"/>
          </p:cNvSpPr>
          <p:nvPr>
            <p:ph idx="1"/>
          </p:nvPr>
        </p:nvSpPr>
        <p:spPr/>
        <p:txBody>
          <a:bodyPr>
            <a:normAutofit fontScale="25000" lnSpcReduction="20000"/>
          </a:bodyPr>
          <a:lstStyle/>
          <a:p>
            <a:pPr lvl="0">
              <a:buNone/>
            </a:pPr>
            <a:endParaRPr lang="en-US" dirty="0"/>
          </a:p>
          <a:p>
            <a:pPr lvl="0"/>
            <a:r>
              <a:rPr lang="ar-SA" sz="11200" b="1" dirty="0" smtClean="0">
                <a:solidFill>
                  <a:srgbClr val="FF0000"/>
                </a:solidFill>
              </a:rPr>
              <a:t>1- </a:t>
            </a:r>
            <a:r>
              <a:rPr lang="ar-DZ" sz="11200" b="1" dirty="0" smtClean="0"/>
              <a:t>إن </a:t>
            </a:r>
            <a:r>
              <a:rPr lang="ar-DZ" sz="11200" b="1" dirty="0"/>
              <a:t>تقسيم السوق يؤدي إلى تحليل الأسواق غير المتجانسة وجعلها قطاعات متجانسة.</a:t>
            </a:r>
            <a:endParaRPr lang="en-US" sz="11200" b="1" dirty="0"/>
          </a:p>
          <a:p>
            <a:pPr lvl="0"/>
            <a:r>
              <a:rPr lang="ar-SA" sz="11200" b="1" dirty="0" smtClean="0">
                <a:solidFill>
                  <a:srgbClr val="FF0000"/>
                </a:solidFill>
              </a:rPr>
              <a:t>2- </a:t>
            </a:r>
            <a:r>
              <a:rPr lang="ar-SA" sz="11200" b="1" dirty="0" err="1"/>
              <a:t>إ</a:t>
            </a:r>
            <a:r>
              <a:rPr lang="ar-DZ" sz="11200" b="1" dirty="0" smtClean="0"/>
              <a:t>ن </a:t>
            </a:r>
            <a:r>
              <a:rPr lang="ar-DZ" sz="11200" b="1" dirty="0"/>
              <a:t>تقسيم السوق يؤدي إلى إيجاد نوع من التوافق بين السلع والخدمة وحاجات ورغبات المستهلكين.</a:t>
            </a:r>
            <a:endParaRPr lang="en-US" sz="11200" b="1" dirty="0"/>
          </a:p>
          <a:p>
            <a:pPr lvl="0"/>
            <a:r>
              <a:rPr lang="ar-SA" sz="11200" b="1" dirty="0" smtClean="0">
                <a:solidFill>
                  <a:srgbClr val="FF0000"/>
                </a:solidFill>
              </a:rPr>
              <a:t>3- </a:t>
            </a:r>
            <a:r>
              <a:rPr lang="ar-DZ" sz="11200" b="1" dirty="0" smtClean="0"/>
              <a:t>يساعد </a:t>
            </a:r>
            <a:r>
              <a:rPr lang="ar-DZ" sz="11200" b="1" dirty="0"/>
              <a:t>على تحقيق الأهداف التسويقية.</a:t>
            </a:r>
            <a:endParaRPr lang="en-US" sz="11200" b="1" dirty="0"/>
          </a:p>
          <a:p>
            <a:pPr lvl="0"/>
            <a:r>
              <a:rPr lang="ar-SA" sz="11200" b="1" dirty="0" smtClean="0">
                <a:solidFill>
                  <a:srgbClr val="FF0000"/>
                </a:solidFill>
              </a:rPr>
              <a:t>4- </a:t>
            </a:r>
            <a:r>
              <a:rPr lang="ar-DZ" sz="11200" b="1" dirty="0" smtClean="0"/>
              <a:t>يساعد على وضع الإستراتيجيات الخاصة للمزيج التسويقي بما يتناسب وحاجات ورغبات المستهلكين.</a:t>
            </a:r>
            <a:endParaRPr lang="en-US" sz="11200" b="1" dirty="0" smtClean="0"/>
          </a:p>
          <a:p>
            <a:pPr lvl="0"/>
            <a:r>
              <a:rPr lang="ar-SA" sz="11200" b="1" dirty="0" smtClean="0">
                <a:solidFill>
                  <a:srgbClr val="FF0000"/>
                </a:solidFill>
              </a:rPr>
              <a:t>5- </a:t>
            </a:r>
            <a:r>
              <a:rPr lang="ar-DZ" sz="11200" b="1" dirty="0" smtClean="0"/>
              <a:t>يساهم في تدفق المعلومات من البيئة الخارجية إلى المنظمات التسويقية.</a:t>
            </a:r>
            <a:endParaRPr lang="en-US" sz="11200" b="1" dirty="0" smtClean="0"/>
          </a:p>
          <a:p>
            <a:pPr lvl="0"/>
            <a:r>
              <a:rPr lang="ar-SA" sz="11200" b="1" dirty="0" smtClean="0">
                <a:solidFill>
                  <a:srgbClr val="FF0000"/>
                </a:solidFill>
              </a:rPr>
              <a:t>6- </a:t>
            </a:r>
            <a:r>
              <a:rPr lang="ar-DZ" sz="11200" b="1" dirty="0" smtClean="0"/>
              <a:t>يؤدي </a:t>
            </a:r>
            <a:r>
              <a:rPr lang="ar-DZ" sz="11200" b="1" dirty="0"/>
              <a:t>إلى تحديد الأهداف والنتائج وتقييم الأداء والمقارنة بين </a:t>
            </a:r>
            <a:r>
              <a:rPr lang="ar-DZ" sz="11200" b="1" dirty="0" smtClean="0"/>
              <a:t>النتائج. </a:t>
            </a:r>
            <a:endParaRPr lang="en-US" sz="11200" b="1" dirty="0"/>
          </a:p>
          <a:p>
            <a:r>
              <a:rPr lang="fr-FR" sz="11200" b="1" dirty="0"/>
              <a:t> </a:t>
            </a:r>
            <a:endParaRPr lang="en-US" sz="11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t>اختيار السوق</a:t>
            </a:r>
            <a:endParaRPr lang="ar-SA" b="1" dirty="0"/>
          </a:p>
        </p:txBody>
      </p:sp>
      <p:sp>
        <p:nvSpPr>
          <p:cNvPr id="3" name="Espace réservé du contenu 2"/>
          <p:cNvSpPr>
            <a:spLocks noGrp="1"/>
          </p:cNvSpPr>
          <p:nvPr>
            <p:ph idx="1"/>
          </p:nvPr>
        </p:nvSpPr>
        <p:spPr>
          <a:xfrm>
            <a:off x="457200" y="1600200"/>
            <a:ext cx="8229600" cy="5257800"/>
          </a:xfrm>
        </p:spPr>
        <p:txBody>
          <a:bodyPr>
            <a:normAutofit fontScale="25000" lnSpcReduction="20000"/>
          </a:bodyPr>
          <a:lstStyle/>
          <a:p>
            <a:pPr lvl="0"/>
            <a:r>
              <a:rPr lang="ar-SA" sz="12800" b="1" dirty="0" smtClean="0">
                <a:solidFill>
                  <a:srgbClr val="FF0000"/>
                </a:solidFill>
              </a:rPr>
              <a:t>1- </a:t>
            </a:r>
            <a:r>
              <a:rPr lang="ar-DZ" sz="12800" b="1" dirty="0" smtClean="0"/>
              <a:t>إن </a:t>
            </a:r>
            <a:r>
              <a:rPr lang="ar-DZ" sz="12800" b="1" dirty="0"/>
              <a:t>المقاربة التسويقية </a:t>
            </a:r>
            <a:r>
              <a:rPr lang="ar-SA" sz="12800" b="1" dirty="0" smtClean="0"/>
              <a:t> تقول أن </a:t>
            </a:r>
            <a:r>
              <a:rPr lang="ar-DZ" sz="12800" b="1" dirty="0" smtClean="0"/>
              <a:t>من </a:t>
            </a:r>
            <a:r>
              <a:rPr lang="ar-DZ" sz="12800" b="1" dirty="0" err="1"/>
              <a:t>المسؤول</a:t>
            </a:r>
            <a:r>
              <a:rPr lang="ar-DZ" sz="12800" b="1" dirty="0"/>
              <a:t> عن المؤسسة القيام بمجهود حقيقي لتحديد السوق المستهدف أو قطاع محل التركيز بالنظر إلى مجمع الأنشطة في المجتمع.</a:t>
            </a:r>
            <a:endParaRPr lang="en-US" sz="12800" b="1" dirty="0"/>
          </a:p>
          <a:p>
            <a:pPr lvl="0"/>
            <a:r>
              <a:rPr lang="ar-SA" sz="12800" b="1" dirty="0" smtClean="0">
                <a:solidFill>
                  <a:srgbClr val="FF0000"/>
                </a:solidFill>
              </a:rPr>
              <a:t>2- </a:t>
            </a:r>
            <a:r>
              <a:rPr lang="ar-DZ" sz="12800" b="1" dirty="0" smtClean="0"/>
              <a:t>لا </a:t>
            </a:r>
            <a:r>
              <a:rPr lang="ar-DZ" sz="12800" b="1" dirty="0"/>
              <a:t>يمكن لأي مؤسسة مهما كان حجمها أو وزنها في السوق من استهداف جميع الأسواق. </a:t>
            </a:r>
            <a:endParaRPr lang="en-US" sz="12800" b="1" dirty="0"/>
          </a:p>
          <a:p>
            <a:pPr lvl="0"/>
            <a:r>
              <a:rPr lang="ar-SA" sz="12800" b="1" dirty="0" smtClean="0">
                <a:solidFill>
                  <a:srgbClr val="FF0000"/>
                </a:solidFill>
              </a:rPr>
              <a:t>3- </a:t>
            </a:r>
            <a:r>
              <a:rPr lang="ar-DZ" sz="12800" b="1" dirty="0" smtClean="0"/>
              <a:t>قبل </a:t>
            </a:r>
            <a:r>
              <a:rPr lang="ar-DZ" sz="12800" b="1" dirty="0"/>
              <a:t>اختيار السوق يجب على المؤسسة أن تقوم بدراسته من خلال جمع المعطيات المختلفة وتحليلها والوقوف على أبعادها. </a:t>
            </a:r>
            <a:endParaRPr lang="en-US" sz="12800" b="1" dirty="0"/>
          </a:p>
          <a:p>
            <a:pPr lvl="0"/>
            <a:r>
              <a:rPr lang="ar-SA" sz="12800" b="1" dirty="0" smtClean="0">
                <a:solidFill>
                  <a:srgbClr val="FF0000"/>
                </a:solidFill>
              </a:rPr>
              <a:t>4- </a:t>
            </a:r>
            <a:r>
              <a:rPr lang="ar-DZ" sz="12800" b="1" dirty="0" smtClean="0"/>
              <a:t>التركيز </a:t>
            </a:r>
            <a:r>
              <a:rPr lang="ar-DZ" sz="12800" b="1" dirty="0"/>
              <a:t>على خصائص السوق من أجل تلبية الحاجات.</a:t>
            </a:r>
            <a:endParaRPr lang="en-US" sz="12800" b="1" dirty="0"/>
          </a:p>
          <a:p>
            <a:pPr lvl="0"/>
            <a:r>
              <a:rPr lang="ar-SA" sz="12800" b="1" dirty="0" smtClean="0">
                <a:solidFill>
                  <a:srgbClr val="FF0000"/>
                </a:solidFill>
              </a:rPr>
              <a:t>5- </a:t>
            </a:r>
            <a:r>
              <a:rPr lang="ar-DZ" sz="12800" b="1" dirty="0" smtClean="0"/>
              <a:t>تحديد </a:t>
            </a:r>
            <a:r>
              <a:rPr lang="ar-DZ" sz="12800" b="1" dirty="0"/>
              <a:t>حجم السوق وتحليل البيئة التسويقية ومجموعات الزبائن </a:t>
            </a:r>
            <a:r>
              <a:rPr lang="ar-DZ" sz="12800" b="1" dirty="0" smtClean="0"/>
              <a:t>المستهدفين</a:t>
            </a:r>
            <a:endParaRPr lang="ar-SA" sz="1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a:t>أسس تصنيف السوق</a:t>
            </a:r>
            <a:endParaRPr lang="ar-SA" dirty="0"/>
          </a:p>
        </p:txBody>
      </p:sp>
      <p:graphicFrame>
        <p:nvGraphicFramePr>
          <p:cNvPr id="4" name="Espace réservé du contenu 3"/>
          <p:cNvGraphicFramePr>
            <a:graphicFrameLocks noGrp="1"/>
          </p:cNvGraphicFramePr>
          <p:nvPr>
            <p:ph idx="1"/>
          </p:nvPr>
        </p:nvGraphicFramePr>
        <p:xfrm>
          <a:off x="428596" y="1142984"/>
          <a:ext cx="8258204" cy="5715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smtClean="0"/>
              <a:t>السوق ودرجة المنافسة</a:t>
            </a:r>
            <a:endParaRPr lang="ar-SA" b="1" dirty="0"/>
          </a:p>
        </p:txBody>
      </p:sp>
      <p:sp>
        <p:nvSpPr>
          <p:cNvPr id="3" name="Espace réservé du contenu 2"/>
          <p:cNvSpPr>
            <a:spLocks noGrp="1"/>
          </p:cNvSpPr>
          <p:nvPr>
            <p:ph idx="1"/>
          </p:nvPr>
        </p:nvSpPr>
        <p:spPr/>
        <p:txBody>
          <a:bodyPr/>
          <a:lstStyle/>
          <a:p>
            <a:pPr lvl="0">
              <a:buNone/>
            </a:pPr>
            <a:endParaRPr lang="en-US" smtClean="0"/>
          </a:p>
          <a:p>
            <a:pPr algn="ctr"/>
            <a:r>
              <a:rPr lang="ar-DZ" sz="4000" b="1" smtClean="0">
                <a:solidFill>
                  <a:srgbClr val="FF0000"/>
                </a:solidFill>
              </a:rPr>
              <a:t>بيئة المنافسة </a:t>
            </a:r>
            <a:r>
              <a:rPr lang="ar-DZ" sz="4000" smtClean="0">
                <a:solidFill>
                  <a:srgbClr val="0070C0"/>
                </a:solidFill>
              </a:rPr>
              <a:t>تشير إلى عدد وأشكال المنافسين الذين يوجدون بالسوق، إذ بإمكانهم أن يحددوا نوع ودرجة المنافسة.</a:t>
            </a:r>
            <a:endParaRPr lang="en-US" sz="4000" smtClean="0">
              <a:solidFill>
                <a:srgbClr val="0070C0"/>
              </a:solidFill>
            </a:endParaRPr>
          </a:p>
          <a:p>
            <a:pPr algn="ctr"/>
            <a:r>
              <a:rPr lang="ar-DZ" sz="4000" smtClean="0"/>
              <a:t>كما يمكن تصنيف السوق طبقا لظاهرة المنافسة إلى: </a:t>
            </a:r>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solidFill>
                  <a:srgbClr val="FF0000"/>
                </a:solidFill>
              </a:rPr>
              <a:t>المنافسة الكاملة</a:t>
            </a:r>
            <a:endParaRPr lang="ar-SA" b="1"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ar-DZ" dirty="0" smtClean="0"/>
              <a:t>ينشأ </a:t>
            </a:r>
            <a:r>
              <a:rPr lang="ar-DZ" dirty="0"/>
              <a:t>موقف المنافسة الكاملة في السوق عندما تتوفر الشروط التالية:</a:t>
            </a:r>
            <a:endParaRPr lang="en-US" dirty="0"/>
          </a:p>
          <a:p>
            <a:pPr lvl="0"/>
            <a:r>
              <a:rPr lang="ar-SA" b="1" dirty="0" smtClean="0">
                <a:solidFill>
                  <a:srgbClr val="FF0000"/>
                </a:solidFill>
              </a:rPr>
              <a:t>1- </a:t>
            </a:r>
            <a:r>
              <a:rPr lang="ar-DZ" b="1" dirty="0" smtClean="0">
                <a:solidFill>
                  <a:srgbClr val="0070C0"/>
                </a:solidFill>
              </a:rPr>
              <a:t>أن </a:t>
            </a:r>
            <a:r>
              <a:rPr lang="ar-DZ" b="1" dirty="0">
                <a:solidFill>
                  <a:srgbClr val="0070C0"/>
                </a:solidFill>
              </a:rPr>
              <a:t>تكون المنتجات أو الخدمات بالسوق متجانسة، لا يمكن التمييز بينهما بسهولة.</a:t>
            </a:r>
            <a:endParaRPr lang="en-US" b="1" dirty="0">
              <a:solidFill>
                <a:srgbClr val="0070C0"/>
              </a:solidFill>
            </a:endParaRPr>
          </a:p>
          <a:p>
            <a:pPr lvl="0"/>
            <a:r>
              <a:rPr lang="ar-SA" b="1" dirty="0" smtClean="0">
                <a:solidFill>
                  <a:srgbClr val="FF0000"/>
                </a:solidFill>
              </a:rPr>
              <a:t>2- </a:t>
            </a:r>
            <a:r>
              <a:rPr lang="ar-DZ" b="1" dirty="0" smtClean="0">
                <a:solidFill>
                  <a:srgbClr val="0070C0"/>
                </a:solidFill>
              </a:rPr>
              <a:t>أن </a:t>
            </a:r>
            <a:r>
              <a:rPr lang="ar-DZ" b="1" dirty="0">
                <a:solidFill>
                  <a:srgbClr val="0070C0"/>
                </a:solidFill>
              </a:rPr>
              <a:t>يتواجد بالسوق عدد كبير من البائعين والمشترين ويكون لديهم معلومات متكاملة عن السوق.</a:t>
            </a:r>
            <a:endParaRPr lang="en-US" b="1" dirty="0">
              <a:solidFill>
                <a:srgbClr val="0070C0"/>
              </a:solidFill>
            </a:endParaRPr>
          </a:p>
          <a:p>
            <a:pPr lvl="0"/>
            <a:r>
              <a:rPr lang="ar-SA" b="1" dirty="0" smtClean="0">
                <a:solidFill>
                  <a:srgbClr val="FF0000"/>
                </a:solidFill>
              </a:rPr>
              <a:t>3- </a:t>
            </a:r>
            <a:r>
              <a:rPr lang="ar-DZ" b="1" dirty="0" smtClean="0">
                <a:solidFill>
                  <a:srgbClr val="0070C0"/>
                </a:solidFill>
              </a:rPr>
              <a:t>يكون </a:t>
            </a:r>
            <a:r>
              <a:rPr lang="ar-DZ" b="1" dirty="0">
                <a:solidFill>
                  <a:srgbClr val="0070C0"/>
                </a:solidFill>
              </a:rPr>
              <a:t>من السهل دخول السوق بالنسبة للبائعين والمشترين، ولا تجد المنظمات الجديدة صعوبات إذا فكرت في أن تبدأ النشاط</a:t>
            </a:r>
            <a:r>
              <a:rPr lang="ar-DZ" b="1" dirty="0" smtClean="0">
                <a:solidFill>
                  <a:srgbClr val="0070C0"/>
                </a:solidFill>
              </a:rPr>
              <a:t>،</a:t>
            </a:r>
            <a:r>
              <a:rPr lang="ar-DZ" b="1" baseline="30000" dirty="0" smtClean="0">
                <a:solidFill>
                  <a:srgbClr val="0070C0"/>
                </a:solidFill>
              </a:rPr>
              <a:t> </a:t>
            </a:r>
            <a:r>
              <a:rPr lang="ar-DZ" b="1" dirty="0" smtClean="0">
                <a:solidFill>
                  <a:srgbClr val="0070C0"/>
                </a:solidFill>
              </a:rPr>
              <a:t>كما </a:t>
            </a:r>
            <a:r>
              <a:rPr lang="ar-DZ" b="1" dirty="0">
                <a:solidFill>
                  <a:srgbClr val="0070C0"/>
                </a:solidFill>
              </a:rPr>
              <a:t>أنه بإمكان العملاء الجدد الدخول إلى السوق.</a:t>
            </a:r>
            <a:endParaRPr lang="en-US" b="1" dirty="0">
              <a:solidFill>
                <a:srgbClr val="0070C0"/>
              </a:solidFill>
            </a:endParaRPr>
          </a:p>
          <a:p>
            <a:pPr lvl="0"/>
            <a:r>
              <a:rPr lang="ar-SA" b="1" dirty="0" smtClean="0">
                <a:solidFill>
                  <a:srgbClr val="FF0000"/>
                </a:solidFill>
              </a:rPr>
              <a:t>4- </a:t>
            </a:r>
            <a:r>
              <a:rPr lang="ar-DZ" b="1" dirty="0" smtClean="0">
                <a:solidFill>
                  <a:srgbClr val="0070C0"/>
                </a:solidFill>
              </a:rPr>
              <a:t>لا </a:t>
            </a:r>
            <a:r>
              <a:rPr lang="ar-DZ" b="1" dirty="0">
                <a:solidFill>
                  <a:srgbClr val="0070C0"/>
                </a:solidFill>
              </a:rPr>
              <a:t>يمكن </a:t>
            </a:r>
            <a:r>
              <a:rPr lang="ar-DZ" b="1" dirty="0" smtClean="0">
                <a:solidFill>
                  <a:srgbClr val="0070C0"/>
                </a:solidFill>
              </a:rPr>
              <a:t>للأسعار</a:t>
            </a:r>
            <a:r>
              <a:rPr lang="ar-DZ" b="1" dirty="0">
                <a:solidFill>
                  <a:srgbClr val="0070C0"/>
                </a:solidFill>
              </a:rPr>
              <a:t> أن ترتفع لأن المنافسة هي التي تفرض الأسعار، وغالبا ما تكون في صالح العام.</a:t>
            </a:r>
            <a:endParaRPr lang="en-US" b="1" dirty="0">
              <a:solidFill>
                <a:srgbClr val="0070C0"/>
              </a:solidFill>
            </a:endParaRPr>
          </a:p>
          <a:p>
            <a:endParaRPr lang="ar-SA" b="1" dirty="0">
              <a:solidFill>
                <a:srgbClr val="0070C0"/>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TotalTime>
  <Words>3637</Words>
  <Application>Microsoft Office PowerPoint</Application>
  <PresentationFormat>Affichage à l'écran (4:3)</PresentationFormat>
  <Paragraphs>334</Paragraphs>
  <Slides>49</Slides>
  <Notes>3</Notes>
  <HiddenSlides>0</HiddenSlides>
  <MMClips>0</MMClips>
  <ScaleCrop>false</ScaleCrop>
  <HeadingPairs>
    <vt:vector size="4" baseType="variant">
      <vt:variant>
        <vt:lpstr>Thème</vt:lpstr>
      </vt:variant>
      <vt:variant>
        <vt:i4>1</vt:i4>
      </vt:variant>
      <vt:variant>
        <vt:lpstr>Titres des diapositives</vt:lpstr>
      </vt:variant>
      <vt:variant>
        <vt:i4>49</vt:i4>
      </vt:variant>
    </vt:vector>
  </HeadingPairs>
  <TitlesOfParts>
    <vt:vector size="50" baseType="lpstr">
      <vt:lpstr>Thème Office</vt:lpstr>
      <vt:lpstr>  محاضرات دراسة السوق الرياضية  </vt:lpstr>
      <vt:lpstr>             بعض المفاهيم المرتبطة بالسوق</vt:lpstr>
      <vt:lpstr>المزيج التسويقي Marketing Mix</vt:lpstr>
      <vt:lpstr>أنواع السوق: </vt:lpstr>
      <vt:lpstr>أهمية السوق</vt:lpstr>
      <vt:lpstr>اختيار السوق</vt:lpstr>
      <vt:lpstr>أسس تصنيف السوق</vt:lpstr>
      <vt:lpstr>السوق ودرجة المنافسة</vt:lpstr>
      <vt:lpstr>المنافسة الكاملة</vt:lpstr>
      <vt:lpstr>المنافسة باحتكار القلة</vt:lpstr>
      <vt:lpstr>المنافسة الاحتكارية</vt:lpstr>
      <vt:lpstr>منافسة الاحتكار الكامل</vt:lpstr>
      <vt:lpstr>تقسيمات السوق</vt:lpstr>
      <vt:lpstr>تقسيم السوق الاستهلاكي</vt:lpstr>
      <vt:lpstr>تقسيم السوق التجاري</vt:lpstr>
      <vt:lpstr>مواصفات القطاعات السوقية</vt:lpstr>
      <vt:lpstr>Diapositive 17</vt:lpstr>
      <vt:lpstr>Diapositive 18</vt:lpstr>
      <vt:lpstr>الأنشطة التسويقية المصاحبة لخصائص السوق</vt:lpstr>
      <vt:lpstr>عناصر المزيج التسويقي في الرياضة: </vt:lpstr>
      <vt:lpstr>Diapositive 21</vt:lpstr>
      <vt:lpstr>Diapositive 22</vt:lpstr>
      <vt:lpstr>Diapositive 23</vt:lpstr>
      <vt:lpstr>Diapositive 24</vt:lpstr>
      <vt:lpstr>Diapositive 25</vt:lpstr>
      <vt:lpstr>Diapositive 26</vt:lpstr>
      <vt:lpstr>Diapositive 27</vt:lpstr>
      <vt:lpstr>      تصنيفات السوق: حسب Chantal </vt:lpstr>
      <vt:lpstr>تصنيفات السوق حسب هيكلها</vt:lpstr>
      <vt:lpstr>دورة حياة السوق ومراحلها</vt:lpstr>
      <vt:lpstr>مراحل دورة الحياة</vt:lpstr>
      <vt:lpstr>الانقطاعات  Les ruptures</vt:lpstr>
      <vt:lpstr>العلاقات بين الأسواق</vt:lpstr>
      <vt:lpstr>        الحصة السوقية: إن المؤشر الأكثر استعمالا لتحليل الوضعية التنافسية لمنتوج (أو خدمة)، لعلامة أو لمؤسسة ما هو مؤشر إلى السوقية، وتحسب كمايلي: </vt:lpstr>
      <vt:lpstr>Diapositive 35</vt:lpstr>
      <vt:lpstr>تعريف دراسة السوق  </vt:lpstr>
      <vt:lpstr>الفرق بين دراسة السوق ودراسة التسويق:  </vt:lpstr>
      <vt:lpstr>أنواع دراسات السوق: </vt:lpstr>
      <vt:lpstr>Diapositive 39</vt:lpstr>
      <vt:lpstr>منهج تصميم دراسات السوق</vt:lpstr>
      <vt:lpstr>Diapositive 41</vt:lpstr>
      <vt:lpstr>Diapositive 42</vt:lpstr>
      <vt:lpstr>الدراسات السابقة</vt:lpstr>
      <vt:lpstr>2- تصميم الدراسة</vt:lpstr>
      <vt:lpstr>Diapositive 45</vt:lpstr>
      <vt:lpstr>2. 2. نوع البيانات ومصادرها: </vt:lpstr>
      <vt:lpstr>Diapositive 47</vt:lpstr>
      <vt:lpstr>3- تنفيذ الدراسة</vt:lpstr>
      <vt:lpstr>Diapositive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دراسة السوق الرياضية</dc:title>
  <dc:creator>MAISON XP</dc:creator>
  <cp:lastModifiedBy>MAISON XP</cp:lastModifiedBy>
  <cp:revision>60</cp:revision>
  <dcterms:created xsi:type="dcterms:W3CDTF">2021-03-21T13:37:47Z</dcterms:created>
  <dcterms:modified xsi:type="dcterms:W3CDTF">2021-03-23T17:00:09Z</dcterms:modified>
</cp:coreProperties>
</file>