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2"/>
  </p:notesMasterIdLst>
  <p:sldIdLst>
    <p:sldId id="292" r:id="rId2"/>
    <p:sldId id="257" r:id="rId3"/>
    <p:sldId id="303" r:id="rId4"/>
    <p:sldId id="321" r:id="rId5"/>
    <p:sldId id="304" r:id="rId6"/>
    <p:sldId id="322" r:id="rId7"/>
    <p:sldId id="334" r:id="rId8"/>
    <p:sldId id="335" r:id="rId9"/>
    <p:sldId id="336" r:id="rId10"/>
    <p:sldId id="33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1023" autoAdjust="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DE08-7767-4ABB-8E19-962A488953E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CB314-ECE1-46A3-A9DE-F04A3FEB6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B314-ECE1-46A3-A9DE-F04A3FEB62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4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31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7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7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1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4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446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4335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2441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5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566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916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74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607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703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6010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3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4080" y="720080"/>
            <a:ext cx="8229600" cy="1772816"/>
          </a:xfrm>
        </p:spPr>
        <p:txBody>
          <a:bodyPr>
            <a:normAutofit fontScale="90000"/>
          </a:bodyPr>
          <a:lstStyle/>
          <a:p>
            <a:pPr rtl="1"/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جامعة محمد بوضياف المسيلة</a:t>
            </a:r>
            <a:b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</a:b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كلية العلوم الإنسانية </a:t>
            </a:r>
            <a:r>
              <a:rPr lang="ar-DZ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والإجتماعية</a:t>
            </a: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/>
            </a:r>
            <a:b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</a:b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قسم علوم الإعلام </a:t>
            </a:r>
            <a:r>
              <a:rPr lang="ar-DZ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والإتصال</a:t>
            </a: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/>
            </a:r>
            <a:b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</a:b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السنة الثانية ليسانس</a:t>
            </a:r>
            <a:b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</a:br>
            <a:r>
              <a:rPr lang="ar-DZ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/>
            </a:r>
            <a:br>
              <a:rPr lang="ar-DZ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</a:br>
            <a:r>
              <a:rPr lang="ar-DZ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محاضرة تحت عنوان</a:t>
            </a:r>
            <a:endParaRPr lang="fr-FR" sz="32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995936" y="4797152"/>
            <a:ext cx="4576258" cy="91121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D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إعداد وتقديم </a:t>
            </a:r>
            <a:r>
              <a:rPr lang="ar-S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:</a:t>
            </a:r>
          </a:p>
          <a:p>
            <a:pPr algn="r" rtl="1"/>
            <a:r>
              <a:rPr lang="ar-D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د. صغيري </a:t>
            </a:r>
            <a:r>
              <a:rPr lang="ar-DZ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الميـلود</a:t>
            </a:r>
            <a:endParaRPr lang="fr-F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259630" y="3082070"/>
            <a:ext cx="7018500" cy="164307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شبكات الاتصالات اللاسلكية </a:t>
            </a:r>
            <a:r>
              <a:rPr lang="fr-FR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r>
              <a:rPr lang="ar-D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fr-F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Wi-max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47864" y="6315871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ea typeface="+mj-ea"/>
                <a:cs typeface="Estrangelo Edessa" pitchFamily="66" charset="0"/>
              </a:rPr>
              <a:t>السنة الجامعية: </a:t>
            </a:r>
            <a:r>
              <a:rPr lang="ar-D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ea typeface="+mj-ea"/>
                <a:cs typeface="Estrangelo Edessa" pitchFamily="66" charset="0"/>
              </a:rPr>
              <a:t>2024-2025</a:t>
            </a:r>
            <a:endParaRPr lang="ar-D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trangelo Edessa" pitchFamily="66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894" y="476672"/>
            <a:ext cx="4013561" cy="28803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369677"/>
            <a:ext cx="4267358" cy="29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53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857256"/>
          </a:xfrm>
        </p:spPr>
        <p:txBody>
          <a:bodyPr/>
          <a:lstStyle/>
          <a:p>
            <a:pPr algn="r"/>
            <a:r>
              <a:rPr lang="ar-SA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مقدمة: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928670"/>
            <a:ext cx="8215370" cy="5643602"/>
          </a:xfrm>
        </p:spPr>
        <p:txBody>
          <a:bodyPr/>
          <a:lstStyle/>
          <a:p>
            <a:pPr algn="justLow" rtl="1">
              <a:lnSpc>
                <a:spcPct val="150000"/>
              </a:lnSpc>
              <a:buNone/>
            </a:pPr>
            <a:r>
              <a:rPr lang="ar-DZ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D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D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شبكات الاتصالات اللاسلكية، وخاصة تقنية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Wi-Fi، </a:t>
            </a:r>
            <a:r>
              <a:rPr lang="ar-D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تُعد واحدة من أبرز ابتكارات العصر الحديث التي غيرت مفهوم الاتصال والتواصل. تتيح تقنية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نقل </a:t>
            </a:r>
            <a:r>
              <a:rPr lang="ar-D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البيانات لاسلكيًا بين الأجهزة المختلفة عبر موجات الراديو، مما يتيح للأفراد والشركات الوصول إلى الإنترنت وتبادل المعلومات بدون الحاجة إلى كابلات.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152" y="332656"/>
            <a:ext cx="2665292" cy="857256"/>
          </a:xfrm>
        </p:spPr>
        <p:txBody>
          <a:bodyPr/>
          <a:lstStyle/>
          <a:p>
            <a:pPr algn="r" rtl="1"/>
            <a:r>
              <a:rPr lang="ar-D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تعريف تقنية </a:t>
            </a:r>
            <a:r>
              <a:rPr lang="fr-F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89912"/>
            <a:ext cx="8215370" cy="3240360"/>
          </a:xfrm>
        </p:spPr>
        <p:txBody>
          <a:bodyPr>
            <a:normAutofit fontScale="92500"/>
          </a:bodyPr>
          <a:lstStyle/>
          <a:p>
            <a:pPr algn="justLow" rtl="1">
              <a:lnSpc>
                <a:spcPct val="150000"/>
              </a:lnSpc>
              <a:buNone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fr-F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هو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اختصار لمصطلح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Wireless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Fidelity</a:t>
            </a:r>
            <a:r>
              <a:rPr lang="fr-F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وهو عبارة عن تقنية اتصال لاسلكي تتيح للأجهزة المختلفة، مثل الحواسيب المحمولة، الهواتف الذكية، الأجهزة اللوحية، </a:t>
            </a: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والطابعات، الاتصال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بالإنترنت أو بالشبكات المحلية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LAN</a:t>
            </a:r>
            <a:r>
              <a:rPr lang="fr-F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دون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الحاجة إلى استخدام الكابلات.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99754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0112" y="332656"/>
            <a:ext cx="3025332" cy="857256"/>
          </a:xfrm>
        </p:spPr>
        <p:txBody>
          <a:bodyPr>
            <a:norm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أهمية </a:t>
            </a:r>
            <a:r>
              <a:rPr lang="ar-D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تقنية </a:t>
            </a:r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242" y="1189912"/>
            <a:ext cx="8215370" cy="3240360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  <a:buNone/>
            </a:pPr>
            <a:r>
              <a:rPr lang="ar-D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تسهل الاتصال في المنازل، أماكن العمل، والمؤسسات التعليمية.</a:t>
            </a:r>
          </a:p>
          <a:p>
            <a:pPr algn="justLow" rtl="1">
              <a:lnSpc>
                <a:spcPct val="150000"/>
              </a:lnSpc>
              <a:buNone/>
            </a:pP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تستخدم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على نطاق واسع في الهواتف </a:t>
            </a:r>
            <a:r>
              <a:rPr lang="ar-DZ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الذكية،الحواسيب</a:t>
            </a: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المحمولة، والأجهزة الذكية.</a:t>
            </a:r>
          </a:p>
          <a:p>
            <a:pPr algn="justLow" rtl="1">
              <a:lnSpc>
                <a:spcPct val="150000"/>
              </a:lnSpc>
              <a:buNone/>
            </a:pP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تساهم </a:t>
            </a:r>
            <a:r>
              <a:rPr lang="ar-D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في إنشاء شبكات الإنترنت في الأماكن العامة مثل المطارات، المقاهي، والمكتبات</a:t>
            </a:r>
            <a:r>
              <a:rPr lang="ar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264893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643602"/>
          </a:xfrm>
        </p:spPr>
        <p:txBody>
          <a:bodyPr>
            <a:normAutofit/>
          </a:bodyPr>
          <a:lstStyle/>
          <a:p>
            <a:pPr algn="justLow" rtl="1">
              <a:buNone/>
            </a:pP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- تعتمد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تقنية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على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موجات الراديو لنقل البيانات بين 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 ونقاط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Access Points</a:t>
            </a:r>
            <a:endParaRPr lang="ar-D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buNone/>
            </a:pP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- تعمل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ضمن ترددات محددة 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مثل: 2.4 </a:t>
            </a:r>
            <a:r>
              <a:rPr lang="ar-D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جيجاهرتز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نطاق أوسع ويغطي مسافات أكبر، لكنه قد يتعرض للتداخل.</a:t>
            </a:r>
          </a:p>
          <a:p>
            <a:pPr algn="justLow" rtl="1">
              <a:buNone/>
            </a:pP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-  5 </a:t>
            </a:r>
            <a:r>
              <a:rPr lang="ar-D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جيجاهرتز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يوفر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سرعات أعلى، لكنه يغطي مسافات أقل.</a:t>
            </a:r>
            <a:endParaRPr lang="ar-D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144" y="690447"/>
            <a:ext cx="280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آلية عمل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21803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643602"/>
          </a:xfrm>
        </p:spPr>
        <p:txBody>
          <a:bodyPr>
            <a:normAutofit/>
          </a:bodyPr>
          <a:lstStyle/>
          <a:p>
            <a:pPr algn="justLow" rtl="1">
              <a:buNone/>
            </a:pP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اللاسلكي: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يزيل الحاجة إلى الكابلات، مما يجعل الشبكات أكثر مرونة وسهولة في التركيب.</a:t>
            </a:r>
          </a:p>
          <a:p>
            <a:pPr algn="justLow" rtl="1">
              <a:buNone/>
            </a:pP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المرونة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يتيح الاتصال من أي مكان ضمن نطاق الشبكة.</a:t>
            </a:r>
          </a:p>
          <a:p>
            <a:pPr algn="justLow" rtl="1">
              <a:buNone/>
            </a:pPr>
            <a:r>
              <a:rPr lang="ar-D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السرعة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تقدم شبكات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الحديثة سرعات عالية جدًا مناسبة لبث الفيديوهات عالية الجودة والألعاب.</a:t>
            </a:r>
          </a:p>
          <a:p>
            <a:pPr algn="justLow" rtl="1">
              <a:buNone/>
            </a:pPr>
            <a:r>
              <a:rPr lang="ar-D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التوافق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تدعم أغلب الأجهزة الحديثة تقنية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Wi-Fi.</a:t>
            </a:r>
            <a:endParaRPr lang="ar-D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5816" y="690447"/>
            <a:ext cx="575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مميزات الاتصال اللاسلكي بتقنية </a:t>
            </a:r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29471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476672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</a:t>
            </a:r>
            <a:r>
              <a:rPr lang="ar-D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اللاسلكي بتقنية </a:t>
            </a:r>
            <a:r>
              <a:rPr lang="fr-F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560" y="1125671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تقنية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الأساسية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justLow" rtl="1"/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1. نقطة الوصول اللاسلكية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Wireless </a:t>
            </a:r>
            <a:r>
              <a:rPr lang="fr-F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Access Point -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WAP</a:t>
            </a:r>
            <a:endParaRPr lang="fr-F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جهاز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يتيح الاتصال اللاسلكي بين الأجهزة وشبكة الإنترنت أو الشبكة المحلية.</a:t>
            </a:r>
          </a:p>
          <a:p>
            <a:pPr algn="justLow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يعمل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كوسيط بين الأجهزة اللاسلكية (مثل الهواتف والحواسيب) والشبكة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2. الموجه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Router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غالبا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يجمع بين وظيفة الموجه ونقطة الوصول اللاسلكية.</a:t>
            </a:r>
          </a:p>
          <a:p>
            <a:pPr algn="justLow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يربط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الشبكة اللاسلكية بشبكة الإنترنت ويقوم بتوزيع عناوين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IP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على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 المتصلة.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06408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محول الشبكة اللاسلكية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Wireless </a:t>
            </a:r>
            <a:r>
              <a:rPr lang="fr-F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Network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Adapter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جهاز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 شريحة مدمجة داخل الأجهزة (مثل الهواتف والحواسيب) يتيح لها الاتصال بشبكات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يكون خارجيًا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USB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Adapter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للأجهزة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التي لا تحتوي على محول مدمج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 المتصلة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Client </a:t>
            </a:r>
            <a:r>
              <a:rPr lang="fr-FR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Devices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تشمل الهواتف الذكية، الحواسيب المحمولة، الحواسيب المكتبية، الأجهزة اللوحية، الطابعات اللاسلكية،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وغيرها. هذه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 مزودة بمحولات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تمكنها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استقبال الإشارة اللاسلكية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 الهوائي </a:t>
            </a:r>
            <a:r>
              <a:rPr lang="fr-FR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Antenna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مكون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أساسي في نقاط الوصول والموجهات اللاسلكية.</a:t>
            </a:r>
          </a:p>
          <a:p>
            <a:pPr algn="justLow" rtl="1"/>
            <a:r>
              <a:rPr lang="ar-D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D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 بروتوكولات الأمان </a:t>
            </a:r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Security </a:t>
            </a:r>
            <a:r>
              <a:rPr lang="fr-FR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Protocols</a:t>
            </a:r>
            <a:endParaRPr lang="fr-F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64656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8. نظام إدارة الشبكة (</a:t>
            </a:r>
            <a:r>
              <a:rPr lang="fr-F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Network Management System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):</a:t>
            </a:r>
            <a:endParaRPr lang="fr-F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fr-F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يكون نظام برمجي مدمج في أجهزة التوجيه أو تطبيقًا خارجيًا.</a:t>
            </a:r>
          </a:p>
          <a:p>
            <a:pPr algn="justLow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يُستخدم لمراقبة الأجهزة المتصلة والتحكم بإعدادات الشبكة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9. النطاق الترددي </a:t>
            </a:r>
            <a:r>
              <a:rPr lang="fr-FR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Frequency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Bands  </a:t>
            </a:r>
            <a:r>
              <a:rPr lang="fr-F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 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تعمل </a:t>
            </a:r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على نطاقين رئيسيين:</a:t>
            </a:r>
          </a:p>
          <a:p>
            <a:pPr algn="justLow" rtl="1"/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2.4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GHz: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يوفر تغطية أوسع ولكنه أبطأ.</a:t>
            </a:r>
          </a:p>
          <a:p>
            <a:pPr algn="justLow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  5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GHz: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أسرع ولكنه يوفر تغطية أقل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10. بوابة الإنترنت </a:t>
            </a:r>
            <a:r>
              <a:rPr lang="fr-F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Internet Gateway</a:t>
            </a:r>
            <a:endParaRPr lang="ar-DZ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جهاز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يوفر الاتصال بين الشبكة اللاسلكية والإنترنت.</a:t>
            </a:r>
          </a:p>
          <a:p>
            <a:pPr algn="justLow" rtl="1"/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غالبًا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يكون مدمجًا مع الموجه.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2082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8633</TotalTime>
  <Words>547</Words>
  <Application>Microsoft Office PowerPoint</Application>
  <PresentationFormat>Affichage à l'écran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Estrangelo Edessa</vt:lpstr>
      <vt:lpstr>Garamond</vt:lpstr>
      <vt:lpstr>Sakkal Majalla</vt:lpstr>
      <vt:lpstr>Organique</vt:lpstr>
      <vt:lpstr>جامعة محمد بوضياف المسيلة كلية العلوم الإنسانية والإجتماعية قسم علوم الإعلام والإتصال السنة الثانية ليسانس  محاضرة تحت عنوان</vt:lpstr>
      <vt:lpstr>مقدمة:</vt:lpstr>
      <vt:lpstr>تعريف تقنية Wi-Fi:</vt:lpstr>
      <vt:lpstr>أهمية تقنية Wi-Fi: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الجمهورية الجزائرية الديمقراطية الشعبية وزارة التعليم العالي و البحث العلمي جامعة وهران كلية العلوم الإنسانية و الحضارة الإسلامية قسم علم المكتبات و العلوم الوثائقية ماجستير علم المكتبات والعلوم الوثائقية</dc:title>
  <dc:creator>PC</dc:creator>
  <cp:lastModifiedBy>sms</cp:lastModifiedBy>
  <cp:revision>267</cp:revision>
  <dcterms:created xsi:type="dcterms:W3CDTF">2013-02-14T20:44:20Z</dcterms:created>
  <dcterms:modified xsi:type="dcterms:W3CDTF">2024-11-17T22:01:01Z</dcterms:modified>
</cp:coreProperties>
</file>