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handoutMasterIdLst>
    <p:handoutMasterId r:id="rId8"/>
  </p:handoutMasterIdLst>
  <p:sldIdLst>
    <p:sldId id="256" r:id="rId2"/>
    <p:sldId id="257" r:id="rId3"/>
    <p:sldId id="260"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A5C39D-3048-49FF-979B-92D960EFC79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9BF9B767-1FBC-4E01-846E-5F544A5D3A3F}">
      <dgm:prSet phldrT="[Texte]"/>
      <dgm:spPr/>
      <dgm:t>
        <a:bodyPr/>
        <a:lstStyle/>
        <a:p>
          <a:r>
            <a:rPr lang="fr-FR" dirty="0" smtClean="0"/>
            <a:t>1/ </a:t>
          </a:r>
          <a:r>
            <a:rPr lang="fr-FR" dirty="0" err="1" smtClean="0"/>
            <a:t>Properties</a:t>
          </a:r>
          <a:r>
            <a:rPr lang="fr-FR" dirty="0" smtClean="0"/>
            <a:t> Arth. in R </a:t>
          </a:r>
          <a:endParaRPr lang="fr-FR" dirty="0"/>
        </a:p>
      </dgm:t>
    </dgm:pt>
    <dgm:pt modelId="{103B9722-99EC-486D-BFCC-27442DFC2F47}" type="parTrans" cxnId="{CBFF3B69-428F-4CA8-988C-BCE0CECE9ADF}">
      <dgm:prSet/>
      <dgm:spPr/>
      <dgm:t>
        <a:bodyPr/>
        <a:lstStyle/>
        <a:p>
          <a:endParaRPr lang="fr-FR"/>
        </a:p>
      </dgm:t>
    </dgm:pt>
    <dgm:pt modelId="{7023F9DA-0455-46C0-887A-D92904D5EC49}" type="sibTrans" cxnId="{CBFF3B69-428F-4CA8-988C-BCE0CECE9ADF}">
      <dgm:prSet/>
      <dgm:spPr/>
      <dgm:t>
        <a:bodyPr/>
        <a:lstStyle/>
        <a:p>
          <a:endParaRPr lang="fr-FR"/>
        </a:p>
      </dgm:t>
    </dgm:pt>
    <dgm:pt modelId="{3181796B-3A6A-48EE-8A84-E6EE2CAF5553}">
      <dgm:prSet phldrT="[Texte]"/>
      <dgm:spPr/>
      <dgm:t>
        <a:bodyPr/>
        <a:lstStyle/>
        <a:p>
          <a:r>
            <a:rPr lang="fr-FR" dirty="0" err="1" smtClean="0"/>
            <a:t>Upper</a:t>
          </a:r>
          <a:r>
            <a:rPr lang="fr-FR" dirty="0" smtClean="0"/>
            <a:t> and </a:t>
          </a:r>
          <a:r>
            <a:rPr lang="fr-FR" dirty="0" err="1" smtClean="0"/>
            <a:t>lower</a:t>
          </a:r>
          <a:r>
            <a:rPr lang="fr-FR" dirty="0" smtClean="0"/>
            <a:t> </a:t>
          </a:r>
          <a:r>
            <a:rPr lang="fr-FR" dirty="0" err="1" smtClean="0"/>
            <a:t>bounds</a:t>
          </a:r>
          <a:r>
            <a:rPr lang="fr-FR" dirty="0" smtClean="0"/>
            <a:t>,</a:t>
          </a:r>
          <a:endParaRPr lang="fr-FR" dirty="0"/>
        </a:p>
      </dgm:t>
    </dgm:pt>
    <dgm:pt modelId="{D9130974-7B4B-4621-B725-0419567741F1}" type="parTrans" cxnId="{C416BD91-95C6-4107-B958-8F5349ACD14F}">
      <dgm:prSet/>
      <dgm:spPr/>
      <dgm:t>
        <a:bodyPr/>
        <a:lstStyle/>
        <a:p>
          <a:endParaRPr lang="fr-FR"/>
        </a:p>
      </dgm:t>
    </dgm:pt>
    <dgm:pt modelId="{938D9CD7-4FC7-45DB-835A-F54734CF3E1D}" type="sibTrans" cxnId="{C416BD91-95C6-4107-B958-8F5349ACD14F}">
      <dgm:prSet/>
      <dgm:spPr/>
      <dgm:t>
        <a:bodyPr/>
        <a:lstStyle/>
        <a:p>
          <a:endParaRPr lang="fr-FR"/>
        </a:p>
      </dgm:t>
    </dgm:pt>
    <dgm:pt modelId="{656EA049-90EE-45E6-8552-1DC391CD0DD4}">
      <dgm:prSet phldrT="[Texte]"/>
      <dgm:spPr/>
      <dgm:t>
        <a:bodyPr/>
        <a:lstStyle/>
        <a:p>
          <a:r>
            <a:rPr lang="en-US" dirty="0" smtClean="0"/>
            <a:t>The modulus of a real number, Integer part</a:t>
          </a:r>
          <a:endParaRPr lang="fr-FR" dirty="0"/>
        </a:p>
      </dgm:t>
    </dgm:pt>
    <dgm:pt modelId="{7A5E31D1-9B0A-461F-B444-94E407E96109}" type="parTrans" cxnId="{BEE346D0-5CEC-4293-85C8-92C6ABC162A5}">
      <dgm:prSet/>
      <dgm:spPr/>
      <dgm:t>
        <a:bodyPr/>
        <a:lstStyle/>
        <a:p>
          <a:endParaRPr lang="fr-FR"/>
        </a:p>
      </dgm:t>
    </dgm:pt>
    <dgm:pt modelId="{A9AFD35A-23BC-4A5C-BBC4-73B36CC119C1}" type="sibTrans" cxnId="{BEE346D0-5CEC-4293-85C8-92C6ABC162A5}">
      <dgm:prSet/>
      <dgm:spPr/>
      <dgm:t>
        <a:bodyPr/>
        <a:lstStyle/>
        <a:p>
          <a:endParaRPr lang="fr-FR"/>
        </a:p>
      </dgm:t>
    </dgm:pt>
    <dgm:pt modelId="{2C314E43-8229-476A-8ECF-B06E066F0B5F}">
      <dgm:prSet phldrT="[Texte]"/>
      <dgm:spPr/>
      <dgm:t>
        <a:bodyPr/>
        <a:lstStyle/>
        <a:p>
          <a:r>
            <a:rPr lang="fr-FR" dirty="0" smtClean="0"/>
            <a:t>2/Real </a:t>
          </a:r>
          <a:r>
            <a:rPr lang="fr-FR" smtClean="0"/>
            <a:t>Sequences</a:t>
          </a:r>
          <a:endParaRPr lang="fr-FR" dirty="0"/>
        </a:p>
      </dgm:t>
    </dgm:pt>
    <dgm:pt modelId="{2A131AF3-EB5E-4090-A356-D2A9A20059ED}" type="parTrans" cxnId="{00ABB4B7-49B3-42A7-8B53-8C67A95FEF3B}">
      <dgm:prSet/>
      <dgm:spPr/>
      <dgm:t>
        <a:bodyPr/>
        <a:lstStyle/>
        <a:p>
          <a:endParaRPr lang="fr-FR"/>
        </a:p>
      </dgm:t>
    </dgm:pt>
    <dgm:pt modelId="{2564AC15-1D29-4B64-9630-605D4A7099F6}" type="sibTrans" cxnId="{00ABB4B7-49B3-42A7-8B53-8C67A95FEF3B}">
      <dgm:prSet/>
      <dgm:spPr/>
      <dgm:t>
        <a:bodyPr/>
        <a:lstStyle/>
        <a:p>
          <a:endParaRPr lang="fr-FR"/>
        </a:p>
      </dgm:t>
    </dgm:pt>
    <dgm:pt modelId="{22BF192C-8871-412C-B3D0-33B324F69C7A}">
      <dgm:prSet phldrT="[Texte]"/>
      <dgm:spPr/>
      <dgm:t>
        <a:bodyPr/>
        <a:lstStyle/>
        <a:p>
          <a:r>
            <a:rPr lang="fr-FR" dirty="0" err="1" smtClean="0"/>
            <a:t>Bounded</a:t>
          </a:r>
          <a:r>
            <a:rPr lang="fr-FR" dirty="0" smtClean="0"/>
            <a:t> and </a:t>
          </a:r>
          <a:r>
            <a:rPr lang="fr-FR" dirty="0" err="1" smtClean="0"/>
            <a:t>unbounded</a:t>
          </a:r>
          <a:r>
            <a:rPr lang="fr-FR" dirty="0" smtClean="0"/>
            <a:t> </a:t>
          </a:r>
          <a:r>
            <a:rPr lang="fr-FR" dirty="0" err="1" smtClean="0"/>
            <a:t>sequences</a:t>
          </a:r>
          <a:endParaRPr lang="fr-FR" dirty="0"/>
        </a:p>
      </dgm:t>
    </dgm:pt>
    <dgm:pt modelId="{B4670BCC-5426-4012-9E7C-7B231BDBF129}" type="parTrans" cxnId="{FA1D3813-DFA4-4D2A-BBA9-60455425AE9F}">
      <dgm:prSet/>
      <dgm:spPr/>
      <dgm:t>
        <a:bodyPr/>
        <a:lstStyle/>
        <a:p>
          <a:endParaRPr lang="fr-FR"/>
        </a:p>
      </dgm:t>
    </dgm:pt>
    <dgm:pt modelId="{5D1BEAF3-CFDC-4C6C-B0E0-D3868556D301}" type="sibTrans" cxnId="{FA1D3813-DFA4-4D2A-BBA9-60455425AE9F}">
      <dgm:prSet/>
      <dgm:spPr/>
      <dgm:t>
        <a:bodyPr/>
        <a:lstStyle/>
        <a:p>
          <a:endParaRPr lang="fr-FR"/>
        </a:p>
      </dgm:t>
    </dgm:pt>
    <dgm:pt modelId="{1AC9CF8E-7BC4-4BEB-8E03-3F5283B3D89D}">
      <dgm:prSet phldrT="[Texte]"/>
      <dgm:spPr/>
      <dgm:t>
        <a:bodyPr/>
        <a:lstStyle/>
        <a:p>
          <a:r>
            <a:rPr lang="fr-FR" dirty="0" smtClean="0"/>
            <a:t>Convergence of a </a:t>
          </a:r>
          <a:r>
            <a:rPr lang="fr-FR" dirty="0" err="1" smtClean="0"/>
            <a:t>sequence</a:t>
          </a:r>
          <a:endParaRPr lang="fr-FR" dirty="0"/>
        </a:p>
      </dgm:t>
    </dgm:pt>
    <dgm:pt modelId="{9E4BF4DC-F465-41FC-ABD1-746C363A3A8D}" type="parTrans" cxnId="{BF687423-D17F-4001-A711-33AA1473512F}">
      <dgm:prSet/>
      <dgm:spPr/>
      <dgm:t>
        <a:bodyPr/>
        <a:lstStyle/>
        <a:p>
          <a:endParaRPr lang="fr-FR"/>
        </a:p>
      </dgm:t>
    </dgm:pt>
    <dgm:pt modelId="{CDAC0183-49D1-481A-AE6D-701C6AB65479}" type="sibTrans" cxnId="{BF687423-D17F-4001-A711-33AA1473512F}">
      <dgm:prSet/>
      <dgm:spPr/>
      <dgm:t>
        <a:bodyPr/>
        <a:lstStyle/>
        <a:p>
          <a:endParaRPr lang="fr-FR"/>
        </a:p>
      </dgm:t>
    </dgm:pt>
    <dgm:pt modelId="{785E1466-6BD9-4D72-B401-6C3E83823F09}">
      <dgm:prSet phldrT="[Texte]"/>
      <dgm:spPr/>
      <dgm:t>
        <a:bodyPr/>
        <a:lstStyle/>
        <a:p>
          <a:r>
            <a:rPr lang="fr-FR" dirty="0" smtClean="0"/>
            <a:t>3/Real </a:t>
          </a:r>
          <a:r>
            <a:rPr lang="fr-FR" dirty="0" err="1" smtClean="0"/>
            <a:t>Functions</a:t>
          </a:r>
          <a:r>
            <a:rPr lang="fr-FR" dirty="0" smtClean="0"/>
            <a:t> </a:t>
          </a:r>
          <a:endParaRPr lang="fr-FR" dirty="0"/>
        </a:p>
      </dgm:t>
    </dgm:pt>
    <dgm:pt modelId="{81A7F86B-9929-43FB-B686-FE5CC0C4949B}" type="parTrans" cxnId="{21BF503C-DE44-48C1-B18B-E526A1544847}">
      <dgm:prSet/>
      <dgm:spPr/>
      <dgm:t>
        <a:bodyPr/>
        <a:lstStyle/>
        <a:p>
          <a:endParaRPr lang="fr-FR"/>
        </a:p>
      </dgm:t>
    </dgm:pt>
    <dgm:pt modelId="{8EE7690B-B9B7-4826-9B47-B6901B439015}" type="sibTrans" cxnId="{21BF503C-DE44-48C1-B18B-E526A1544847}">
      <dgm:prSet/>
      <dgm:spPr/>
      <dgm:t>
        <a:bodyPr/>
        <a:lstStyle/>
        <a:p>
          <a:endParaRPr lang="fr-FR"/>
        </a:p>
      </dgm:t>
    </dgm:pt>
    <dgm:pt modelId="{90AE0FCA-0028-4994-A15F-AAEE65AA503B}">
      <dgm:prSet phldrT="[Texte]"/>
      <dgm:spPr/>
      <dgm:t>
        <a:bodyPr/>
        <a:lstStyle/>
        <a:p>
          <a:r>
            <a:rPr lang="fr-FR" dirty="0" err="1" smtClean="0"/>
            <a:t>Definitions</a:t>
          </a:r>
          <a:r>
            <a:rPr lang="fr-FR" dirty="0" smtClean="0"/>
            <a:t> and basic </a:t>
          </a:r>
          <a:r>
            <a:rPr lang="fr-FR" dirty="0" err="1" smtClean="0"/>
            <a:t>properties</a:t>
          </a:r>
          <a:endParaRPr lang="fr-FR" dirty="0"/>
        </a:p>
      </dgm:t>
    </dgm:pt>
    <dgm:pt modelId="{257D18CA-FBBE-444E-8463-453A90A66704}" type="parTrans" cxnId="{C6AF7B95-8939-47AC-8AA6-9F3691FD6ECE}">
      <dgm:prSet/>
      <dgm:spPr/>
      <dgm:t>
        <a:bodyPr/>
        <a:lstStyle/>
        <a:p>
          <a:endParaRPr lang="fr-FR"/>
        </a:p>
      </dgm:t>
    </dgm:pt>
    <dgm:pt modelId="{AC064952-825C-4549-85EE-08A7B5FF535D}" type="sibTrans" cxnId="{C6AF7B95-8939-47AC-8AA6-9F3691FD6ECE}">
      <dgm:prSet/>
      <dgm:spPr/>
      <dgm:t>
        <a:bodyPr/>
        <a:lstStyle/>
        <a:p>
          <a:endParaRPr lang="fr-FR"/>
        </a:p>
      </dgm:t>
    </dgm:pt>
    <dgm:pt modelId="{5B1D2A9E-BB18-4D7C-A057-65C6F31791DE}">
      <dgm:prSet phldrT="[Texte]"/>
      <dgm:spPr/>
      <dgm:t>
        <a:bodyPr/>
        <a:lstStyle/>
        <a:p>
          <a:r>
            <a:rPr lang="fr-FR" dirty="0" smtClean="0"/>
            <a:t>Supremum, </a:t>
          </a:r>
          <a:r>
            <a:rPr lang="fr-FR" dirty="0" err="1" smtClean="0"/>
            <a:t>infimum</a:t>
          </a:r>
          <a:r>
            <a:rPr lang="fr-FR" dirty="0" smtClean="0"/>
            <a:t> and </a:t>
          </a:r>
          <a:r>
            <a:rPr lang="fr-FR" dirty="0" err="1" smtClean="0"/>
            <a:t>completeness</a:t>
          </a:r>
          <a:endParaRPr lang="fr-FR" dirty="0"/>
        </a:p>
      </dgm:t>
    </dgm:pt>
    <dgm:pt modelId="{4E5D7B06-4C69-4BD4-92E2-61FDE57F0176}" type="parTrans" cxnId="{94DC6E2C-BA24-4E8F-9F80-8453EDA8A4C4}">
      <dgm:prSet/>
      <dgm:spPr/>
      <dgm:t>
        <a:bodyPr/>
        <a:lstStyle/>
        <a:p>
          <a:endParaRPr lang="fr-FR"/>
        </a:p>
      </dgm:t>
    </dgm:pt>
    <dgm:pt modelId="{675B09DF-DED6-4E1E-BF89-0E2EA6037CF2}" type="sibTrans" cxnId="{94DC6E2C-BA24-4E8F-9F80-8453EDA8A4C4}">
      <dgm:prSet/>
      <dgm:spPr/>
      <dgm:t>
        <a:bodyPr/>
        <a:lstStyle/>
        <a:p>
          <a:endParaRPr lang="fr-FR"/>
        </a:p>
      </dgm:t>
    </dgm:pt>
    <dgm:pt modelId="{B16243DC-F66A-4F96-BD3F-1577800E29B8}">
      <dgm:prSet phldrT="[Texte]"/>
      <dgm:spPr/>
      <dgm:t>
        <a:bodyPr/>
        <a:lstStyle/>
        <a:p>
          <a:r>
            <a:rPr lang="fr-FR" dirty="0" err="1" smtClean="0"/>
            <a:t>Subsequences</a:t>
          </a:r>
          <a:endParaRPr lang="fr-FR" dirty="0"/>
        </a:p>
      </dgm:t>
    </dgm:pt>
    <dgm:pt modelId="{7A7252EC-E6BC-4889-ADCB-DEAEFB75A3A0}" type="parTrans" cxnId="{FD1F046A-77E3-4693-A957-C4C1BFD66937}">
      <dgm:prSet/>
      <dgm:spPr/>
      <dgm:t>
        <a:bodyPr/>
        <a:lstStyle/>
        <a:p>
          <a:endParaRPr lang="fr-FR"/>
        </a:p>
      </dgm:t>
    </dgm:pt>
    <dgm:pt modelId="{92CD8F32-E237-4BFE-8E56-8286352936BF}" type="sibTrans" cxnId="{FD1F046A-77E3-4693-A957-C4C1BFD66937}">
      <dgm:prSet/>
      <dgm:spPr/>
      <dgm:t>
        <a:bodyPr/>
        <a:lstStyle/>
        <a:p>
          <a:endParaRPr lang="fr-FR"/>
        </a:p>
      </dgm:t>
    </dgm:pt>
    <dgm:pt modelId="{854339A3-4335-445D-99B7-713E42C8D50F}">
      <dgm:prSet phldrT="[Texte]"/>
      <dgm:spPr/>
      <dgm:t>
        <a:bodyPr/>
        <a:lstStyle/>
        <a:p>
          <a:r>
            <a:rPr lang="fr-FR" dirty="0" err="1" smtClean="0"/>
            <a:t>Limits</a:t>
          </a:r>
          <a:r>
            <a:rPr lang="fr-FR" dirty="0" smtClean="0"/>
            <a:t>, </a:t>
          </a:r>
          <a:r>
            <a:rPr lang="fr-FR" dirty="0" err="1" smtClean="0"/>
            <a:t>Continuity</a:t>
          </a:r>
          <a:r>
            <a:rPr lang="fr-FR" dirty="0" smtClean="0"/>
            <a:t>, the </a:t>
          </a:r>
          <a:r>
            <a:rPr lang="fr-FR" dirty="0" err="1" smtClean="0"/>
            <a:t>derivative</a:t>
          </a:r>
          <a:r>
            <a:rPr lang="fr-FR" dirty="0" smtClean="0"/>
            <a:t> of a real </a:t>
          </a:r>
          <a:r>
            <a:rPr lang="fr-FR" dirty="0" err="1" smtClean="0"/>
            <a:t>function</a:t>
          </a:r>
          <a:endParaRPr lang="fr-FR" dirty="0"/>
        </a:p>
      </dgm:t>
    </dgm:pt>
    <dgm:pt modelId="{07B19824-5155-4F12-8537-1339812C4B92}" type="parTrans" cxnId="{9FD44B10-AD66-4EB4-A686-F4EA47DFC9A8}">
      <dgm:prSet/>
      <dgm:spPr/>
      <dgm:t>
        <a:bodyPr/>
        <a:lstStyle/>
        <a:p>
          <a:endParaRPr lang="fr-FR"/>
        </a:p>
      </dgm:t>
    </dgm:pt>
    <dgm:pt modelId="{A910B62B-5927-44B4-BD9B-10207A1CCE26}" type="sibTrans" cxnId="{9FD44B10-AD66-4EB4-A686-F4EA47DFC9A8}">
      <dgm:prSet/>
      <dgm:spPr/>
      <dgm:t>
        <a:bodyPr/>
        <a:lstStyle/>
        <a:p>
          <a:endParaRPr lang="fr-FR"/>
        </a:p>
      </dgm:t>
    </dgm:pt>
    <dgm:pt modelId="{06595642-877A-4599-8256-AF64C8031D13}" type="pres">
      <dgm:prSet presAssocID="{9BA5C39D-3048-49FF-979B-92D960EFC79A}" presName="Name0" presStyleCnt="0">
        <dgm:presLayoutVars>
          <dgm:dir/>
          <dgm:animLvl val="lvl"/>
          <dgm:resizeHandles val="exact"/>
        </dgm:presLayoutVars>
      </dgm:prSet>
      <dgm:spPr/>
      <dgm:t>
        <a:bodyPr/>
        <a:lstStyle/>
        <a:p>
          <a:endParaRPr lang="fr-FR"/>
        </a:p>
      </dgm:t>
    </dgm:pt>
    <dgm:pt modelId="{1360910B-FD08-4ABC-80D9-BDBEACE4487D}" type="pres">
      <dgm:prSet presAssocID="{9BF9B767-1FBC-4E01-846E-5F544A5D3A3F}" presName="composite" presStyleCnt="0"/>
      <dgm:spPr/>
    </dgm:pt>
    <dgm:pt modelId="{C1F9B3B5-7365-404E-998E-BEBB5669F869}" type="pres">
      <dgm:prSet presAssocID="{9BF9B767-1FBC-4E01-846E-5F544A5D3A3F}" presName="parTx" presStyleLbl="alignNode1" presStyleIdx="0" presStyleCnt="3">
        <dgm:presLayoutVars>
          <dgm:chMax val="0"/>
          <dgm:chPref val="0"/>
          <dgm:bulletEnabled val="1"/>
        </dgm:presLayoutVars>
      </dgm:prSet>
      <dgm:spPr/>
      <dgm:t>
        <a:bodyPr/>
        <a:lstStyle/>
        <a:p>
          <a:endParaRPr lang="fr-FR"/>
        </a:p>
      </dgm:t>
    </dgm:pt>
    <dgm:pt modelId="{CF979F55-D233-4AE0-AB58-AF882E2E1DD2}" type="pres">
      <dgm:prSet presAssocID="{9BF9B767-1FBC-4E01-846E-5F544A5D3A3F}" presName="desTx" presStyleLbl="alignAccFollowNode1" presStyleIdx="0" presStyleCnt="3">
        <dgm:presLayoutVars>
          <dgm:bulletEnabled val="1"/>
        </dgm:presLayoutVars>
      </dgm:prSet>
      <dgm:spPr/>
      <dgm:t>
        <a:bodyPr/>
        <a:lstStyle/>
        <a:p>
          <a:endParaRPr lang="fr-FR"/>
        </a:p>
      </dgm:t>
    </dgm:pt>
    <dgm:pt modelId="{4E68A173-F4A8-43B5-AA7D-90F5CAB4FE29}" type="pres">
      <dgm:prSet presAssocID="{7023F9DA-0455-46C0-887A-D92904D5EC49}" presName="space" presStyleCnt="0"/>
      <dgm:spPr/>
    </dgm:pt>
    <dgm:pt modelId="{A28C7E69-D48B-435E-A8C5-E5342CFF9B42}" type="pres">
      <dgm:prSet presAssocID="{2C314E43-8229-476A-8ECF-B06E066F0B5F}" presName="composite" presStyleCnt="0"/>
      <dgm:spPr/>
    </dgm:pt>
    <dgm:pt modelId="{978BA3B0-94B0-4E24-9C6A-241307BFFDEB}" type="pres">
      <dgm:prSet presAssocID="{2C314E43-8229-476A-8ECF-B06E066F0B5F}" presName="parTx" presStyleLbl="alignNode1" presStyleIdx="1" presStyleCnt="3">
        <dgm:presLayoutVars>
          <dgm:chMax val="0"/>
          <dgm:chPref val="0"/>
          <dgm:bulletEnabled val="1"/>
        </dgm:presLayoutVars>
      </dgm:prSet>
      <dgm:spPr/>
      <dgm:t>
        <a:bodyPr/>
        <a:lstStyle/>
        <a:p>
          <a:endParaRPr lang="fr-FR"/>
        </a:p>
      </dgm:t>
    </dgm:pt>
    <dgm:pt modelId="{BE4675E3-1853-479D-8730-2E17B7143AA2}" type="pres">
      <dgm:prSet presAssocID="{2C314E43-8229-476A-8ECF-B06E066F0B5F}" presName="desTx" presStyleLbl="alignAccFollowNode1" presStyleIdx="1" presStyleCnt="3">
        <dgm:presLayoutVars>
          <dgm:bulletEnabled val="1"/>
        </dgm:presLayoutVars>
      </dgm:prSet>
      <dgm:spPr/>
      <dgm:t>
        <a:bodyPr/>
        <a:lstStyle/>
        <a:p>
          <a:endParaRPr lang="fr-FR"/>
        </a:p>
      </dgm:t>
    </dgm:pt>
    <dgm:pt modelId="{B9EEE811-4A39-4B33-B5D3-AF87B1527E82}" type="pres">
      <dgm:prSet presAssocID="{2564AC15-1D29-4B64-9630-605D4A7099F6}" presName="space" presStyleCnt="0"/>
      <dgm:spPr/>
    </dgm:pt>
    <dgm:pt modelId="{ED52562C-8E59-4368-8A42-5858C93D4793}" type="pres">
      <dgm:prSet presAssocID="{785E1466-6BD9-4D72-B401-6C3E83823F09}" presName="composite" presStyleCnt="0"/>
      <dgm:spPr/>
    </dgm:pt>
    <dgm:pt modelId="{3DA6E47C-0522-42AB-AD22-5501F7329F17}" type="pres">
      <dgm:prSet presAssocID="{785E1466-6BD9-4D72-B401-6C3E83823F09}" presName="parTx" presStyleLbl="alignNode1" presStyleIdx="2" presStyleCnt="3">
        <dgm:presLayoutVars>
          <dgm:chMax val="0"/>
          <dgm:chPref val="0"/>
          <dgm:bulletEnabled val="1"/>
        </dgm:presLayoutVars>
      </dgm:prSet>
      <dgm:spPr/>
      <dgm:t>
        <a:bodyPr/>
        <a:lstStyle/>
        <a:p>
          <a:endParaRPr lang="fr-FR"/>
        </a:p>
      </dgm:t>
    </dgm:pt>
    <dgm:pt modelId="{CCE09872-1E2E-451D-8D73-3F337BCA2BB7}" type="pres">
      <dgm:prSet presAssocID="{785E1466-6BD9-4D72-B401-6C3E83823F09}" presName="desTx" presStyleLbl="alignAccFollowNode1" presStyleIdx="2" presStyleCnt="3">
        <dgm:presLayoutVars>
          <dgm:bulletEnabled val="1"/>
        </dgm:presLayoutVars>
      </dgm:prSet>
      <dgm:spPr/>
      <dgm:t>
        <a:bodyPr/>
        <a:lstStyle/>
        <a:p>
          <a:endParaRPr lang="fr-FR"/>
        </a:p>
      </dgm:t>
    </dgm:pt>
  </dgm:ptLst>
  <dgm:cxnLst>
    <dgm:cxn modelId="{CBFF3B69-428F-4CA8-988C-BCE0CECE9ADF}" srcId="{9BA5C39D-3048-49FF-979B-92D960EFC79A}" destId="{9BF9B767-1FBC-4E01-846E-5F544A5D3A3F}" srcOrd="0" destOrd="0" parTransId="{103B9722-99EC-486D-BFCC-27442DFC2F47}" sibTransId="{7023F9DA-0455-46C0-887A-D92904D5EC49}"/>
    <dgm:cxn modelId="{D75281ED-3BAA-4970-B0EF-9F5250E4FE94}" type="presOf" srcId="{90AE0FCA-0028-4994-A15F-AAEE65AA503B}" destId="{CCE09872-1E2E-451D-8D73-3F337BCA2BB7}" srcOrd="0" destOrd="0" presId="urn:microsoft.com/office/officeart/2005/8/layout/hList1"/>
    <dgm:cxn modelId="{A432AE9C-B48B-4EF6-8916-F5F5FD4C8CA7}" type="presOf" srcId="{3181796B-3A6A-48EE-8A84-E6EE2CAF5553}" destId="{CF979F55-D233-4AE0-AB58-AF882E2E1DD2}" srcOrd="0" destOrd="0" presId="urn:microsoft.com/office/officeart/2005/8/layout/hList1"/>
    <dgm:cxn modelId="{94DC6E2C-BA24-4E8F-9F80-8453EDA8A4C4}" srcId="{9BF9B767-1FBC-4E01-846E-5F544A5D3A3F}" destId="{5B1D2A9E-BB18-4D7C-A057-65C6F31791DE}" srcOrd="1" destOrd="0" parTransId="{4E5D7B06-4C69-4BD4-92E2-61FDE57F0176}" sibTransId="{675B09DF-DED6-4E1E-BF89-0E2EA6037CF2}"/>
    <dgm:cxn modelId="{BF687423-D17F-4001-A711-33AA1473512F}" srcId="{2C314E43-8229-476A-8ECF-B06E066F0B5F}" destId="{1AC9CF8E-7BC4-4BEB-8E03-3F5283B3D89D}" srcOrd="1" destOrd="0" parTransId="{9E4BF4DC-F465-41FC-ABD1-746C363A3A8D}" sibTransId="{CDAC0183-49D1-481A-AE6D-701C6AB65479}"/>
    <dgm:cxn modelId="{FA1D3813-DFA4-4D2A-BBA9-60455425AE9F}" srcId="{2C314E43-8229-476A-8ECF-B06E066F0B5F}" destId="{22BF192C-8871-412C-B3D0-33B324F69C7A}" srcOrd="0" destOrd="0" parTransId="{B4670BCC-5426-4012-9E7C-7B231BDBF129}" sibTransId="{5D1BEAF3-CFDC-4C6C-B0E0-D3868556D301}"/>
    <dgm:cxn modelId="{00ABB4B7-49B3-42A7-8B53-8C67A95FEF3B}" srcId="{9BA5C39D-3048-49FF-979B-92D960EFC79A}" destId="{2C314E43-8229-476A-8ECF-B06E066F0B5F}" srcOrd="1" destOrd="0" parTransId="{2A131AF3-EB5E-4090-A356-D2A9A20059ED}" sibTransId="{2564AC15-1D29-4B64-9630-605D4A7099F6}"/>
    <dgm:cxn modelId="{B116E765-127B-401B-8528-CE33E68809AE}" type="presOf" srcId="{9BA5C39D-3048-49FF-979B-92D960EFC79A}" destId="{06595642-877A-4599-8256-AF64C8031D13}" srcOrd="0" destOrd="0" presId="urn:microsoft.com/office/officeart/2005/8/layout/hList1"/>
    <dgm:cxn modelId="{7C0DDF2C-22B7-4C18-8F4E-5CB5494CA975}" type="presOf" srcId="{656EA049-90EE-45E6-8552-1DC391CD0DD4}" destId="{CF979F55-D233-4AE0-AB58-AF882E2E1DD2}" srcOrd="0" destOrd="2" presId="urn:microsoft.com/office/officeart/2005/8/layout/hList1"/>
    <dgm:cxn modelId="{D658C324-DDE8-4308-AB34-10AEF0E2E531}" type="presOf" srcId="{2C314E43-8229-476A-8ECF-B06E066F0B5F}" destId="{978BA3B0-94B0-4E24-9C6A-241307BFFDEB}" srcOrd="0" destOrd="0" presId="urn:microsoft.com/office/officeart/2005/8/layout/hList1"/>
    <dgm:cxn modelId="{35D5F614-B61C-4763-81E8-8067451B060F}" type="presOf" srcId="{5B1D2A9E-BB18-4D7C-A057-65C6F31791DE}" destId="{CF979F55-D233-4AE0-AB58-AF882E2E1DD2}" srcOrd="0" destOrd="1" presId="urn:microsoft.com/office/officeart/2005/8/layout/hList1"/>
    <dgm:cxn modelId="{15CA49A5-F3F1-4C81-B2B8-D57BC03BB8AB}" type="presOf" srcId="{22BF192C-8871-412C-B3D0-33B324F69C7A}" destId="{BE4675E3-1853-479D-8730-2E17B7143AA2}" srcOrd="0" destOrd="0" presId="urn:microsoft.com/office/officeart/2005/8/layout/hList1"/>
    <dgm:cxn modelId="{21BF503C-DE44-48C1-B18B-E526A1544847}" srcId="{9BA5C39D-3048-49FF-979B-92D960EFC79A}" destId="{785E1466-6BD9-4D72-B401-6C3E83823F09}" srcOrd="2" destOrd="0" parTransId="{81A7F86B-9929-43FB-B686-FE5CC0C4949B}" sibTransId="{8EE7690B-B9B7-4826-9B47-B6901B439015}"/>
    <dgm:cxn modelId="{C6AF7B95-8939-47AC-8AA6-9F3691FD6ECE}" srcId="{785E1466-6BD9-4D72-B401-6C3E83823F09}" destId="{90AE0FCA-0028-4994-A15F-AAEE65AA503B}" srcOrd="0" destOrd="0" parTransId="{257D18CA-FBBE-444E-8463-453A90A66704}" sibTransId="{AC064952-825C-4549-85EE-08A7B5FF535D}"/>
    <dgm:cxn modelId="{D27DF48D-59D9-4ABE-8E96-16BE535DAAF8}" type="presOf" srcId="{9BF9B767-1FBC-4E01-846E-5F544A5D3A3F}" destId="{C1F9B3B5-7365-404E-998E-BEBB5669F869}" srcOrd="0" destOrd="0" presId="urn:microsoft.com/office/officeart/2005/8/layout/hList1"/>
    <dgm:cxn modelId="{C416BD91-95C6-4107-B958-8F5349ACD14F}" srcId="{9BF9B767-1FBC-4E01-846E-5F544A5D3A3F}" destId="{3181796B-3A6A-48EE-8A84-E6EE2CAF5553}" srcOrd="0" destOrd="0" parTransId="{D9130974-7B4B-4621-B725-0419567741F1}" sibTransId="{938D9CD7-4FC7-45DB-835A-F54734CF3E1D}"/>
    <dgm:cxn modelId="{9FD44B10-AD66-4EB4-A686-F4EA47DFC9A8}" srcId="{785E1466-6BD9-4D72-B401-6C3E83823F09}" destId="{854339A3-4335-445D-99B7-713E42C8D50F}" srcOrd="1" destOrd="0" parTransId="{07B19824-5155-4F12-8537-1339812C4B92}" sibTransId="{A910B62B-5927-44B4-BD9B-10207A1CCE26}"/>
    <dgm:cxn modelId="{5649D95D-C7E0-4D62-8603-4F6657165AB8}" type="presOf" srcId="{1AC9CF8E-7BC4-4BEB-8E03-3F5283B3D89D}" destId="{BE4675E3-1853-479D-8730-2E17B7143AA2}" srcOrd="0" destOrd="1" presId="urn:microsoft.com/office/officeart/2005/8/layout/hList1"/>
    <dgm:cxn modelId="{03DDD04F-066B-4874-A308-BD2449C92C1E}" type="presOf" srcId="{B16243DC-F66A-4F96-BD3F-1577800E29B8}" destId="{BE4675E3-1853-479D-8730-2E17B7143AA2}" srcOrd="0" destOrd="2" presId="urn:microsoft.com/office/officeart/2005/8/layout/hList1"/>
    <dgm:cxn modelId="{FD1F046A-77E3-4693-A957-C4C1BFD66937}" srcId="{2C314E43-8229-476A-8ECF-B06E066F0B5F}" destId="{B16243DC-F66A-4F96-BD3F-1577800E29B8}" srcOrd="2" destOrd="0" parTransId="{7A7252EC-E6BC-4889-ADCB-DEAEFB75A3A0}" sibTransId="{92CD8F32-E237-4BFE-8E56-8286352936BF}"/>
    <dgm:cxn modelId="{3B02DB18-F687-4340-8CA0-BC435C9D2929}" type="presOf" srcId="{785E1466-6BD9-4D72-B401-6C3E83823F09}" destId="{3DA6E47C-0522-42AB-AD22-5501F7329F17}" srcOrd="0" destOrd="0" presId="urn:microsoft.com/office/officeart/2005/8/layout/hList1"/>
    <dgm:cxn modelId="{BEE346D0-5CEC-4293-85C8-92C6ABC162A5}" srcId="{9BF9B767-1FBC-4E01-846E-5F544A5D3A3F}" destId="{656EA049-90EE-45E6-8552-1DC391CD0DD4}" srcOrd="2" destOrd="0" parTransId="{7A5E31D1-9B0A-461F-B444-94E407E96109}" sibTransId="{A9AFD35A-23BC-4A5C-BBC4-73B36CC119C1}"/>
    <dgm:cxn modelId="{9FF64CDD-5439-4FD6-899A-20A6C5953EC8}" type="presOf" srcId="{854339A3-4335-445D-99B7-713E42C8D50F}" destId="{CCE09872-1E2E-451D-8D73-3F337BCA2BB7}" srcOrd="0" destOrd="1" presId="urn:microsoft.com/office/officeart/2005/8/layout/hList1"/>
    <dgm:cxn modelId="{1FD7724C-2304-4E65-AE71-BF80D87B02FB}" type="presParOf" srcId="{06595642-877A-4599-8256-AF64C8031D13}" destId="{1360910B-FD08-4ABC-80D9-BDBEACE4487D}" srcOrd="0" destOrd="0" presId="urn:microsoft.com/office/officeart/2005/8/layout/hList1"/>
    <dgm:cxn modelId="{4663C11E-8F95-4C2A-B2EC-B72813CE553B}" type="presParOf" srcId="{1360910B-FD08-4ABC-80D9-BDBEACE4487D}" destId="{C1F9B3B5-7365-404E-998E-BEBB5669F869}" srcOrd="0" destOrd="0" presId="urn:microsoft.com/office/officeart/2005/8/layout/hList1"/>
    <dgm:cxn modelId="{74AEB05D-25D6-47CE-A4CF-3F8426FCE4E7}" type="presParOf" srcId="{1360910B-FD08-4ABC-80D9-BDBEACE4487D}" destId="{CF979F55-D233-4AE0-AB58-AF882E2E1DD2}" srcOrd="1" destOrd="0" presId="urn:microsoft.com/office/officeart/2005/8/layout/hList1"/>
    <dgm:cxn modelId="{DCCCDCD8-3E97-4228-98D2-28061510F1FB}" type="presParOf" srcId="{06595642-877A-4599-8256-AF64C8031D13}" destId="{4E68A173-F4A8-43B5-AA7D-90F5CAB4FE29}" srcOrd="1" destOrd="0" presId="urn:microsoft.com/office/officeart/2005/8/layout/hList1"/>
    <dgm:cxn modelId="{4C5DAB43-966B-4DAA-89DE-C50856743561}" type="presParOf" srcId="{06595642-877A-4599-8256-AF64C8031D13}" destId="{A28C7E69-D48B-435E-A8C5-E5342CFF9B42}" srcOrd="2" destOrd="0" presId="urn:microsoft.com/office/officeart/2005/8/layout/hList1"/>
    <dgm:cxn modelId="{401FB463-570F-466D-A5C3-8B7861A16E80}" type="presParOf" srcId="{A28C7E69-D48B-435E-A8C5-E5342CFF9B42}" destId="{978BA3B0-94B0-4E24-9C6A-241307BFFDEB}" srcOrd="0" destOrd="0" presId="urn:microsoft.com/office/officeart/2005/8/layout/hList1"/>
    <dgm:cxn modelId="{189DD888-9193-4A21-B986-45DCA7D1DAEF}" type="presParOf" srcId="{A28C7E69-D48B-435E-A8C5-E5342CFF9B42}" destId="{BE4675E3-1853-479D-8730-2E17B7143AA2}" srcOrd="1" destOrd="0" presId="urn:microsoft.com/office/officeart/2005/8/layout/hList1"/>
    <dgm:cxn modelId="{01EB30FF-7476-4166-A9B4-1CC6C009BA38}" type="presParOf" srcId="{06595642-877A-4599-8256-AF64C8031D13}" destId="{B9EEE811-4A39-4B33-B5D3-AF87B1527E82}" srcOrd="3" destOrd="0" presId="urn:microsoft.com/office/officeart/2005/8/layout/hList1"/>
    <dgm:cxn modelId="{C045BA54-0F04-40A6-BCF7-EC006CA66623}" type="presParOf" srcId="{06595642-877A-4599-8256-AF64C8031D13}" destId="{ED52562C-8E59-4368-8A42-5858C93D4793}" srcOrd="4" destOrd="0" presId="urn:microsoft.com/office/officeart/2005/8/layout/hList1"/>
    <dgm:cxn modelId="{FC6E4520-6F06-4EB1-8EBE-07968B620E0B}" type="presParOf" srcId="{ED52562C-8E59-4368-8A42-5858C93D4793}" destId="{3DA6E47C-0522-42AB-AD22-5501F7329F17}" srcOrd="0" destOrd="0" presId="urn:microsoft.com/office/officeart/2005/8/layout/hList1"/>
    <dgm:cxn modelId="{5E034EA1-336C-4B95-B121-663767F09059}" type="presParOf" srcId="{ED52562C-8E59-4368-8A42-5858C93D4793}" destId="{CCE09872-1E2E-451D-8D73-3F337BCA2BB7}"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University of M'sila</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71B9A9-52B4-406B-AB97-986D89A676AE}" type="datetimeFigureOut">
              <a:rPr lang="fr-FR" smtClean="0"/>
              <a:pPr/>
              <a:t>26/09/2023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414D23-7971-40CE-A3E6-DA2748AE5001}" type="slidenum">
              <a:rPr lang="fr-FR" smtClean="0"/>
              <a:pPr/>
              <a:t>‹N°›</a:t>
            </a:fld>
            <a:endParaRPr lang="fr-F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University of M'sila</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62CC16-2CF8-4DAF-9CCE-A86E13BBC3C8}" type="datetimeFigureOut">
              <a:rPr lang="fr-FR" smtClean="0"/>
              <a:pPr/>
              <a:t>26/09/2023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69D7C1-ED1E-45B2-ACC1-451A45ADC297}" type="slidenum">
              <a:rPr lang="fr-FR" smtClean="0"/>
              <a:pPr/>
              <a:t>‹N°›</a:t>
            </a:fld>
            <a:endParaRPr lang="fr-FR"/>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B69D7C1-ED1E-45B2-ACC1-451A45ADC297}" type="slidenum">
              <a:rPr lang="fr-FR" smtClean="0"/>
              <a:pPr/>
              <a:t>1</a:t>
            </a:fld>
            <a:endParaRPr lang="fr-FR"/>
          </a:p>
        </p:txBody>
      </p:sp>
      <p:sp>
        <p:nvSpPr>
          <p:cNvPr id="5" name="Espace réservé de l'en-tête 4"/>
          <p:cNvSpPr>
            <a:spLocks noGrp="1"/>
          </p:cNvSpPr>
          <p:nvPr>
            <p:ph type="hdr" sz="quarter" idx="11"/>
          </p:nvPr>
        </p:nvSpPr>
        <p:spPr/>
        <p:txBody>
          <a:bodyPr/>
          <a:lstStyle/>
          <a:p>
            <a:r>
              <a:rPr lang="fr-FR" smtClean="0"/>
              <a:t>University of M'sila</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5C90BD-C7D6-46AC-AB51-4957CF81C0C5}" type="datetime1">
              <a:rPr lang="en-US" smtClean="0"/>
              <a:pPr/>
              <a:t>9/26/2023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F089C-1E39-42AF-993B-F77F5CA00688}" type="datetime1">
              <a:rPr lang="en-US" smtClean="0"/>
              <a:pPr/>
              <a:t>9/26/2023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F14B7-A2DB-4BD6-983E-C8E769F498CB}" type="datetime1">
              <a:rPr lang="en-US" smtClean="0"/>
              <a:pPr/>
              <a:t>9/26/2023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4FD8E4-629E-4D1B-A9A7-14F46627B818}" type="datetime1">
              <a:rPr lang="en-US" smtClean="0"/>
              <a:pPr/>
              <a:t>9/26/2023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6F1DEE-C70D-41CE-BFE6-111E0046AA1F}" type="datetime1">
              <a:rPr lang="en-US" smtClean="0"/>
              <a:pPr/>
              <a:t>9/26/2023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04CED2-0F94-406B-8134-FE27FA0FB006}" type="datetime1">
              <a:rPr lang="en-US" smtClean="0"/>
              <a:pPr/>
              <a:t>9/26/2023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C5E31A2-4877-4A4B-BD7F-0DD72337F6BB}" type="datetime1">
              <a:rPr lang="en-US" smtClean="0"/>
              <a:pPr/>
              <a:t>9/26/2023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9223A8-0FDD-4E8E-A417-6FB2CE7CE3DA}" type="datetime1">
              <a:rPr lang="en-US" smtClean="0"/>
              <a:pPr/>
              <a:t>9/26/2023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ACE996-00B9-4C41-8922-A3C69D9D20DB}" type="datetime1">
              <a:rPr lang="en-US" smtClean="0"/>
              <a:pPr/>
              <a:t>9/26/2023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10D01E-85BC-4EDA-84B2-2E1215768C0B}" type="datetime1">
              <a:rPr lang="en-US" smtClean="0"/>
              <a:pPr/>
              <a:t>9/26/2023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E768A8-D61B-4274-A67C-A922C7B06F40}" type="slidenum">
              <a:rPr lang="en-IN" smtClean="0"/>
              <a:pPr/>
              <a:t>‹N°›</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9E4B8F8-148E-470D-A447-D24FAC4CEC1C}" type="datetime1">
              <a:rPr lang="en-US" smtClean="0"/>
              <a:pPr/>
              <a:t>9/26/2023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C6E768A8-D61B-4274-A67C-A922C7B06F40}" type="slidenum">
              <a:rPr lang="en-IN" smtClean="0"/>
              <a:pPr/>
              <a:t>‹N°›</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9E9E9B-34E6-4C9B-84F3-8E2B114DECFC}" type="datetime1">
              <a:rPr lang="en-US" smtClean="0"/>
              <a:pPr/>
              <a:t>9/26/2023</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E768A8-D61B-4274-A67C-A922C7B06F40}" type="slidenum">
              <a:rPr lang="en-IN" smtClean="0"/>
              <a:pPr/>
              <a:t>‹N°›</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7422" y="2928934"/>
            <a:ext cx="4357718" cy="1000132"/>
          </a:xfrm>
        </p:spPr>
        <p:txBody>
          <a:bodyPr>
            <a:normAutofit/>
          </a:bodyPr>
          <a:lstStyle/>
          <a:p>
            <a:pPr algn="ctr"/>
            <a:r>
              <a:rPr lang="en-US" dirty="0" smtClean="0"/>
              <a:t> ANALYSIS 1 </a:t>
            </a:r>
            <a:endParaRPr lang="en-IN" dirty="0"/>
          </a:p>
        </p:txBody>
      </p:sp>
      <p:sp>
        <p:nvSpPr>
          <p:cNvPr id="5" name="TextBox 4"/>
          <p:cNvSpPr txBox="1"/>
          <p:nvPr/>
        </p:nvSpPr>
        <p:spPr>
          <a:xfrm>
            <a:off x="3786182" y="4786322"/>
            <a:ext cx="3714776" cy="646331"/>
          </a:xfrm>
          <a:prstGeom prst="rect">
            <a:avLst/>
          </a:prstGeom>
          <a:noFill/>
        </p:spPr>
        <p:txBody>
          <a:bodyPr wrap="square" rtlCol="0">
            <a:spAutoFit/>
          </a:bodyPr>
          <a:lstStyle/>
          <a:p>
            <a:r>
              <a:rPr lang="en-US" b="1" dirty="0" smtClean="0">
                <a:solidFill>
                  <a:srgbClr val="FF0000"/>
                </a:solidFill>
              </a:rPr>
              <a:t>Dr. T. HERAIZ</a:t>
            </a:r>
          </a:p>
          <a:p>
            <a:r>
              <a:rPr lang="en-US" b="1" dirty="0" smtClean="0">
                <a:solidFill>
                  <a:srgbClr val="FF0000"/>
                </a:solidFill>
              </a:rPr>
              <a:t>Toufik.heraiz@univ-msila.dz</a:t>
            </a:r>
            <a:endParaRPr lang="en-IN" b="1" dirty="0">
              <a:solidFill>
                <a:srgbClr val="FF0000"/>
              </a:solidFill>
            </a:endParaRPr>
          </a:p>
        </p:txBody>
      </p:sp>
      <p:sp>
        <p:nvSpPr>
          <p:cNvPr id="6" name="Espace réservé de la date 5"/>
          <p:cNvSpPr>
            <a:spLocks noGrp="1"/>
          </p:cNvSpPr>
          <p:nvPr>
            <p:ph type="dt" sz="half" idx="10"/>
          </p:nvPr>
        </p:nvSpPr>
        <p:spPr/>
        <p:txBody>
          <a:bodyPr/>
          <a:lstStyle/>
          <a:p>
            <a:fld id="{08CB2F05-4745-4DAD-9CBC-43439704F57B}" type="datetime1">
              <a:rPr lang="en-US" smtClean="0"/>
              <a:pPr/>
              <a:t>9/26/2023</a:t>
            </a:fld>
            <a:endParaRPr lang="en-IN"/>
          </a:p>
        </p:txBody>
      </p:sp>
      <p:pic>
        <p:nvPicPr>
          <p:cNvPr id="7" name="Image 6" descr="ban-ar-21-2.jpg"/>
          <p:cNvPicPr>
            <a:picLocks noChangeAspect="1"/>
          </p:cNvPicPr>
          <p:nvPr/>
        </p:nvPicPr>
        <p:blipFill>
          <a:blip r:embed="rId3"/>
          <a:stretch>
            <a:fillRect/>
          </a:stretch>
        </p:blipFill>
        <p:spPr>
          <a:xfrm>
            <a:off x="0" y="5473022"/>
            <a:ext cx="9144000" cy="1384978"/>
          </a:xfrm>
          <a:prstGeom prst="rect">
            <a:avLst/>
          </a:prstGeom>
        </p:spPr>
      </p:pic>
      <p:pic>
        <p:nvPicPr>
          <p:cNvPr id="8" name="Image 7" descr="logoo2.png"/>
          <p:cNvPicPr>
            <a:picLocks noChangeAspect="1"/>
          </p:cNvPicPr>
          <p:nvPr/>
        </p:nvPicPr>
        <p:blipFill>
          <a:blip r:embed="rId4"/>
          <a:stretch>
            <a:fillRect/>
          </a:stretch>
        </p:blipFill>
        <p:spPr>
          <a:xfrm>
            <a:off x="0" y="0"/>
            <a:ext cx="1785918" cy="1826141"/>
          </a:xfrm>
          <a:prstGeom prst="rect">
            <a:avLst/>
          </a:prstGeom>
        </p:spPr>
      </p:pic>
      <p:sp>
        <p:nvSpPr>
          <p:cNvPr id="9" name="Sous-titre 8"/>
          <p:cNvSpPr>
            <a:spLocks noGrp="1"/>
          </p:cNvSpPr>
          <p:nvPr>
            <p:ph type="subTitle" idx="1"/>
          </p:nvPr>
        </p:nvSpPr>
        <p:spPr>
          <a:xfrm>
            <a:off x="2143108" y="0"/>
            <a:ext cx="7000892" cy="1285884"/>
          </a:xfrm>
        </p:spPr>
        <p:txBody>
          <a:bodyPr/>
          <a:lstStyle/>
          <a:p>
            <a:pPr algn="l"/>
            <a:r>
              <a:rPr lang="fr-FR" dirty="0" err="1" smtClean="0"/>
              <a:t>University</a:t>
            </a:r>
            <a:r>
              <a:rPr lang="fr-FR" dirty="0" smtClean="0"/>
              <a:t> of M’</a:t>
            </a:r>
            <a:r>
              <a:rPr lang="fr-FR" dirty="0" err="1" smtClean="0"/>
              <a:t>sila</a:t>
            </a:r>
            <a:endParaRPr lang="fr-FR" dirty="0" smtClean="0"/>
          </a:p>
          <a:p>
            <a:pPr algn="l"/>
            <a:r>
              <a:rPr lang="fr-FR" dirty="0" err="1" smtClean="0"/>
              <a:t>Faculty</a:t>
            </a:r>
            <a:r>
              <a:rPr lang="fr-FR" dirty="0" smtClean="0"/>
              <a:t> of </a:t>
            </a:r>
            <a:r>
              <a:rPr lang="fr-FR" dirty="0" err="1" smtClean="0"/>
              <a:t>Technology</a:t>
            </a:r>
            <a:endParaRPr lang="fr-FR" dirty="0"/>
          </a:p>
        </p:txBody>
      </p:sp>
      <p:sp>
        <p:nvSpPr>
          <p:cNvPr id="11" name="Sous-titre 8"/>
          <p:cNvSpPr txBox="1">
            <a:spLocks/>
          </p:cNvSpPr>
          <p:nvPr/>
        </p:nvSpPr>
        <p:spPr>
          <a:xfrm>
            <a:off x="0" y="3857628"/>
            <a:ext cx="6357950" cy="1081094"/>
          </a:xfrm>
          <a:prstGeom prst="rect">
            <a:avLst/>
          </a:prstGeom>
        </p:spPr>
        <p:txBody>
          <a:bodyPr vert="horz" lIns="0" rIns="18288">
            <a:normAutofit/>
          </a:bodyPr>
          <a:lstStyle/>
          <a:p>
            <a:pPr marR="45720">
              <a:spcBef>
                <a:spcPct val="20000"/>
              </a:spcBef>
              <a:buClr>
                <a:schemeClr val="accent3"/>
              </a:buClr>
              <a:buSzPct val="95000"/>
              <a:defRPr/>
            </a:pPr>
            <a:r>
              <a:rPr kumimoji="0" lang="fr-FR" sz="2400" b="1" i="0" u="none" strike="noStrike" kern="1200" cap="none" spc="0" normalizeH="0" baseline="0" noProof="0" dirty="0" smtClean="0">
                <a:ln>
                  <a:noFill/>
                </a:ln>
                <a:solidFill>
                  <a:schemeClr val="tx1"/>
                </a:solidFill>
                <a:effectLst/>
                <a:uLnTx/>
                <a:uFillTx/>
                <a:latin typeface="+mn-lt"/>
                <a:ea typeface="+mn-ea"/>
                <a:cs typeface="+mn-cs"/>
              </a:rPr>
              <a:t>Domaine: E</a:t>
            </a:r>
            <a:r>
              <a:rPr lang="fr-FR" sz="2400" b="1" dirty="0" err="1" smtClean="0"/>
              <a:t>ngineering</a:t>
            </a:r>
            <a:endParaRPr lang="fr-FR" sz="2400" b="1" dirty="0" smtClean="0"/>
          </a:p>
          <a:p>
            <a:pPr marL="0" marR="4572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fr-FR" sz="2400" b="1" dirty="0" smtClean="0"/>
              <a:t>L</a:t>
            </a:r>
            <a:r>
              <a:rPr kumimoji="0" lang="fr-FR" sz="2400" b="1" i="0" u="none" strike="noStrike" kern="1200" cap="none" spc="0" normalizeH="0" baseline="0" noProof="0" dirty="0" err="1" smtClean="0">
                <a:ln>
                  <a:noFill/>
                </a:ln>
                <a:solidFill>
                  <a:schemeClr val="tx1"/>
                </a:solidFill>
                <a:effectLst/>
                <a:uLnTx/>
                <a:uFillTx/>
                <a:latin typeface="+mn-lt"/>
                <a:ea typeface="+mn-ea"/>
                <a:cs typeface="+mn-cs"/>
              </a:rPr>
              <a:t>evel</a:t>
            </a:r>
            <a:r>
              <a:rPr kumimoji="0" lang="fr-FR" sz="2400" b="1" i="0" u="none" strike="noStrike" kern="1200" cap="none" spc="0" normalizeH="0" baseline="0" noProof="0" dirty="0" smtClean="0">
                <a:ln>
                  <a:noFill/>
                </a:ln>
                <a:solidFill>
                  <a:schemeClr val="tx1"/>
                </a:solidFill>
                <a:effectLst/>
                <a:uLnTx/>
                <a:uFillTx/>
                <a:latin typeface="+mn-lt"/>
                <a:ea typeface="+mn-ea"/>
                <a:cs typeface="+mn-cs"/>
              </a:rPr>
              <a:t>: First </a:t>
            </a:r>
            <a:r>
              <a:rPr kumimoji="0" lang="fr-FR" sz="2400" b="1" i="0" u="none" strike="noStrike" kern="1200" cap="none" spc="0" normalizeH="0" baseline="0" noProof="0" dirty="0" err="1" smtClean="0">
                <a:ln>
                  <a:noFill/>
                </a:ln>
                <a:solidFill>
                  <a:schemeClr val="tx1"/>
                </a:solidFill>
                <a:effectLst/>
                <a:uLnTx/>
                <a:uFillTx/>
                <a:latin typeface="+mn-lt"/>
                <a:ea typeface="+mn-ea"/>
                <a:cs typeface="+mn-cs"/>
              </a:rPr>
              <a:t>year</a:t>
            </a:r>
            <a:r>
              <a:rPr kumimoji="0" lang="fr-FR" sz="2400" b="1" i="0" u="none" strike="noStrike" kern="1200" cap="none" spc="0" normalizeH="0" baseline="0" noProof="0" dirty="0" smtClean="0">
                <a:ln>
                  <a:noFill/>
                </a:ln>
                <a:solidFill>
                  <a:schemeClr val="tx1"/>
                </a:solidFill>
                <a:effectLst/>
                <a:uLnTx/>
                <a:uFillTx/>
                <a:latin typeface="+mn-lt"/>
                <a:ea typeface="+mn-ea"/>
                <a:cs typeface="+mn-cs"/>
              </a:rPr>
              <a:t> </a:t>
            </a:r>
            <a:endParaRPr kumimoji="0" lang="fr-FR" sz="2400" b="1" i="0" u="none" strike="noStrike" kern="1200" cap="none" spc="0" normalizeH="0" baseline="0" noProof="0" dirty="0">
              <a:ln>
                <a:noFill/>
              </a:ln>
              <a:solidFill>
                <a:schemeClr val="tx1"/>
              </a:solidFill>
              <a:effectLst/>
              <a:uLnTx/>
              <a:uFillTx/>
              <a:latin typeface="+mn-lt"/>
              <a:ea typeface="+mn-ea"/>
              <a:cs typeface="+mn-cs"/>
            </a:endParaRPr>
          </a:p>
        </p:txBody>
      </p:sp>
      <p:pic>
        <p:nvPicPr>
          <p:cNvPr id="12" name="Image 11" descr="fac2.jpg"/>
          <p:cNvPicPr>
            <a:picLocks noChangeAspect="1"/>
          </p:cNvPicPr>
          <p:nvPr/>
        </p:nvPicPr>
        <p:blipFill>
          <a:blip r:embed="rId5"/>
          <a:stretch>
            <a:fillRect/>
          </a:stretch>
        </p:blipFill>
        <p:spPr>
          <a:xfrm>
            <a:off x="1356324" y="1208623"/>
            <a:ext cx="7715272" cy="1550182"/>
          </a:xfrm>
          <a:prstGeom prst="rect">
            <a:avLst/>
          </a:prstGeom>
        </p:spPr>
      </p:pic>
      <p:pic>
        <p:nvPicPr>
          <p:cNvPr id="10" name="Image 9" descr="ph.jpg"/>
          <p:cNvPicPr>
            <a:picLocks noChangeAspect="1"/>
          </p:cNvPicPr>
          <p:nvPr/>
        </p:nvPicPr>
        <p:blipFill>
          <a:blip r:embed="rId6" cstate="print"/>
          <a:stretch>
            <a:fillRect/>
          </a:stretch>
        </p:blipFill>
        <p:spPr>
          <a:xfrm rot="836563">
            <a:off x="6407552" y="3053904"/>
            <a:ext cx="2500298" cy="2265870"/>
          </a:xfrm>
          <a:prstGeom prst="rect">
            <a:avLst/>
          </a:prstGeom>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2" y="0"/>
            <a:ext cx="4643470" cy="1143000"/>
          </a:xfrm>
        </p:spPr>
        <p:txBody>
          <a:bodyPr/>
          <a:lstStyle/>
          <a:p>
            <a:pPr algn="ctr"/>
            <a:r>
              <a:rPr lang="en-US" dirty="0" smtClean="0"/>
              <a:t>CONTENT</a:t>
            </a:r>
            <a:endParaRPr lang="en-IN" dirty="0"/>
          </a:p>
        </p:txBody>
      </p:sp>
      <p:sp>
        <p:nvSpPr>
          <p:cNvPr id="3" name="Content Placeholder 2"/>
          <p:cNvSpPr>
            <a:spLocks noGrp="1"/>
          </p:cNvSpPr>
          <p:nvPr>
            <p:ph idx="1"/>
          </p:nvPr>
        </p:nvSpPr>
        <p:spPr>
          <a:xfrm>
            <a:off x="214282" y="3429000"/>
            <a:ext cx="8158162" cy="2000264"/>
          </a:xfrm>
        </p:spPr>
        <p:txBody>
          <a:bodyPr>
            <a:normAutofit/>
          </a:bodyPr>
          <a:lstStyle/>
          <a:p>
            <a:r>
              <a:rPr lang="en-US" dirty="0" smtClean="0"/>
              <a:t>Chapter 1:  Properties of arithmetic in </a:t>
            </a:r>
            <a:r>
              <a:rPr lang="fr-FR" dirty="0" smtClean="0"/>
              <a:t>R</a:t>
            </a:r>
          </a:p>
          <a:p>
            <a:r>
              <a:rPr lang="fr-FR" dirty="0" err="1" smtClean="0"/>
              <a:t>Chapter</a:t>
            </a:r>
            <a:r>
              <a:rPr lang="fr-FR" dirty="0" smtClean="0"/>
              <a:t> 2:  Real </a:t>
            </a:r>
            <a:r>
              <a:rPr lang="fr-FR" dirty="0" err="1" smtClean="0"/>
              <a:t>Sequences</a:t>
            </a:r>
            <a:endParaRPr lang="fr-FR" dirty="0" smtClean="0"/>
          </a:p>
          <a:p>
            <a:r>
              <a:rPr lang="fr-FR" dirty="0" err="1" smtClean="0"/>
              <a:t>Chapter</a:t>
            </a:r>
            <a:r>
              <a:rPr lang="fr-FR" dirty="0" smtClean="0"/>
              <a:t> 3: Real </a:t>
            </a:r>
            <a:r>
              <a:rPr lang="fr-FR" dirty="0" err="1" smtClean="0"/>
              <a:t>Functions</a:t>
            </a:r>
            <a:endParaRPr lang="fr-FR" dirty="0" smtClean="0"/>
          </a:p>
          <a:p>
            <a:r>
              <a:rPr lang="fr-FR" dirty="0" err="1" smtClean="0"/>
              <a:t>Chapter</a:t>
            </a:r>
            <a:r>
              <a:rPr lang="fr-FR" dirty="0" smtClean="0"/>
              <a:t> 4: </a:t>
            </a:r>
            <a:r>
              <a:rPr lang="fr-FR" dirty="0" err="1" smtClean="0"/>
              <a:t>Some</a:t>
            </a:r>
            <a:r>
              <a:rPr lang="fr-FR" dirty="0" smtClean="0"/>
              <a:t> </a:t>
            </a:r>
            <a:r>
              <a:rPr lang="fr-FR" dirty="0" err="1" smtClean="0"/>
              <a:t>Special</a:t>
            </a:r>
            <a:r>
              <a:rPr lang="fr-FR" dirty="0" smtClean="0"/>
              <a:t> </a:t>
            </a:r>
            <a:r>
              <a:rPr lang="fr-FR" dirty="0" err="1" smtClean="0"/>
              <a:t>Functions</a:t>
            </a:r>
            <a:endParaRPr lang="fr-FR" dirty="0" smtClean="0"/>
          </a:p>
          <a:p>
            <a:endParaRPr lang="en-IN" dirty="0"/>
          </a:p>
        </p:txBody>
      </p:sp>
      <p:sp>
        <p:nvSpPr>
          <p:cNvPr id="4" name="Espace réservé de la date 3"/>
          <p:cNvSpPr>
            <a:spLocks noGrp="1"/>
          </p:cNvSpPr>
          <p:nvPr>
            <p:ph type="dt" sz="half" idx="10"/>
          </p:nvPr>
        </p:nvSpPr>
        <p:spPr/>
        <p:txBody>
          <a:bodyPr/>
          <a:lstStyle/>
          <a:p>
            <a:fld id="{7C666BE0-C0F7-4B42-93B6-4499CFB86371}" type="datetime1">
              <a:rPr lang="en-US" smtClean="0"/>
              <a:pPr/>
              <a:t>9/26/2023</a:t>
            </a:fld>
            <a:endParaRPr lang="en-IN"/>
          </a:p>
        </p:txBody>
      </p:sp>
      <p:pic>
        <p:nvPicPr>
          <p:cNvPr id="5" name="Image 4" descr="ban-ar-21-2.jpg"/>
          <p:cNvPicPr>
            <a:picLocks noChangeAspect="1"/>
          </p:cNvPicPr>
          <p:nvPr/>
        </p:nvPicPr>
        <p:blipFill>
          <a:blip r:embed="rId2"/>
          <a:stretch>
            <a:fillRect/>
          </a:stretch>
        </p:blipFill>
        <p:spPr>
          <a:xfrm>
            <a:off x="0" y="5473022"/>
            <a:ext cx="9144000" cy="1384978"/>
          </a:xfrm>
          <a:prstGeom prst="rect">
            <a:avLst/>
          </a:prstGeom>
        </p:spPr>
      </p:pic>
      <p:pic>
        <p:nvPicPr>
          <p:cNvPr id="6" name="Image 5" descr="logoo2.png"/>
          <p:cNvPicPr>
            <a:picLocks noChangeAspect="1"/>
          </p:cNvPicPr>
          <p:nvPr/>
        </p:nvPicPr>
        <p:blipFill>
          <a:blip r:embed="rId3"/>
          <a:stretch>
            <a:fillRect/>
          </a:stretch>
        </p:blipFill>
        <p:spPr>
          <a:xfrm>
            <a:off x="0" y="0"/>
            <a:ext cx="2114550" cy="2162175"/>
          </a:xfrm>
          <a:prstGeom prst="rect">
            <a:avLst/>
          </a:prstGeom>
        </p:spPr>
      </p:pic>
      <p:pic>
        <p:nvPicPr>
          <p:cNvPr id="7" name="Image 6" descr="illustration-mathematics-word-stem-science-technology-engineering-mathematics-c_9233-204.jpg"/>
          <p:cNvPicPr>
            <a:picLocks noChangeAspect="1"/>
          </p:cNvPicPr>
          <p:nvPr/>
        </p:nvPicPr>
        <p:blipFill>
          <a:blip r:embed="rId4"/>
          <a:stretch>
            <a:fillRect/>
          </a:stretch>
        </p:blipFill>
        <p:spPr>
          <a:xfrm rot="996984">
            <a:off x="3181350" y="1643050"/>
            <a:ext cx="5962650" cy="1928827"/>
          </a:xfrm>
          <a:prstGeom prst="rect">
            <a:avLst/>
          </a:prstGeom>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0308" y="428604"/>
            <a:ext cx="6543692" cy="1143000"/>
          </a:xfrm>
        </p:spPr>
        <p:txBody>
          <a:bodyPr/>
          <a:lstStyle/>
          <a:p>
            <a:pPr algn="ctr"/>
            <a:r>
              <a:rPr lang="en-US" dirty="0" smtClean="0"/>
              <a:t>CONTENT</a:t>
            </a:r>
            <a:endParaRPr lang="en-IN" dirty="0"/>
          </a:p>
        </p:txBody>
      </p:sp>
      <p:sp>
        <p:nvSpPr>
          <p:cNvPr id="4" name="Espace réservé de la date 3"/>
          <p:cNvSpPr>
            <a:spLocks noGrp="1"/>
          </p:cNvSpPr>
          <p:nvPr>
            <p:ph type="dt" sz="half" idx="10"/>
          </p:nvPr>
        </p:nvSpPr>
        <p:spPr/>
        <p:txBody>
          <a:bodyPr/>
          <a:lstStyle/>
          <a:p>
            <a:fld id="{7C666BE0-C0F7-4B42-93B6-4499CFB86371}" type="datetime1">
              <a:rPr lang="en-US" smtClean="0"/>
              <a:pPr/>
              <a:t>9/26/2023</a:t>
            </a:fld>
            <a:endParaRPr lang="en-IN"/>
          </a:p>
        </p:txBody>
      </p:sp>
      <p:pic>
        <p:nvPicPr>
          <p:cNvPr id="5" name="Image 4" descr="ban-ar-21-2.jpg"/>
          <p:cNvPicPr>
            <a:picLocks noChangeAspect="1"/>
          </p:cNvPicPr>
          <p:nvPr/>
        </p:nvPicPr>
        <p:blipFill>
          <a:blip r:embed="rId2"/>
          <a:stretch>
            <a:fillRect/>
          </a:stretch>
        </p:blipFill>
        <p:spPr>
          <a:xfrm>
            <a:off x="0" y="5473022"/>
            <a:ext cx="9144000" cy="1384978"/>
          </a:xfrm>
          <a:prstGeom prst="rect">
            <a:avLst/>
          </a:prstGeom>
        </p:spPr>
      </p:pic>
      <p:pic>
        <p:nvPicPr>
          <p:cNvPr id="6" name="Image 5" descr="logoo2.png"/>
          <p:cNvPicPr>
            <a:picLocks noChangeAspect="1"/>
          </p:cNvPicPr>
          <p:nvPr/>
        </p:nvPicPr>
        <p:blipFill>
          <a:blip r:embed="rId3"/>
          <a:stretch>
            <a:fillRect/>
          </a:stretch>
        </p:blipFill>
        <p:spPr>
          <a:xfrm>
            <a:off x="0" y="0"/>
            <a:ext cx="2114550" cy="2162175"/>
          </a:xfrm>
          <a:prstGeom prst="rect">
            <a:avLst/>
          </a:prstGeom>
        </p:spPr>
      </p:pic>
      <p:graphicFrame>
        <p:nvGraphicFramePr>
          <p:cNvPr id="10" name="Espace réservé du contenu 9"/>
          <p:cNvGraphicFramePr>
            <a:graphicFrameLocks noGrp="1"/>
          </p:cNvGraphicFramePr>
          <p:nvPr>
            <p:ph idx="1"/>
          </p:nvPr>
        </p:nvGraphicFramePr>
        <p:xfrm>
          <a:off x="457200" y="1500175"/>
          <a:ext cx="6543692" cy="48244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1" name="Groupe 10"/>
          <p:cNvGrpSpPr/>
          <p:nvPr/>
        </p:nvGrpSpPr>
        <p:grpSpPr>
          <a:xfrm>
            <a:off x="7150219" y="2857496"/>
            <a:ext cx="1993781" cy="2500331"/>
            <a:chOff x="4547865" y="911279"/>
            <a:chExt cx="1993781" cy="2945658"/>
          </a:xfrm>
        </p:grpSpPr>
        <p:sp>
          <p:nvSpPr>
            <p:cNvPr id="12" name="Rectangle 11"/>
            <p:cNvSpPr/>
            <p:nvPr/>
          </p:nvSpPr>
          <p:spPr>
            <a:xfrm>
              <a:off x="4547865" y="1197032"/>
              <a:ext cx="1993781" cy="2659905"/>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ectangle 12"/>
            <p:cNvSpPr/>
            <p:nvPr/>
          </p:nvSpPr>
          <p:spPr>
            <a:xfrm>
              <a:off x="4547865" y="911279"/>
              <a:ext cx="1993781" cy="294565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fr-FR" sz="1900" dirty="0" smtClean="0"/>
                <a:t>The Expo. and </a:t>
              </a:r>
              <a:r>
                <a:rPr lang="fr-FR" sz="1900" dirty="0" err="1" smtClean="0"/>
                <a:t>Logarithmic</a:t>
              </a:r>
              <a:r>
                <a:rPr lang="fr-FR" sz="1900" dirty="0" smtClean="0"/>
                <a:t> </a:t>
              </a:r>
              <a:r>
                <a:rPr lang="fr-FR" sz="1900" dirty="0" err="1" smtClean="0"/>
                <a:t>functions</a:t>
              </a:r>
              <a:endParaRPr lang="fr-FR" sz="1900" dirty="0" smtClean="0"/>
            </a:p>
            <a:p>
              <a:pPr marL="171450" lvl="1" indent="-171450" algn="l" defTabSz="844550">
                <a:lnSpc>
                  <a:spcPct val="90000"/>
                </a:lnSpc>
                <a:spcBef>
                  <a:spcPct val="0"/>
                </a:spcBef>
                <a:spcAft>
                  <a:spcPct val="15000"/>
                </a:spcAft>
                <a:buChar char="••"/>
              </a:pPr>
              <a:r>
                <a:rPr lang="fr-FR" sz="1900" dirty="0" err="1" smtClean="0"/>
                <a:t>Trigonometric</a:t>
              </a:r>
              <a:r>
                <a:rPr lang="fr-FR" sz="1900" dirty="0" smtClean="0"/>
                <a:t> </a:t>
              </a:r>
              <a:r>
                <a:rPr lang="fr-FR" sz="1900" dirty="0" err="1" smtClean="0"/>
                <a:t>Functions</a:t>
              </a:r>
              <a:r>
                <a:rPr lang="fr-FR" sz="1900" dirty="0" smtClean="0"/>
                <a:t>: Cos, sin, tan</a:t>
              </a:r>
            </a:p>
            <a:p>
              <a:pPr marL="171450" lvl="1" indent="-171450" algn="l" defTabSz="844550">
                <a:lnSpc>
                  <a:spcPct val="90000"/>
                </a:lnSpc>
                <a:spcBef>
                  <a:spcPct val="0"/>
                </a:spcBef>
                <a:spcAft>
                  <a:spcPct val="15000"/>
                </a:spcAft>
                <a:buChar char="••"/>
              </a:pPr>
              <a:r>
                <a:rPr lang="fr-FR" sz="1900" kern="1200" dirty="0" smtClean="0"/>
                <a:t> </a:t>
              </a:r>
              <a:r>
                <a:rPr lang="fr-FR" sz="1900" kern="1200" dirty="0" err="1" smtClean="0"/>
                <a:t>Hyperbolic</a:t>
              </a:r>
              <a:r>
                <a:rPr lang="fr-FR" sz="1900" kern="1200" dirty="0" smtClean="0"/>
                <a:t> </a:t>
              </a:r>
              <a:r>
                <a:rPr lang="fr-FR" sz="1900" kern="1200" dirty="0" err="1" smtClean="0"/>
                <a:t>Functions</a:t>
              </a:r>
              <a:endParaRPr lang="fr-FR" sz="1900" kern="1200" dirty="0"/>
            </a:p>
          </p:txBody>
        </p:sp>
      </p:grpSp>
      <p:grpSp>
        <p:nvGrpSpPr>
          <p:cNvPr id="14" name="Groupe 13"/>
          <p:cNvGrpSpPr/>
          <p:nvPr/>
        </p:nvGrpSpPr>
        <p:grpSpPr>
          <a:xfrm>
            <a:off x="7150219" y="2214554"/>
            <a:ext cx="1993781" cy="735971"/>
            <a:chOff x="8122974" y="-135366"/>
            <a:chExt cx="1993781" cy="735971"/>
          </a:xfrm>
        </p:grpSpPr>
        <p:sp>
          <p:nvSpPr>
            <p:cNvPr id="15" name="Rectangle 14"/>
            <p:cNvSpPr/>
            <p:nvPr/>
          </p:nvSpPr>
          <p:spPr>
            <a:xfrm>
              <a:off x="8122974" y="-63928"/>
              <a:ext cx="1993781" cy="664533"/>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8122974" y="-135366"/>
              <a:ext cx="1993781" cy="664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fr-FR" sz="1900" dirty="0" smtClean="0"/>
                <a:t>4/</a:t>
              </a:r>
              <a:r>
                <a:rPr lang="fr-FR" sz="1900" dirty="0" err="1" smtClean="0"/>
                <a:t>Some</a:t>
              </a:r>
              <a:r>
                <a:rPr lang="fr-FR" sz="1900" dirty="0" smtClean="0"/>
                <a:t> </a:t>
              </a:r>
              <a:r>
                <a:rPr lang="fr-FR" sz="1900" dirty="0" err="1" smtClean="0"/>
                <a:t>Special</a:t>
              </a:r>
              <a:r>
                <a:rPr lang="fr-FR" sz="1900" dirty="0" smtClean="0"/>
                <a:t> </a:t>
              </a:r>
              <a:r>
                <a:rPr lang="fr-FR" sz="1900" dirty="0" err="1" smtClean="0"/>
                <a:t>Functions</a:t>
              </a:r>
              <a:r>
                <a:rPr lang="fr-FR" sz="1900" kern="1200" dirty="0" smtClean="0"/>
                <a:t> </a:t>
              </a:r>
              <a:endParaRPr lang="fr-FR" sz="1900" kern="1200" dirty="0"/>
            </a:p>
          </p:txBody>
        </p:sp>
      </p:gr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 </a:t>
            </a:r>
            <a:endParaRPr lang="en-IN" dirty="0"/>
          </a:p>
        </p:txBody>
      </p:sp>
      <p:sp>
        <p:nvSpPr>
          <p:cNvPr id="3" name="Content Placeholder 2"/>
          <p:cNvSpPr>
            <a:spLocks noGrp="1"/>
          </p:cNvSpPr>
          <p:nvPr>
            <p:ph idx="1"/>
          </p:nvPr>
        </p:nvSpPr>
        <p:spPr>
          <a:xfrm>
            <a:off x="457200" y="2285992"/>
            <a:ext cx="8229600" cy="3286148"/>
          </a:xfrm>
        </p:spPr>
        <p:txBody>
          <a:bodyPr>
            <a:normAutofit/>
          </a:bodyPr>
          <a:lstStyle/>
          <a:p>
            <a:r>
              <a:rPr lang="en-US" dirty="0" smtClean="0"/>
              <a:t>In Mathematics, real analysis is the branch of mathematical analysis that studies the behavior of real numbers, sequences and series of real numbers and real valued functions. Some particular properties of real –valued sequences and functions that real analysis studies include convergence, limits, continuity, smoothness, differentiability and </a:t>
            </a:r>
            <a:r>
              <a:rPr lang="en-US" dirty="0" err="1" smtClean="0"/>
              <a:t>integrability</a:t>
            </a:r>
            <a:r>
              <a:rPr lang="en-US" dirty="0" smtClean="0"/>
              <a:t>.</a:t>
            </a:r>
            <a:endParaRPr lang="en-IN" dirty="0"/>
          </a:p>
        </p:txBody>
      </p:sp>
      <p:sp>
        <p:nvSpPr>
          <p:cNvPr id="4" name="Espace réservé de la date 3"/>
          <p:cNvSpPr>
            <a:spLocks noGrp="1"/>
          </p:cNvSpPr>
          <p:nvPr>
            <p:ph type="dt" sz="half" idx="10"/>
          </p:nvPr>
        </p:nvSpPr>
        <p:spPr/>
        <p:txBody>
          <a:bodyPr/>
          <a:lstStyle/>
          <a:p>
            <a:fld id="{D0E7417C-E1D9-4A10-A77D-3749568030A6}" type="datetime1">
              <a:rPr lang="en-US" smtClean="0"/>
              <a:pPr/>
              <a:t>9/26/2023</a:t>
            </a:fld>
            <a:endParaRPr lang="en-IN"/>
          </a:p>
        </p:txBody>
      </p:sp>
      <p:pic>
        <p:nvPicPr>
          <p:cNvPr id="5" name="Image 4" descr="ban-ar-21-2.jpg"/>
          <p:cNvPicPr>
            <a:picLocks noChangeAspect="1"/>
          </p:cNvPicPr>
          <p:nvPr/>
        </p:nvPicPr>
        <p:blipFill>
          <a:blip r:embed="rId2"/>
          <a:stretch>
            <a:fillRect/>
          </a:stretch>
        </p:blipFill>
        <p:spPr>
          <a:xfrm>
            <a:off x="0" y="5473022"/>
            <a:ext cx="9144000" cy="1384978"/>
          </a:xfrm>
          <a:prstGeom prst="rect">
            <a:avLst/>
          </a:prstGeom>
        </p:spPr>
      </p:pic>
      <p:pic>
        <p:nvPicPr>
          <p:cNvPr id="6" name="Image 5" descr="logoo2.png"/>
          <p:cNvPicPr>
            <a:picLocks noChangeAspect="1"/>
          </p:cNvPicPr>
          <p:nvPr/>
        </p:nvPicPr>
        <p:blipFill>
          <a:blip r:embed="rId3"/>
          <a:stretch>
            <a:fillRect/>
          </a:stretch>
        </p:blipFill>
        <p:spPr>
          <a:xfrm>
            <a:off x="0" y="0"/>
            <a:ext cx="2114550" cy="2162175"/>
          </a:xfrm>
          <a:prstGeom prst="rect">
            <a:avLst/>
          </a:prstGeom>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918" y="357166"/>
            <a:ext cx="4143404" cy="1285884"/>
          </a:xfrm>
        </p:spPr>
        <p:txBody>
          <a:bodyPr>
            <a:normAutofit fontScale="90000"/>
          </a:bodyPr>
          <a:lstStyle/>
          <a:p>
            <a:pPr algn="ctr"/>
            <a:r>
              <a:rPr lang="en-US" dirty="0" smtClean="0"/>
              <a:t>	</a:t>
            </a:r>
            <a:r>
              <a:rPr lang="en-US" sz="3600" dirty="0" smtClean="0"/>
              <a:t/>
            </a:r>
            <a:br>
              <a:rPr lang="en-US" sz="3600" dirty="0" smtClean="0"/>
            </a:br>
            <a:r>
              <a:rPr lang="en-US" sz="3600" dirty="0" smtClean="0"/>
              <a:t>REFERENCES</a:t>
            </a:r>
            <a:r>
              <a:rPr lang="en-US" dirty="0" smtClean="0"/>
              <a:t/>
            </a:r>
            <a:br>
              <a:rPr lang="en-US" dirty="0" smtClean="0"/>
            </a:br>
            <a:endParaRPr lang="en-IN" dirty="0"/>
          </a:p>
        </p:txBody>
      </p:sp>
      <p:sp>
        <p:nvSpPr>
          <p:cNvPr id="3" name="Content Placeholder 2"/>
          <p:cNvSpPr>
            <a:spLocks noGrp="1"/>
          </p:cNvSpPr>
          <p:nvPr>
            <p:ph idx="1"/>
          </p:nvPr>
        </p:nvSpPr>
        <p:spPr>
          <a:xfrm>
            <a:off x="357158" y="2928934"/>
            <a:ext cx="8229600" cy="2422214"/>
          </a:xfrm>
        </p:spPr>
        <p:txBody>
          <a:bodyPr>
            <a:normAutofit/>
          </a:bodyPr>
          <a:lstStyle/>
          <a:p>
            <a:r>
              <a:rPr lang="en-US" sz="2000" b="1" dirty="0" smtClean="0"/>
              <a:t>Walter </a:t>
            </a:r>
            <a:r>
              <a:rPr lang="en-US" sz="2000" b="1" dirty="0" err="1" smtClean="0"/>
              <a:t>Rudin</a:t>
            </a:r>
            <a:r>
              <a:rPr lang="en-US" sz="2000" b="1" dirty="0" smtClean="0"/>
              <a:t>, Principles of fundamental analysis,  </a:t>
            </a:r>
            <a:r>
              <a:rPr lang="en-US" sz="2000" b="1" dirty="0" err="1" smtClean="0"/>
              <a:t>Inte</a:t>
            </a:r>
            <a:r>
              <a:rPr lang="en-US" sz="2000" b="1" dirty="0" smtClean="0"/>
              <a:t>. Ser. In </a:t>
            </a:r>
            <a:r>
              <a:rPr lang="en-US" sz="2000" b="1" dirty="0" err="1" smtClean="0"/>
              <a:t>Pur</a:t>
            </a:r>
            <a:r>
              <a:rPr lang="en-US" sz="2000" b="1" dirty="0" smtClean="0"/>
              <a:t>. And Appl. Math., </a:t>
            </a:r>
          </a:p>
          <a:p>
            <a:r>
              <a:rPr lang="en-US" sz="2000" b="1" dirty="0" smtClean="0"/>
              <a:t>D. J. H. </a:t>
            </a:r>
            <a:r>
              <a:rPr lang="en-US" sz="2000" b="1" dirty="0" err="1" smtClean="0"/>
              <a:t>Garling</a:t>
            </a:r>
            <a:r>
              <a:rPr lang="en-US" sz="2000" b="1" dirty="0" smtClean="0"/>
              <a:t>, A course in Mathematical Analysis, vol.1, Foundation and Elem. Real Anal.</a:t>
            </a:r>
          </a:p>
          <a:p>
            <a:r>
              <a:rPr lang="en-US" sz="2000" b="1" dirty="0" smtClean="0"/>
              <a:t>Paul J. Sally. </a:t>
            </a:r>
            <a:r>
              <a:rPr lang="en-US" sz="2000" b="1" dirty="0" err="1" smtClean="0"/>
              <a:t>Jr</a:t>
            </a:r>
            <a:r>
              <a:rPr lang="en-US" sz="2000" b="1" dirty="0" smtClean="0"/>
              <a:t>, Fundamentals of Mathematical Analysis, Amer. Math. Society.</a:t>
            </a:r>
          </a:p>
          <a:p>
            <a:r>
              <a:rPr lang="en-US" sz="2000" b="1" dirty="0" smtClean="0"/>
              <a:t>Charles Chapman </a:t>
            </a:r>
            <a:r>
              <a:rPr lang="en-US" sz="2000" b="1" dirty="0" err="1" smtClean="0"/>
              <a:t>pugh</a:t>
            </a:r>
            <a:r>
              <a:rPr lang="en-US" sz="2000" b="1" dirty="0" smtClean="0"/>
              <a:t>, Real Mathematical analysis, 2</a:t>
            </a:r>
            <a:r>
              <a:rPr lang="en-US" sz="2000" b="1" baseline="30000" dirty="0" smtClean="0"/>
              <a:t>nd</a:t>
            </a:r>
            <a:r>
              <a:rPr lang="en-US" sz="2000" b="1" dirty="0" smtClean="0"/>
              <a:t> edition</a:t>
            </a:r>
          </a:p>
          <a:p>
            <a:endParaRPr lang="en-US" dirty="0" smtClean="0"/>
          </a:p>
          <a:p>
            <a:endParaRPr lang="en-IN" baseline="30000" dirty="0"/>
          </a:p>
        </p:txBody>
      </p:sp>
      <p:sp>
        <p:nvSpPr>
          <p:cNvPr id="4" name="Espace réservé de la date 3"/>
          <p:cNvSpPr>
            <a:spLocks noGrp="1"/>
          </p:cNvSpPr>
          <p:nvPr>
            <p:ph type="dt" sz="half" idx="10"/>
          </p:nvPr>
        </p:nvSpPr>
        <p:spPr/>
        <p:txBody>
          <a:bodyPr/>
          <a:lstStyle/>
          <a:p>
            <a:fld id="{4A1ACD4F-31FD-42EB-9B39-1CA7E8E3C0BB}" type="datetime1">
              <a:rPr lang="en-US" smtClean="0"/>
              <a:pPr/>
              <a:t>9/26/2023</a:t>
            </a:fld>
            <a:endParaRPr lang="en-IN" dirty="0"/>
          </a:p>
        </p:txBody>
      </p:sp>
      <p:pic>
        <p:nvPicPr>
          <p:cNvPr id="5" name="Image 4" descr="ban-ar-21-2.jpg"/>
          <p:cNvPicPr>
            <a:picLocks noChangeAspect="1"/>
          </p:cNvPicPr>
          <p:nvPr/>
        </p:nvPicPr>
        <p:blipFill>
          <a:blip r:embed="rId2"/>
          <a:stretch>
            <a:fillRect/>
          </a:stretch>
        </p:blipFill>
        <p:spPr>
          <a:xfrm>
            <a:off x="0" y="5473022"/>
            <a:ext cx="9144000" cy="1384978"/>
          </a:xfrm>
          <a:prstGeom prst="rect">
            <a:avLst/>
          </a:prstGeom>
        </p:spPr>
      </p:pic>
      <p:pic>
        <p:nvPicPr>
          <p:cNvPr id="6" name="Image 5" descr="logoo2.png"/>
          <p:cNvPicPr>
            <a:picLocks noChangeAspect="1"/>
          </p:cNvPicPr>
          <p:nvPr/>
        </p:nvPicPr>
        <p:blipFill>
          <a:blip r:embed="rId3"/>
          <a:stretch>
            <a:fillRect/>
          </a:stretch>
        </p:blipFill>
        <p:spPr>
          <a:xfrm>
            <a:off x="0" y="0"/>
            <a:ext cx="2114550" cy="2162175"/>
          </a:xfrm>
          <a:prstGeom prst="rect">
            <a:avLst/>
          </a:prstGeom>
        </p:spPr>
      </p:pic>
      <p:pic>
        <p:nvPicPr>
          <p:cNvPr id="8" name="Image 7" descr="téléchargement.jpg"/>
          <p:cNvPicPr>
            <a:picLocks noChangeAspect="1"/>
          </p:cNvPicPr>
          <p:nvPr/>
        </p:nvPicPr>
        <p:blipFill>
          <a:blip r:embed="rId4"/>
          <a:stretch>
            <a:fillRect/>
          </a:stretch>
        </p:blipFill>
        <p:spPr>
          <a:xfrm rot="20525622">
            <a:off x="5188566" y="522121"/>
            <a:ext cx="3724971" cy="2085984"/>
          </a:xfrm>
          <a:prstGeom prst="rect">
            <a:avLst/>
          </a:prstGeom>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351</TotalTime>
  <Words>259</Words>
  <Application>Microsoft Office PowerPoint</Application>
  <PresentationFormat>Affichage à l'écran (4:3)</PresentationFormat>
  <Paragraphs>42</Paragraphs>
  <Slides>5</Slides>
  <Notes>1</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Flow</vt:lpstr>
      <vt:lpstr> ANALYSIS 1 </vt:lpstr>
      <vt:lpstr>CONTENT</vt:lpstr>
      <vt:lpstr>CONTENT</vt:lpstr>
      <vt:lpstr>INTRODUCTION </vt:lpstr>
      <vt:lpstr>  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ANALYSIS</dc:title>
  <dc:creator>USER</dc:creator>
  <cp:lastModifiedBy>MAISON XP</cp:lastModifiedBy>
  <cp:revision>41</cp:revision>
  <dcterms:created xsi:type="dcterms:W3CDTF">2019-07-08T08:25:54Z</dcterms:created>
  <dcterms:modified xsi:type="dcterms:W3CDTF">2023-09-26T08:58:30Z</dcterms:modified>
</cp:coreProperties>
</file>