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660"/>
  </p:normalViewPr>
  <p:slideViewPr>
    <p:cSldViewPr>
      <p:cViewPr varScale="1">
        <p:scale>
          <a:sx n="81" d="100"/>
          <a:sy n="81" d="100"/>
        </p:scale>
        <p:origin x="-106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BBCDE1-8566-48EE-A0A0-65DA6A10FA61}" type="datetimeFigureOut">
              <a:rPr lang="fr-FR" smtClean="0"/>
              <a:t>29/12/2020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7F878-3577-41E3-8675-8786A260E08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5705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7F878-3577-41E3-8675-8786A260E08F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6988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7F878-3577-41E3-8675-8786A260E08F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3645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E1AD8-A0EC-4541-8271-EB0CB946BE64}" type="datetimeFigureOut">
              <a:rPr lang="fr-FR" smtClean="0"/>
              <a:t>29/12/2020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ADA1F-61A9-48E9-9C30-FAAF325024F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9302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E1AD8-A0EC-4541-8271-EB0CB946BE64}" type="datetimeFigureOut">
              <a:rPr lang="fr-FR" smtClean="0"/>
              <a:t>29/12/2020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ADA1F-61A9-48E9-9C30-FAAF325024F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1438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E1AD8-A0EC-4541-8271-EB0CB946BE64}" type="datetimeFigureOut">
              <a:rPr lang="fr-FR" smtClean="0"/>
              <a:t>29/12/2020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ADA1F-61A9-48E9-9C30-FAAF325024F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5241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E1AD8-A0EC-4541-8271-EB0CB946BE64}" type="datetimeFigureOut">
              <a:rPr lang="fr-FR" smtClean="0"/>
              <a:t>29/12/2020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ADA1F-61A9-48E9-9C30-FAAF325024F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6727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E1AD8-A0EC-4541-8271-EB0CB946BE64}" type="datetimeFigureOut">
              <a:rPr lang="fr-FR" smtClean="0"/>
              <a:t>29/12/2020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ADA1F-61A9-48E9-9C30-FAAF325024F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2944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E1AD8-A0EC-4541-8271-EB0CB946BE64}" type="datetimeFigureOut">
              <a:rPr lang="fr-FR" smtClean="0"/>
              <a:t>29/12/2020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ADA1F-61A9-48E9-9C30-FAAF325024F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316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E1AD8-A0EC-4541-8271-EB0CB946BE64}" type="datetimeFigureOut">
              <a:rPr lang="fr-FR" smtClean="0"/>
              <a:t>29/12/2020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ADA1F-61A9-48E9-9C30-FAAF325024F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6958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E1AD8-A0EC-4541-8271-EB0CB946BE64}" type="datetimeFigureOut">
              <a:rPr lang="fr-FR" smtClean="0"/>
              <a:t>29/12/2020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ADA1F-61A9-48E9-9C30-FAAF325024F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2711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E1AD8-A0EC-4541-8271-EB0CB946BE64}" type="datetimeFigureOut">
              <a:rPr lang="fr-FR" smtClean="0"/>
              <a:t>29/12/2020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ADA1F-61A9-48E9-9C30-FAAF325024F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8443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E1AD8-A0EC-4541-8271-EB0CB946BE64}" type="datetimeFigureOut">
              <a:rPr lang="fr-FR" smtClean="0"/>
              <a:t>29/12/2020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ADA1F-61A9-48E9-9C30-FAAF325024F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0236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E1AD8-A0EC-4541-8271-EB0CB946BE64}" type="datetimeFigureOut">
              <a:rPr lang="fr-FR" smtClean="0"/>
              <a:t>29/12/2020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ADA1F-61A9-48E9-9C30-FAAF325024F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24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5E1AD8-A0EC-4541-8271-EB0CB946BE64}" type="datetimeFigureOut">
              <a:rPr lang="fr-FR" smtClean="0"/>
              <a:t>29/12/2020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BADA1F-61A9-48E9-9C30-FAAF325024F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1304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33147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55" y="2676178"/>
            <a:ext cx="7810500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47" y="980728"/>
            <a:ext cx="7648575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55" y="4005064"/>
            <a:ext cx="737235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50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7800975" cy="254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6" y="3140968"/>
            <a:ext cx="8010525" cy="260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171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8172450" cy="369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3713176"/>
            <a:ext cx="8486775" cy="318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092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1" y="-99392"/>
            <a:ext cx="8382000" cy="294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54" y="2843833"/>
            <a:ext cx="7962900" cy="364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373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8067675" cy="444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379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75438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028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38150"/>
            <a:ext cx="7448550" cy="29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102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620688"/>
            <a:ext cx="8601075" cy="511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919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362950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790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7191375" cy="506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212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7448550" cy="458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946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32656"/>
            <a:ext cx="7191375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517232"/>
            <a:ext cx="421957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259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69" y="332656"/>
            <a:ext cx="7496175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33575" y="-22860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925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1071563"/>
            <a:ext cx="6457950" cy="471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374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712968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76246"/>
            <a:ext cx="8610600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57281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0648"/>
            <a:ext cx="7410450" cy="511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113" y="5517232"/>
            <a:ext cx="6429375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51463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28" y="188640"/>
            <a:ext cx="8964488" cy="503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22408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68760"/>
            <a:ext cx="7019925" cy="509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426001"/>
            <a:ext cx="543877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00" y="116632"/>
            <a:ext cx="66294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54215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04664"/>
            <a:ext cx="5953125" cy="378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435" y="4196814"/>
            <a:ext cx="4781550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5926335"/>
            <a:ext cx="6143625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68337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764704"/>
            <a:ext cx="8782050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32203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7" y="638007"/>
            <a:ext cx="782002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1268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7867650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77072"/>
            <a:ext cx="687705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496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95" y="548680"/>
            <a:ext cx="8162925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579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5" y="486775"/>
            <a:ext cx="4095750" cy="343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338" y="3998562"/>
            <a:ext cx="45053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37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0" y="116632"/>
            <a:ext cx="8724900" cy="479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343763"/>
            <a:ext cx="1362075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470" y="5343763"/>
            <a:ext cx="3238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585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82844"/>
            <a:ext cx="7372350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9703" y="3861048"/>
            <a:ext cx="28194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581128"/>
            <a:ext cx="6096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885928"/>
            <a:ext cx="13716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943078"/>
            <a:ext cx="3619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84" y="5877272"/>
            <a:ext cx="41910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5762972"/>
            <a:ext cx="130492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1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762972"/>
            <a:ext cx="52387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720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786765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005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54" y="404664"/>
            <a:ext cx="7953375" cy="421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033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2</Words>
  <Application>Microsoft Office PowerPoint</Application>
  <PresentationFormat>On-screen Show (4:3)</PresentationFormat>
  <Paragraphs>2</Paragraphs>
  <Slides>28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45</cp:revision>
  <dcterms:created xsi:type="dcterms:W3CDTF">2020-12-28T08:34:07Z</dcterms:created>
  <dcterms:modified xsi:type="dcterms:W3CDTF">2020-12-29T09:25:59Z</dcterms:modified>
</cp:coreProperties>
</file>