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9AA8-C622-489F-A2CB-43507BB1DD10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3FC5B-D9BB-45E8-BFDD-C1E177F6B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24133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63E1-A599-445D-917B-98BD08949AD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6304C-B4FD-4E40-87BA-E0F9D877C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0362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304C-B4FD-4E40-87BA-E0F9D877C4C8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51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9CC-EED2-41B6-BB39-A58354EA5414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91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3E7F-EE0D-445B-8B0C-3D5D342CB2BF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69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CBE-14E5-4CE1-8524-94642C03003F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91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1D1F-9E92-4AA2-BECF-86502DE6A502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C894-B16C-4AF7-9C0E-ED3C72A777FE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17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3490-F487-491E-B580-1D02449E0078}" type="datetime1">
              <a:rPr lang="fr-FR" smtClean="0"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1C72-CAF4-4385-8613-509CFEA282DB}" type="datetime1">
              <a:rPr lang="fr-FR" smtClean="0"/>
              <a:t>29/12/2020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39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13C-0431-4A3A-94EB-805C181FDC4F}" type="datetime1">
              <a:rPr lang="fr-FR" smtClean="0"/>
              <a:t>29/12/2020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2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CBBC-36F7-460E-BD64-3890D6D1811C}" type="datetime1">
              <a:rPr lang="fr-FR" smtClean="0"/>
              <a:t>29/12/2020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4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E635-0E99-411E-B548-5AECEA98F714}" type="datetime1">
              <a:rPr lang="fr-FR" smtClean="0"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6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B52-5181-4ABE-94CA-A1DCD6333138}" type="datetime1">
              <a:rPr lang="fr-FR" smtClean="0"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2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B1AE-9F61-4192-AFB8-3942EEEE9C39}" type="datetime1">
              <a:rPr lang="fr-FR" smtClean="0"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 Modélisation des Structures - Présenté par: Prof. TITOUM Messaoud – Université Mohamed Boudiaf – M’sila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FDB0-537A-4C15-A944-27E623A85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29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00393" y="6356350"/>
            <a:ext cx="586407" cy="365125"/>
          </a:xfrm>
        </p:spPr>
        <p:txBody>
          <a:bodyPr/>
          <a:lstStyle/>
          <a:p>
            <a:fld id="{A7D4FDB0-537A-4C15-A944-27E623A85B72}" type="slidenum">
              <a:rPr lang="fr-FR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fld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9" y="165439"/>
            <a:ext cx="7056784" cy="677108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TP N°3 (Mini-Projet 1):</a:t>
            </a:r>
          </a:p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Modélisation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d'un bâtiment en béton armé par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le logiciel Robot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7" y="867932"/>
            <a:ext cx="835292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1- Introduction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TP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permet de traiter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modélisation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d'une structure simple en béton armé 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logiciel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Robot, afin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faciliter l'utilisation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logiciel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nouveaux utilisateurs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Présentation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 structure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Il s'agit d'un bâtiment à usage d'habitation en R+4, implanté à la ville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M’sila qui est considérée comme (zone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selon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RPA 99 version 2003), dont le contreventement est assuré par une structure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mixte (voiles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portiques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BA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2.1-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Dimensions de la structure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Longueur du bâtiment = 21.4 m.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Largeur du bâtiment = 10.75 m.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Hauteur total = 16.0 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Hauteur d'étage: 3.20 m pour tous les niveaux.</a:t>
            </a:r>
          </a:p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2.2-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Dimensions des éléments structuraux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Poteaux : 30x40 pour tous les niveaux;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Poutres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Poutres principales 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30x40 - Poutres secondaires: 30x35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Plancher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Plancher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type corps creux : 16+4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Dalle pleine :Dalle pleine de 14 cm d'épaisseur.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Voile :Voile de 15 cm d'épaisseur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Escalier : épaisseur de la paillasse = 16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cm.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011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58362" y="6463524"/>
            <a:ext cx="442392" cy="365125"/>
          </a:xfrm>
        </p:spPr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366" y="188640"/>
            <a:ext cx="8319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2.3-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Evaluation des charges</a:t>
            </a:r>
          </a:p>
          <a:p>
            <a:r>
              <a:rPr lang="fr-FR" u="sng" dirty="0">
                <a:latin typeface="Times New Roman" pitchFamily="18" charset="0"/>
                <a:cs typeface="Times New Roman" pitchFamily="18" charset="0"/>
              </a:rPr>
              <a:t>Etage courant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G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5.0 KN/m²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; Q =1.5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KN/m²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(chambres); Q =3.5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KN/m²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(balcons);</a:t>
            </a:r>
          </a:p>
          <a:p>
            <a:r>
              <a:rPr lang="fr-FR" u="sng" dirty="0">
                <a:latin typeface="Times New Roman" pitchFamily="18" charset="0"/>
                <a:cs typeface="Times New Roman" pitchFamily="18" charset="0"/>
              </a:rPr>
              <a:t>Etage terrasse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(inaccessible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): G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=6.3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KN/m²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; Q =1.0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KN/m²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(terrasse inaccessible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A7D4FDB0-537A-4C15-A944-27E623A85B72}" type="slidenum">
              <a:rPr lang="fr-FR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116" y="479747"/>
            <a:ext cx="2540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Vue en plan de la structure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032448" cy="203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92080" y="471209"/>
            <a:ext cx="3044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Vue en 3D du modèle numérique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07" y="1412776"/>
            <a:ext cx="4249726" cy="379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5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42392" cy="365125"/>
          </a:xfrm>
        </p:spPr>
        <p:txBody>
          <a:bodyPr/>
          <a:lstStyle/>
          <a:p>
            <a:fld id="{A7D4FDB0-537A-4C15-A944-27E623A85B72}" type="slidenum">
              <a:rPr lang="fr-FR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fld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587" y="116632"/>
            <a:ext cx="84548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3- Modélisation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3.1 Lancement du projet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Au démarrage du logiciel cliquez sur le module « Etude dune coque » (l'utilisation de ce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module facilite la modélisation des voiles et des dalles pleines)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8" y="1347738"/>
            <a:ext cx="7574442" cy="524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8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3.2 Réglage des préférences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Avant d'entamer la modélisation il faut régler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les préférences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(langue, affichage, ) et</a:t>
            </a:r>
          </a:p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préférences de l'affaire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(Unités, Matériaux, Normes, ). Pour cela, cliquez sur le menu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déroulant outils/préférences (ou outils/préférences d'affaire).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4785"/>
            <a:ext cx="7745288" cy="504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49629" y="6340815"/>
            <a:ext cx="499107" cy="365125"/>
          </a:xfrm>
        </p:spPr>
        <p:txBody>
          <a:bodyPr/>
          <a:lstStyle/>
          <a:p>
            <a:fld id="{A7D4FDB0-537A-4C15-A944-27E623A85B72}" type="slidenum">
              <a:rPr lang="fr-FR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fld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3.3 Lignes de construction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La première étape de modélisation est le dessin des lignes de construction. Ces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lignes représentent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axes de la structure (X, Y et Z). Dans la fenêtre de Robot allez à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première icône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 barre d'outils qui se trouve sur la droite de la fenêtre: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3283"/>
            <a:ext cx="2619761" cy="268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03687" y="1547500"/>
            <a:ext cx="3769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boite de dialogue suivante s'ouvre 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05167"/>
            <a:ext cx="3265301" cy="47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1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12047" y="6381328"/>
            <a:ext cx="514400" cy="365125"/>
          </a:xfrm>
        </p:spPr>
        <p:txBody>
          <a:bodyPr/>
          <a:lstStyle/>
          <a:p>
            <a:fld id="{A7D4FDB0-537A-4C15-A944-27E623A85B72}" type="slidenum">
              <a:rPr lang="fr-FR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fld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205" y="2606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Dans le champ (répéter) on doit saisir toujours la valeur 1 puisqu'on na pas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valeurs entraxe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qui se répètent (sauf pour l'axe Z ou on peut répéter 4 fois 3.20).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Dans le champ (espacement), saisir la valeur des entraxes et à chaque fois on cliquez sur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(insérer). On fait cette opération pour les trois axes (X, Y et Z).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On doit avoir le résultat suivant 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2" y="1743728"/>
            <a:ext cx="8730742" cy="43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DB0-537A-4C15-A944-27E623A85B72}" type="slidenum">
              <a:rPr lang="fr-FR" smtClean="0"/>
              <a:t>8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40466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Cliquez sur (appliquer) et activez la vue en 3D, on aura le résultat suivant 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5" y="1052736"/>
            <a:ext cx="844544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497</Words>
  <Application>Microsoft Office PowerPoint</Application>
  <PresentationFormat>Affichage à l'écran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 Maison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TITOUM</dc:creator>
  <cp:lastModifiedBy>TITOUM</cp:lastModifiedBy>
  <cp:revision>21</cp:revision>
  <dcterms:created xsi:type="dcterms:W3CDTF">2020-12-28T19:19:50Z</dcterms:created>
  <dcterms:modified xsi:type="dcterms:W3CDTF">2020-12-29T14:44:39Z</dcterms:modified>
</cp:coreProperties>
</file>