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88" r:id="rId3"/>
    <p:sldId id="258" r:id="rId4"/>
    <p:sldId id="296" r:id="rId5"/>
    <p:sldId id="297" r:id="rId6"/>
    <p:sldId id="298" r:id="rId7"/>
    <p:sldId id="299" r:id="rId8"/>
    <p:sldId id="290" r:id="rId9"/>
    <p:sldId id="283" r:id="rId10"/>
    <p:sldId id="287" r:id="rId11"/>
    <p:sldId id="280" r:id="rId12"/>
    <p:sldId id="285" r:id="rId13"/>
    <p:sldId id="286" r:id="rId14"/>
    <p:sldId id="259" r:id="rId15"/>
    <p:sldId id="260" r:id="rId16"/>
    <p:sldId id="261" r:id="rId17"/>
    <p:sldId id="262" r:id="rId18"/>
    <p:sldId id="263" r:id="rId19"/>
    <p:sldId id="264" r:id="rId20"/>
    <p:sldId id="265" r:id="rId21"/>
    <p:sldId id="266" r:id="rId22"/>
    <p:sldId id="267" r:id="rId23"/>
    <p:sldId id="268" r:id="rId24"/>
    <p:sldId id="269" r:id="rId25"/>
  </p:sldIdLst>
  <p:sldSz cx="9144000" cy="6858000" type="screen4x3"/>
  <p:notesSz cx="6662738"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7C32"/>
    <a:srgbClr val="0072BC"/>
    <a:srgbClr val="D80E86"/>
    <a:srgbClr val="58595B"/>
    <a:srgbClr val="EC008C"/>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73" autoAdjust="0"/>
    <p:restoredTop sz="94361" autoAdjust="0"/>
  </p:normalViewPr>
  <p:slideViewPr>
    <p:cSldViewPr>
      <p:cViewPr varScale="1">
        <p:scale>
          <a:sx n="116" d="100"/>
          <a:sy n="116" d="100"/>
        </p:scale>
        <p:origin x="1086" y="138"/>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notesViewPr>
    <p:cSldViewPr>
      <p:cViewPr varScale="1">
        <p:scale>
          <a:sx n="65" d="100"/>
          <a:sy n="65" d="100"/>
        </p:scale>
        <p:origin x="336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B22FA2-B27A-4144-8FBD-BFF7AF52AF7C}" type="doc">
      <dgm:prSet loTypeId="urn:microsoft.com/office/officeart/2008/layout/HorizontalMultiLevelHierarchy" loCatId="hierarchy" qsTypeId="urn:microsoft.com/office/officeart/2005/8/quickstyle/3d5" qsCatId="3D" csTypeId="urn:microsoft.com/office/officeart/2005/8/colors/colorful5" csCatId="colorful" phldr="1"/>
      <dgm:spPr/>
      <dgm:t>
        <a:bodyPr/>
        <a:lstStyle/>
        <a:p>
          <a:pPr rtl="1"/>
          <a:endParaRPr lang="ar-DZ"/>
        </a:p>
      </dgm:t>
    </dgm:pt>
    <dgm:pt modelId="{5F6252C5-136E-4FCC-944B-2E2BD0840D8F}">
      <dgm:prSet phldrT="[Texte]"/>
      <dgm:spPr/>
      <dgm:t>
        <a:bodyPr/>
        <a:lstStyle/>
        <a:p>
          <a:pPr rtl="1"/>
          <a:r>
            <a:rPr lang="fr-FR" b="1" i="1" u="sng" dirty="0" smtClean="0">
              <a:solidFill>
                <a:srgbClr val="FF0000"/>
              </a:solidFill>
              <a:effectLst>
                <a:outerShdw blurRad="38100" dist="38100" dir="2700000" algn="tl">
                  <a:srgbClr val="000000">
                    <a:alpha val="43137"/>
                  </a:srgbClr>
                </a:outerShdw>
              </a:effectLst>
              <a:latin typeface="Bookman Old Style" panose="02050604050505020204" pitchFamily="18" charset="0"/>
            </a:rPr>
            <a:t>Public </a:t>
          </a:r>
          <a:r>
            <a:rPr lang="fr-FR" b="1" i="1" u="sng" dirty="0" err="1" smtClean="0">
              <a:solidFill>
                <a:srgbClr val="FF0000"/>
              </a:solidFill>
              <a:effectLst>
                <a:outerShdw blurRad="38100" dist="38100" dir="2700000" algn="tl">
                  <a:srgbClr val="000000">
                    <a:alpha val="43137"/>
                  </a:srgbClr>
                </a:outerShdw>
              </a:effectLst>
              <a:latin typeface="Bookman Old Style" panose="02050604050505020204" pitchFamily="18" charset="0"/>
            </a:rPr>
            <a:t>Speaking</a:t>
          </a:r>
          <a:endParaRPr lang="ar-DZ" b="1" i="1" u="sng" dirty="0">
            <a:solidFill>
              <a:srgbClr val="FF0000"/>
            </a:solidFill>
            <a:effectLst>
              <a:outerShdw blurRad="38100" dist="38100" dir="2700000" algn="tl">
                <a:srgbClr val="000000">
                  <a:alpha val="43137"/>
                </a:srgbClr>
              </a:outerShdw>
            </a:effectLst>
            <a:latin typeface="Bookman Old Style" panose="02050604050505020204" pitchFamily="18" charset="0"/>
          </a:endParaRPr>
        </a:p>
      </dgm:t>
    </dgm:pt>
    <dgm:pt modelId="{8C15CE47-72AC-48D9-AABF-48D11DE06AD7}" type="parTrans" cxnId="{C57FDE11-0605-40CE-9A53-E82551923960}">
      <dgm:prSet/>
      <dgm:spPr/>
      <dgm:t>
        <a:bodyPr/>
        <a:lstStyle/>
        <a:p>
          <a:pPr rtl="1"/>
          <a:endParaRPr lang="ar-DZ"/>
        </a:p>
      </dgm:t>
    </dgm:pt>
    <dgm:pt modelId="{6AC7B184-E311-499A-BA08-863F08B14823}" type="sibTrans" cxnId="{C57FDE11-0605-40CE-9A53-E82551923960}">
      <dgm:prSet/>
      <dgm:spPr/>
      <dgm:t>
        <a:bodyPr/>
        <a:lstStyle/>
        <a:p>
          <a:pPr rtl="1"/>
          <a:endParaRPr lang="ar-DZ"/>
        </a:p>
      </dgm:t>
    </dgm:pt>
    <dgm:pt modelId="{70EC3F48-9744-4DA7-B92B-AE23B0756155}">
      <dgm:prSet phldrT="[Texte]"/>
      <dgm:spPr/>
      <dgm:t>
        <a:bodyPr/>
        <a:lstStyle/>
        <a:p>
          <a:pPr rtl="1"/>
          <a:r>
            <a:rPr lang="fr-FR" b="1" i="1" u="sng" dirty="0" smtClean="0">
              <a:solidFill>
                <a:srgbClr val="FF0000"/>
              </a:solidFill>
              <a:effectLst>
                <a:outerShdw blurRad="38100" dist="38100" dir="2700000" algn="tl">
                  <a:srgbClr val="000000">
                    <a:alpha val="43137"/>
                  </a:srgbClr>
                </a:outerShdw>
              </a:effectLst>
              <a:latin typeface="Bookman Old Style" panose="02050604050505020204" pitchFamily="18" charset="0"/>
            </a:rPr>
            <a:t>Content</a:t>
          </a:r>
          <a:endParaRPr lang="ar-DZ" b="1" i="1" u="sng" dirty="0">
            <a:solidFill>
              <a:srgbClr val="FF0000"/>
            </a:solidFill>
            <a:effectLst>
              <a:outerShdw blurRad="38100" dist="38100" dir="2700000" algn="tl">
                <a:srgbClr val="000000">
                  <a:alpha val="43137"/>
                </a:srgbClr>
              </a:outerShdw>
            </a:effectLst>
            <a:latin typeface="Bookman Old Style" panose="02050604050505020204" pitchFamily="18" charset="0"/>
          </a:endParaRPr>
        </a:p>
      </dgm:t>
    </dgm:pt>
    <dgm:pt modelId="{B0359539-CFD6-4A1E-AE4D-3B467D5831D4}" type="parTrans" cxnId="{C6A9DA21-959E-4D18-BC94-8214845456D3}">
      <dgm:prSet/>
      <dgm:spPr/>
      <dgm:t>
        <a:bodyPr/>
        <a:lstStyle/>
        <a:p>
          <a:pPr rtl="1"/>
          <a:endParaRPr lang="ar-DZ"/>
        </a:p>
      </dgm:t>
    </dgm:pt>
    <dgm:pt modelId="{E4B140B8-B3A8-4B69-A9C7-6D70530FE723}" type="sibTrans" cxnId="{C6A9DA21-959E-4D18-BC94-8214845456D3}">
      <dgm:prSet/>
      <dgm:spPr/>
      <dgm:t>
        <a:bodyPr/>
        <a:lstStyle/>
        <a:p>
          <a:pPr rtl="1"/>
          <a:endParaRPr lang="ar-DZ"/>
        </a:p>
      </dgm:t>
    </dgm:pt>
    <dgm:pt modelId="{F9BB621D-AA11-4DE4-9C24-93786F7BD22B}">
      <dgm:prSet phldrT="[Texte]"/>
      <dgm:spPr/>
      <dgm:t>
        <a:bodyPr/>
        <a:lstStyle/>
        <a:p>
          <a:pPr rtl="1"/>
          <a:r>
            <a:rPr lang="fr-FR" b="1" i="1" u="sng" dirty="0" smtClean="0">
              <a:solidFill>
                <a:srgbClr val="FF0000"/>
              </a:solidFill>
              <a:effectLst>
                <a:outerShdw blurRad="38100" dist="38100" dir="2700000" algn="tl">
                  <a:srgbClr val="000000">
                    <a:alpha val="43137"/>
                  </a:srgbClr>
                </a:outerShdw>
              </a:effectLst>
              <a:latin typeface="Bookman Old Style" panose="02050604050505020204" pitchFamily="18" charset="0"/>
            </a:rPr>
            <a:t>Delivery</a:t>
          </a:r>
          <a:endParaRPr lang="ar-DZ" b="1" i="1" u="sng" dirty="0">
            <a:solidFill>
              <a:srgbClr val="FF0000"/>
            </a:solidFill>
            <a:effectLst>
              <a:outerShdw blurRad="38100" dist="38100" dir="2700000" algn="tl">
                <a:srgbClr val="000000">
                  <a:alpha val="43137"/>
                </a:srgbClr>
              </a:outerShdw>
            </a:effectLst>
            <a:latin typeface="Bookman Old Style" panose="02050604050505020204" pitchFamily="18" charset="0"/>
          </a:endParaRPr>
        </a:p>
      </dgm:t>
    </dgm:pt>
    <dgm:pt modelId="{84D7B566-256A-40F3-9B95-049E92D2E682}" type="parTrans" cxnId="{F1973BC7-67FC-4CFA-BF6F-DD52789CFD27}">
      <dgm:prSet/>
      <dgm:spPr/>
      <dgm:t>
        <a:bodyPr/>
        <a:lstStyle/>
        <a:p>
          <a:pPr rtl="1"/>
          <a:endParaRPr lang="ar-DZ"/>
        </a:p>
      </dgm:t>
    </dgm:pt>
    <dgm:pt modelId="{8E0C6E9B-60CE-49CE-BC08-1138AFE943E8}" type="sibTrans" cxnId="{F1973BC7-67FC-4CFA-BF6F-DD52789CFD27}">
      <dgm:prSet/>
      <dgm:spPr/>
      <dgm:t>
        <a:bodyPr/>
        <a:lstStyle/>
        <a:p>
          <a:pPr rtl="1"/>
          <a:endParaRPr lang="ar-DZ"/>
        </a:p>
      </dgm:t>
    </dgm:pt>
    <dgm:pt modelId="{B95D4A6E-9021-41FF-9451-45B63E80B2B3}" type="pres">
      <dgm:prSet presAssocID="{6DB22FA2-B27A-4144-8FBD-BFF7AF52AF7C}" presName="Name0" presStyleCnt="0">
        <dgm:presLayoutVars>
          <dgm:chPref val="1"/>
          <dgm:dir/>
          <dgm:animOne val="branch"/>
          <dgm:animLvl val="lvl"/>
          <dgm:resizeHandles val="exact"/>
        </dgm:presLayoutVars>
      </dgm:prSet>
      <dgm:spPr/>
    </dgm:pt>
    <dgm:pt modelId="{E96A7A63-8729-4B24-98B5-98D997DA70F0}" type="pres">
      <dgm:prSet presAssocID="{5F6252C5-136E-4FCC-944B-2E2BD0840D8F}" presName="root1" presStyleCnt="0"/>
      <dgm:spPr/>
    </dgm:pt>
    <dgm:pt modelId="{4F4E9D7B-D39F-41C0-913E-1EFC344C9034}" type="pres">
      <dgm:prSet presAssocID="{5F6252C5-136E-4FCC-944B-2E2BD0840D8F}" presName="LevelOneTextNode" presStyleLbl="node0" presStyleIdx="0" presStyleCnt="1">
        <dgm:presLayoutVars>
          <dgm:chPref val="3"/>
        </dgm:presLayoutVars>
      </dgm:prSet>
      <dgm:spPr/>
      <dgm:t>
        <a:bodyPr/>
        <a:lstStyle/>
        <a:p>
          <a:pPr rtl="1"/>
          <a:endParaRPr lang="ar-DZ"/>
        </a:p>
      </dgm:t>
    </dgm:pt>
    <dgm:pt modelId="{8EEF7B61-9FFC-43F2-BE20-F555D447E8AE}" type="pres">
      <dgm:prSet presAssocID="{5F6252C5-136E-4FCC-944B-2E2BD0840D8F}" presName="level2hierChild" presStyleCnt="0"/>
      <dgm:spPr/>
    </dgm:pt>
    <dgm:pt modelId="{B0B77763-47E3-4D6A-89E1-8F728EB5214F}" type="pres">
      <dgm:prSet presAssocID="{B0359539-CFD6-4A1E-AE4D-3B467D5831D4}" presName="conn2-1" presStyleLbl="parChTrans1D2" presStyleIdx="0" presStyleCnt="2"/>
      <dgm:spPr/>
    </dgm:pt>
    <dgm:pt modelId="{2E8FECF8-9780-41E9-94C8-1FC8175225FE}" type="pres">
      <dgm:prSet presAssocID="{B0359539-CFD6-4A1E-AE4D-3B467D5831D4}" presName="connTx" presStyleLbl="parChTrans1D2" presStyleIdx="0" presStyleCnt="2"/>
      <dgm:spPr/>
    </dgm:pt>
    <dgm:pt modelId="{A34D2095-67F5-4D8E-BAFA-CEA5093C9AE8}" type="pres">
      <dgm:prSet presAssocID="{70EC3F48-9744-4DA7-B92B-AE23B0756155}" presName="root2" presStyleCnt="0"/>
      <dgm:spPr/>
    </dgm:pt>
    <dgm:pt modelId="{30969561-8C53-42E3-80D1-61B542374102}" type="pres">
      <dgm:prSet presAssocID="{70EC3F48-9744-4DA7-B92B-AE23B0756155}" presName="LevelTwoTextNode" presStyleLbl="node2" presStyleIdx="0" presStyleCnt="2">
        <dgm:presLayoutVars>
          <dgm:chPref val="3"/>
        </dgm:presLayoutVars>
      </dgm:prSet>
      <dgm:spPr/>
      <dgm:t>
        <a:bodyPr/>
        <a:lstStyle/>
        <a:p>
          <a:pPr rtl="1"/>
          <a:endParaRPr lang="ar-DZ"/>
        </a:p>
      </dgm:t>
    </dgm:pt>
    <dgm:pt modelId="{48484846-0AC0-402E-A7D0-DCB9D033E73D}" type="pres">
      <dgm:prSet presAssocID="{70EC3F48-9744-4DA7-B92B-AE23B0756155}" presName="level3hierChild" presStyleCnt="0"/>
      <dgm:spPr/>
    </dgm:pt>
    <dgm:pt modelId="{B6052B41-8BE9-4BC2-9EE9-56ECC940689E}" type="pres">
      <dgm:prSet presAssocID="{84D7B566-256A-40F3-9B95-049E92D2E682}" presName="conn2-1" presStyleLbl="parChTrans1D2" presStyleIdx="1" presStyleCnt="2"/>
      <dgm:spPr/>
    </dgm:pt>
    <dgm:pt modelId="{95E5752E-4DFC-498D-A99E-640DF6E4897E}" type="pres">
      <dgm:prSet presAssocID="{84D7B566-256A-40F3-9B95-049E92D2E682}" presName="connTx" presStyleLbl="parChTrans1D2" presStyleIdx="1" presStyleCnt="2"/>
      <dgm:spPr/>
    </dgm:pt>
    <dgm:pt modelId="{2C20EBE2-7017-4AFA-98BD-A99E865D4A12}" type="pres">
      <dgm:prSet presAssocID="{F9BB621D-AA11-4DE4-9C24-93786F7BD22B}" presName="root2" presStyleCnt="0"/>
      <dgm:spPr/>
    </dgm:pt>
    <dgm:pt modelId="{1C95FB67-4D4F-4009-BE39-48F05026E014}" type="pres">
      <dgm:prSet presAssocID="{F9BB621D-AA11-4DE4-9C24-93786F7BD22B}" presName="LevelTwoTextNode" presStyleLbl="node2" presStyleIdx="1" presStyleCnt="2">
        <dgm:presLayoutVars>
          <dgm:chPref val="3"/>
        </dgm:presLayoutVars>
      </dgm:prSet>
      <dgm:spPr/>
    </dgm:pt>
    <dgm:pt modelId="{F7C1306C-CF91-4253-A66F-906BC5EACF3B}" type="pres">
      <dgm:prSet presAssocID="{F9BB621D-AA11-4DE4-9C24-93786F7BD22B}" presName="level3hierChild" presStyleCnt="0"/>
      <dgm:spPr/>
    </dgm:pt>
  </dgm:ptLst>
  <dgm:cxnLst>
    <dgm:cxn modelId="{F1973BC7-67FC-4CFA-BF6F-DD52789CFD27}" srcId="{5F6252C5-136E-4FCC-944B-2E2BD0840D8F}" destId="{F9BB621D-AA11-4DE4-9C24-93786F7BD22B}" srcOrd="1" destOrd="0" parTransId="{84D7B566-256A-40F3-9B95-049E92D2E682}" sibTransId="{8E0C6E9B-60CE-49CE-BC08-1138AFE943E8}"/>
    <dgm:cxn modelId="{C57FDE11-0605-40CE-9A53-E82551923960}" srcId="{6DB22FA2-B27A-4144-8FBD-BFF7AF52AF7C}" destId="{5F6252C5-136E-4FCC-944B-2E2BD0840D8F}" srcOrd="0" destOrd="0" parTransId="{8C15CE47-72AC-48D9-AABF-48D11DE06AD7}" sibTransId="{6AC7B184-E311-499A-BA08-863F08B14823}"/>
    <dgm:cxn modelId="{9469B9CA-B8C6-43D6-9347-9F413D296DA5}" type="presOf" srcId="{F9BB621D-AA11-4DE4-9C24-93786F7BD22B}" destId="{1C95FB67-4D4F-4009-BE39-48F05026E014}" srcOrd="0" destOrd="0" presId="urn:microsoft.com/office/officeart/2008/layout/HorizontalMultiLevelHierarchy"/>
    <dgm:cxn modelId="{8BDF0D05-F258-428D-AA9A-0A64CDDE12E6}" type="presOf" srcId="{84D7B566-256A-40F3-9B95-049E92D2E682}" destId="{B6052B41-8BE9-4BC2-9EE9-56ECC940689E}" srcOrd="0" destOrd="0" presId="urn:microsoft.com/office/officeart/2008/layout/HorizontalMultiLevelHierarchy"/>
    <dgm:cxn modelId="{B39449E6-AF19-455A-BB3C-4E9546D4ADCE}" type="presOf" srcId="{84D7B566-256A-40F3-9B95-049E92D2E682}" destId="{95E5752E-4DFC-498D-A99E-640DF6E4897E}" srcOrd="1" destOrd="0" presId="urn:microsoft.com/office/officeart/2008/layout/HorizontalMultiLevelHierarchy"/>
    <dgm:cxn modelId="{8E272804-F37C-4265-BCDA-E976E9830F6E}" type="presOf" srcId="{5F6252C5-136E-4FCC-944B-2E2BD0840D8F}" destId="{4F4E9D7B-D39F-41C0-913E-1EFC344C9034}" srcOrd="0" destOrd="0" presId="urn:microsoft.com/office/officeart/2008/layout/HorizontalMultiLevelHierarchy"/>
    <dgm:cxn modelId="{C6A9DA21-959E-4D18-BC94-8214845456D3}" srcId="{5F6252C5-136E-4FCC-944B-2E2BD0840D8F}" destId="{70EC3F48-9744-4DA7-B92B-AE23B0756155}" srcOrd="0" destOrd="0" parTransId="{B0359539-CFD6-4A1E-AE4D-3B467D5831D4}" sibTransId="{E4B140B8-B3A8-4B69-A9C7-6D70530FE723}"/>
    <dgm:cxn modelId="{76E7162C-450F-43F3-B93E-D77568F2D12E}" type="presOf" srcId="{70EC3F48-9744-4DA7-B92B-AE23B0756155}" destId="{30969561-8C53-42E3-80D1-61B542374102}" srcOrd="0" destOrd="0" presId="urn:microsoft.com/office/officeart/2008/layout/HorizontalMultiLevelHierarchy"/>
    <dgm:cxn modelId="{33BD7EB9-9F72-47F1-9117-E95D39D02979}" type="presOf" srcId="{B0359539-CFD6-4A1E-AE4D-3B467D5831D4}" destId="{2E8FECF8-9780-41E9-94C8-1FC8175225FE}" srcOrd="1" destOrd="0" presId="urn:microsoft.com/office/officeart/2008/layout/HorizontalMultiLevelHierarchy"/>
    <dgm:cxn modelId="{A555AD1A-AB5D-4733-B3D7-31FC82BBEA50}" type="presOf" srcId="{B0359539-CFD6-4A1E-AE4D-3B467D5831D4}" destId="{B0B77763-47E3-4D6A-89E1-8F728EB5214F}" srcOrd="0" destOrd="0" presId="urn:microsoft.com/office/officeart/2008/layout/HorizontalMultiLevelHierarchy"/>
    <dgm:cxn modelId="{F2EB9703-16FE-4314-B6F9-4A2F502FCB51}" type="presOf" srcId="{6DB22FA2-B27A-4144-8FBD-BFF7AF52AF7C}" destId="{B95D4A6E-9021-41FF-9451-45B63E80B2B3}" srcOrd="0" destOrd="0" presId="urn:microsoft.com/office/officeart/2008/layout/HorizontalMultiLevelHierarchy"/>
    <dgm:cxn modelId="{12567ECB-2BF7-44BE-AB95-B2E67BDAC3D3}" type="presParOf" srcId="{B95D4A6E-9021-41FF-9451-45B63E80B2B3}" destId="{E96A7A63-8729-4B24-98B5-98D997DA70F0}" srcOrd="0" destOrd="0" presId="urn:microsoft.com/office/officeart/2008/layout/HorizontalMultiLevelHierarchy"/>
    <dgm:cxn modelId="{B8D889BB-AB2D-49F1-8B5F-F549281D791E}" type="presParOf" srcId="{E96A7A63-8729-4B24-98B5-98D997DA70F0}" destId="{4F4E9D7B-D39F-41C0-913E-1EFC344C9034}" srcOrd="0" destOrd="0" presId="urn:microsoft.com/office/officeart/2008/layout/HorizontalMultiLevelHierarchy"/>
    <dgm:cxn modelId="{CDFD2143-D954-4114-B213-620DA4F4A6A4}" type="presParOf" srcId="{E96A7A63-8729-4B24-98B5-98D997DA70F0}" destId="{8EEF7B61-9FFC-43F2-BE20-F555D447E8AE}" srcOrd="1" destOrd="0" presId="urn:microsoft.com/office/officeart/2008/layout/HorizontalMultiLevelHierarchy"/>
    <dgm:cxn modelId="{0A9C233F-066C-4F29-946C-B5493A7F8647}" type="presParOf" srcId="{8EEF7B61-9FFC-43F2-BE20-F555D447E8AE}" destId="{B0B77763-47E3-4D6A-89E1-8F728EB5214F}" srcOrd="0" destOrd="0" presId="urn:microsoft.com/office/officeart/2008/layout/HorizontalMultiLevelHierarchy"/>
    <dgm:cxn modelId="{AE353A18-9C80-4586-8759-4E9D062F695B}" type="presParOf" srcId="{B0B77763-47E3-4D6A-89E1-8F728EB5214F}" destId="{2E8FECF8-9780-41E9-94C8-1FC8175225FE}" srcOrd="0" destOrd="0" presId="urn:microsoft.com/office/officeart/2008/layout/HorizontalMultiLevelHierarchy"/>
    <dgm:cxn modelId="{018F089F-5CB4-4AB8-92F5-148E1A40D475}" type="presParOf" srcId="{8EEF7B61-9FFC-43F2-BE20-F555D447E8AE}" destId="{A34D2095-67F5-4D8E-BAFA-CEA5093C9AE8}" srcOrd="1" destOrd="0" presId="urn:microsoft.com/office/officeart/2008/layout/HorizontalMultiLevelHierarchy"/>
    <dgm:cxn modelId="{222D82BE-0CF2-4CBB-B630-CD046CF6F1A6}" type="presParOf" srcId="{A34D2095-67F5-4D8E-BAFA-CEA5093C9AE8}" destId="{30969561-8C53-42E3-80D1-61B542374102}" srcOrd="0" destOrd="0" presId="urn:microsoft.com/office/officeart/2008/layout/HorizontalMultiLevelHierarchy"/>
    <dgm:cxn modelId="{08287484-5A8A-4153-A78A-3B61E1E36BC6}" type="presParOf" srcId="{A34D2095-67F5-4D8E-BAFA-CEA5093C9AE8}" destId="{48484846-0AC0-402E-A7D0-DCB9D033E73D}" srcOrd="1" destOrd="0" presId="urn:microsoft.com/office/officeart/2008/layout/HorizontalMultiLevelHierarchy"/>
    <dgm:cxn modelId="{EBED36AF-A19A-42D8-AFAE-C56E1CE69698}" type="presParOf" srcId="{8EEF7B61-9FFC-43F2-BE20-F555D447E8AE}" destId="{B6052B41-8BE9-4BC2-9EE9-56ECC940689E}" srcOrd="2" destOrd="0" presId="urn:microsoft.com/office/officeart/2008/layout/HorizontalMultiLevelHierarchy"/>
    <dgm:cxn modelId="{1B5D5C66-CAD3-43B1-899A-2D07430B321C}" type="presParOf" srcId="{B6052B41-8BE9-4BC2-9EE9-56ECC940689E}" destId="{95E5752E-4DFC-498D-A99E-640DF6E4897E}" srcOrd="0" destOrd="0" presId="urn:microsoft.com/office/officeart/2008/layout/HorizontalMultiLevelHierarchy"/>
    <dgm:cxn modelId="{9A614E1D-648E-496F-A6F8-63EDD59CD835}" type="presParOf" srcId="{8EEF7B61-9FFC-43F2-BE20-F555D447E8AE}" destId="{2C20EBE2-7017-4AFA-98BD-A99E865D4A12}" srcOrd="3" destOrd="0" presId="urn:microsoft.com/office/officeart/2008/layout/HorizontalMultiLevelHierarchy"/>
    <dgm:cxn modelId="{A4B79E6B-6BE6-4C55-B6A6-E30CA2FF0B0B}" type="presParOf" srcId="{2C20EBE2-7017-4AFA-98BD-A99E865D4A12}" destId="{1C95FB67-4D4F-4009-BE39-48F05026E014}" srcOrd="0" destOrd="0" presId="urn:microsoft.com/office/officeart/2008/layout/HorizontalMultiLevelHierarchy"/>
    <dgm:cxn modelId="{A7342283-2DB7-47D5-98CE-64D828AB8763}" type="presParOf" srcId="{2C20EBE2-7017-4AFA-98BD-A99E865D4A12}" destId="{F7C1306C-CF91-4253-A66F-906BC5EACF3B}"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568D7C-7E17-4660-B55D-CCB2A0C6E0E8}" type="doc">
      <dgm:prSet loTypeId="urn:microsoft.com/office/officeart/2005/8/layout/radial6" loCatId="cycle" qsTypeId="urn:microsoft.com/office/officeart/2009/2/quickstyle/3d8" qsCatId="3D" csTypeId="urn:microsoft.com/office/officeart/2005/8/colors/accent1_2" csCatId="accent1" phldr="1"/>
      <dgm:spPr/>
      <dgm:t>
        <a:bodyPr/>
        <a:lstStyle/>
        <a:p>
          <a:pPr rtl="1"/>
          <a:endParaRPr lang="ar-DZ"/>
        </a:p>
      </dgm:t>
    </dgm:pt>
    <dgm:pt modelId="{DF924B6D-83DB-459A-9399-7C9EF9A9A977}">
      <dgm:prSet phldrT="[Texte]" custT="1"/>
      <dgm:spPr/>
      <dgm:t>
        <a:bodyPr/>
        <a:lstStyle/>
        <a:p>
          <a:pPr rtl="1"/>
          <a:r>
            <a:rPr lang="fr-FR" sz="1100" b="1" i="1" u="sng" dirty="0" smtClean="0">
              <a:solidFill>
                <a:srgbClr val="FF0000"/>
              </a:solidFill>
              <a:effectLst>
                <a:outerShdw blurRad="38100" dist="38100" dir="2700000" algn="tl">
                  <a:srgbClr val="000000">
                    <a:alpha val="43137"/>
                  </a:srgbClr>
                </a:outerShdw>
              </a:effectLst>
              <a:latin typeface="Bookman Old Style" panose="02050604050505020204" pitchFamily="18" charset="0"/>
            </a:rPr>
            <a:t>Public </a:t>
          </a:r>
          <a:r>
            <a:rPr lang="fr-FR" sz="1100" b="1" i="1" u="sng" dirty="0" err="1" smtClean="0">
              <a:solidFill>
                <a:srgbClr val="FF0000"/>
              </a:solidFill>
              <a:effectLst>
                <a:outerShdw blurRad="38100" dist="38100" dir="2700000" algn="tl">
                  <a:srgbClr val="000000">
                    <a:alpha val="43137"/>
                  </a:srgbClr>
                </a:outerShdw>
              </a:effectLst>
              <a:latin typeface="Bookman Old Style" panose="02050604050505020204" pitchFamily="18" charset="0"/>
            </a:rPr>
            <a:t>Speaking</a:t>
          </a:r>
          <a:endParaRPr lang="ar-DZ" sz="1100" b="1" i="1" u="sng" dirty="0">
            <a:solidFill>
              <a:srgbClr val="FF0000"/>
            </a:solidFill>
            <a:effectLst>
              <a:outerShdw blurRad="38100" dist="38100" dir="2700000" algn="tl">
                <a:srgbClr val="000000">
                  <a:alpha val="43137"/>
                </a:srgbClr>
              </a:outerShdw>
            </a:effectLst>
            <a:latin typeface="Bookman Old Style" panose="02050604050505020204" pitchFamily="18" charset="0"/>
          </a:endParaRPr>
        </a:p>
      </dgm:t>
    </dgm:pt>
    <dgm:pt modelId="{E82F57C8-2F90-4AD3-8D56-6A9C4B2C5718}" type="parTrans" cxnId="{F932A82B-312B-4C86-8A06-1C483D63C2E7}">
      <dgm:prSet/>
      <dgm:spPr/>
      <dgm:t>
        <a:bodyPr/>
        <a:lstStyle/>
        <a:p>
          <a:pPr rtl="1"/>
          <a:endParaRPr lang="ar-DZ"/>
        </a:p>
      </dgm:t>
    </dgm:pt>
    <dgm:pt modelId="{301A7E7D-5E52-424C-8516-5A175D4B2044}" type="sibTrans" cxnId="{F932A82B-312B-4C86-8A06-1C483D63C2E7}">
      <dgm:prSet/>
      <dgm:spPr/>
      <dgm:t>
        <a:bodyPr/>
        <a:lstStyle/>
        <a:p>
          <a:pPr rtl="1"/>
          <a:endParaRPr lang="ar-DZ"/>
        </a:p>
      </dgm:t>
    </dgm:pt>
    <dgm:pt modelId="{43DD863B-A3E5-4411-8A0B-673A1ACD4979}">
      <dgm:prSet phldrT="[Texte]" custT="1"/>
      <dgm:spPr/>
      <dgm:t>
        <a:bodyPr/>
        <a:lstStyle/>
        <a:p>
          <a:pPr rtl="1"/>
          <a:r>
            <a:rPr lang="fr-FR" sz="1100" b="1" i="1" u="sng" dirty="0" err="1" smtClean="0">
              <a:solidFill>
                <a:srgbClr val="FF0000"/>
              </a:solidFill>
              <a:effectLst>
                <a:outerShdw blurRad="38100" dist="38100" dir="2700000" algn="tl">
                  <a:srgbClr val="000000">
                    <a:alpha val="43137"/>
                  </a:srgbClr>
                </a:outerShdw>
              </a:effectLst>
              <a:latin typeface="Bookman Old Style" panose="02050604050505020204" pitchFamily="18" charset="0"/>
            </a:rPr>
            <a:t>Personal</a:t>
          </a:r>
          <a:endParaRPr lang="ar-DZ" sz="1100" b="1" i="1" u="sng" dirty="0">
            <a:solidFill>
              <a:srgbClr val="FF0000"/>
            </a:solidFill>
            <a:effectLst>
              <a:outerShdw blurRad="38100" dist="38100" dir="2700000" algn="tl">
                <a:srgbClr val="000000">
                  <a:alpha val="43137"/>
                </a:srgbClr>
              </a:outerShdw>
            </a:effectLst>
            <a:latin typeface="Bookman Old Style" panose="02050604050505020204" pitchFamily="18" charset="0"/>
          </a:endParaRPr>
        </a:p>
      </dgm:t>
    </dgm:pt>
    <dgm:pt modelId="{15D11F99-7C04-4EAE-A880-2E6741C3D824}" type="parTrans" cxnId="{74D47E54-5CAD-4E4F-97C7-E6B50E884EEC}">
      <dgm:prSet/>
      <dgm:spPr/>
      <dgm:t>
        <a:bodyPr/>
        <a:lstStyle/>
        <a:p>
          <a:pPr rtl="1"/>
          <a:endParaRPr lang="ar-DZ"/>
        </a:p>
      </dgm:t>
    </dgm:pt>
    <dgm:pt modelId="{51704D00-093E-48C5-B2A7-58C7322DEF88}" type="sibTrans" cxnId="{74D47E54-5CAD-4E4F-97C7-E6B50E884EEC}">
      <dgm:prSet/>
      <dgm:spPr/>
      <dgm:t>
        <a:bodyPr/>
        <a:lstStyle/>
        <a:p>
          <a:pPr rtl="1"/>
          <a:endParaRPr lang="ar-DZ"/>
        </a:p>
      </dgm:t>
    </dgm:pt>
    <dgm:pt modelId="{B311E8F1-CB96-4307-92BD-3449AE739450}">
      <dgm:prSet phldrT="[Texte]" custT="1"/>
      <dgm:spPr/>
      <dgm:t>
        <a:bodyPr/>
        <a:lstStyle/>
        <a:p>
          <a:pPr rtl="1"/>
          <a:r>
            <a:rPr lang="fr-FR" sz="1100" b="1" i="1" u="sng" dirty="0" smtClean="0">
              <a:solidFill>
                <a:srgbClr val="FF0000"/>
              </a:solidFill>
              <a:effectLst>
                <a:outerShdw blurRad="38100" dist="38100" dir="2700000" algn="tl">
                  <a:srgbClr val="000000">
                    <a:alpha val="43137"/>
                  </a:srgbClr>
                </a:outerShdw>
              </a:effectLst>
              <a:latin typeface="Bookman Old Style" panose="02050604050505020204" pitchFamily="18" charset="0"/>
            </a:rPr>
            <a:t>Professional</a:t>
          </a:r>
          <a:endParaRPr lang="ar-DZ" sz="1100" b="1" i="1" u="sng" dirty="0">
            <a:solidFill>
              <a:srgbClr val="FF0000"/>
            </a:solidFill>
            <a:effectLst>
              <a:outerShdw blurRad="38100" dist="38100" dir="2700000" algn="tl">
                <a:srgbClr val="000000">
                  <a:alpha val="43137"/>
                </a:srgbClr>
              </a:outerShdw>
            </a:effectLst>
            <a:latin typeface="Bookman Old Style" panose="02050604050505020204" pitchFamily="18" charset="0"/>
          </a:endParaRPr>
        </a:p>
      </dgm:t>
    </dgm:pt>
    <dgm:pt modelId="{32CDD624-B83D-488B-B23F-AD7B2B6BDEFA}" type="parTrans" cxnId="{2C929217-5A8C-4CB8-A443-B3A8BD6442AE}">
      <dgm:prSet/>
      <dgm:spPr/>
      <dgm:t>
        <a:bodyPr/>
        <a:lstStyle/>
        <a:p>
          <a:pPr rtl="1"/>
          <a:endParaRPr lang="ar-DZ"/>
        </a:p>
      </dgm:t>
    </dgm:pt>
    <dgm:pt modelId="{69CD665C-B258-4358-A3E0-C9DB30AFC5DC}" type="sibTrans" cxnId="{2C929217-5A8C-4CB8-A443-B3A8BD6442AE}">
      <dgm:prSet/>
      <dgm:spPr/>
      <dgm:t>
        <a:bodyPr/>
        <a:lstStyle/>
        <a:p>
          <a:pPr rtl="1"/>
          <a:endParaRPr lang="ar-DZ"/>
        </a:p>
      </dgm:t>
    </dgm:pt>
    <dgm:pt modelId="{5366F452-E060-4B3B-AE77-08DFCD62CB9D}">
      <dgm:prSet phldrT="[Texte]" custT="1"/>
      <dgm:spPr/>
      <dgm:t>
        <a:bodyPr/>
        <a:lstStyle/>
        <a:p>
          <a:pPr rtl="1"/>
          <a:r>
            <a:rPr lang="fr-FR" sz="1100" b="1" i="1" u="sng" dirty="0" smtClean="0">
              <a:solidFill>
                <a:srgbClr val="FF0000"/>
              </a:solidFill>
              <a:effectLst>
                <a:outerShdw blurRad="38100" dist="38100" dir="2700000" algn="tl">
                  <a:srgbClr val="000000">
                    <a:alpha val="43137"/>
                  </a:srgbClr>
                </a:outerShdw>
              </a:effectLst>
              <a:latin typeface="Bookman Old Style" panose="02050604050505020204" pitchFamily="18" charset="0"/>
            </a:rPr>
            <a:t>Public</a:t>
          </a:r>
          <a:endParaRPr lang="ar-DZ" sz="1100" b="1" i="1" u="sng" dirty="0">
            <a:solidFill>
              <a:srgbClr val="FF0000"/>
            </a:solidFill>
            <a:effectLst>
              <a:outerShdw blurRad="38100" dist="38100" dir="2700000" algn="tl">
                <a:srgbClr val="000000">
                  <a:alpha val="43137"/>
                </a:srgbClr>
              </a:outerShdw>
            </a:effectLst>
            <a:latin typeface="Bookman Old Style" panose="02050604050505020204" pitchFamily="18" charset="0"/>
          </a:endParaRPr>
        </a:p>
      </dgm:t>
    </dgm:pt>
    <dgm:pt modelId="{E0747E67-8161-4F33-9148-2F550B7B7B26}" type="parTrans" cxnId="{EF082311-5AB7-4DC6-8FEF-8164C9CD26B4}">
      <dgm:prSet/>
      <dgm:spPr/>
      <dgm:t>
        <a:bodyPr/>
        <a:lstStyle/>
        <a:p>
          <a:pPr rtl="1"/>
          <a:endParaRPr lang="ar-DZ"/>
        </a:p>
      </dgm:t>
    </dgm:pt>
    <dgm:pt modelId="{DD7E14A5-2E9C-475D-81E8-444D84C73FDC}" type="sibTrans" cxnId="{EF082311-5AB7-4DC6-8FEF-8164C9CD26B4}">
      <dgm:prSet/>
      <dgm:spPr/>
      <dgm:t>
        <a:bodyPr/>
        <a:lstStyle/>
        <a:p>
          <a:pPr rtl="1"/>
          <a:endParaRPr lang="ar-DZ"/>
        </a:p>
      </dgm:t>
    </dgm:pt>
    <dgm:pt modelId="{33F006DD-5D96-4B1A-831F-8A3164B7DD2E}" type="pres">
      <dgm:prSet presAssocID="{9F568D7C-7E17-4660-B55D-CCB2A0C6E0E8}" presName="Name0" presStyleCnt="0">
        <dgm:presLayoutVars>
          <dgm:chMax val="1"/>
          <dgm:dir/>
          <dgm:animLvl val="ctr"/>
          <dgm:resizeHandles val="exact"/>
        </dgm:presLayoutVars>
      </dgm:prSet>
      <dgm:spPr/>
    </dgm:pt>
    <dgm:pt modelId="{AF278D28-6173-4489-8E19-7942604C89AF}" type="pres">
      <dgm:prSet presAssocID="{DF924B6D-83DB-459A-9399-7C9EF9A9A977}" presName="centerShape" presStyleLbl="node0" presStyleIdx="0" presStyleCnt="1"/>
      <dgm:spPr/>
    </dgm:pt>
    <dgm:pt modelId="{96C6A496-0EEC-4264-8D00-725C9921FA1E}" type="pres">
      <dgm:prSet presAssocID="{43DD863B-A3E5-4411-8A0B-673A1ACD4979}" presName="node" presStyleLbl="node1" presStyleIdx="0" presStyleCnt="3">
        <dgm:presLayoutVars>
          <dgm:bulletEnabled val="1"/>
        </dgm:presLayoutVars>
      </dgm:prSet>
      <dgm:spPr/>
    </dgm:pt>
    <dgm:pt modelId="{D389CB80-56C5-4591-BF6E-26EDC84F0CDF}" type="pres">
      <dgm:prSet presAssocID="{43DD863B-A3E5-4411-8A0B-673A1ACD4979}" presName="dummy" presStyleCnt="0"/>
      <dgm:spPr/>
    </dgm:pt>
    <dgm:pt modelId="{EF166561-0D1D-4D69-84E3-1CA7261D2070}" type="pres">
      <dgm:prSet presAssocID="{51704D00-093E-48C5-B2A7-58C7322DEF88}" presName="sibTrans" presStyleLbl="sibTrans2D1" presStyleIdx="0" presStyleCnt="3"/>
      <dgm:spPr/>
    </dgm:pt>
    <dgm:pt modelId="{C4F3F191-50C9-4A66-8FA0-7C266E644372}" type="pres">
      <dgm:prSet presAssocID="{B311E8F1-CB96-4307-92BD-3449AE739450}" presName="node" presStyleLbl="node1" presStyleIdx="1" presStyleCnt="3">
        <dgm:presLayoutVars>
          <dgm:bulletEnabled val="1"/>
        </dgm:presLayoutVars>
      </dgm:prSet>
      <dgm:spPr/>
    </dgm:pt>
    <dgm:pt modelId="{6DB03FF7-F61E-43E5-9866-C2CF6FC5A73A}" type="pres">
      <dgm:prSet presAssocID="{B311E8F1-CB96-4307-92BD-3449AE739450}" presName="dummy" presStyleCnt="0"/>
      <dgm:spPr/>
    </dgm:pt>
    <dgm:pt modelId="{DE5FB05C-AC7C-4940-83E5-DD9410944816}" type="pres">
      <dgm:prSet presAssocID="{69CD665C-B258-4358-A3E0-C9DB30AFC5DC}" presName="sibTrans" presStyleLbl="sibTrans2D1" presStyleIdx="1" presStyleCnt="3"/>
      <dgm:spPr/>
    </dgm:pt>
    <dgm:pt modelId="{DD51C300-A0A6-42E2-A635-2FFCA6CD465B}" type="pres">
      <dgm:prSet presAssocID="{5366F452-E060-4B3B-AE77-08DFCD62CB9D}" presName="node" presStyleLbl="node1" presStyleIdx="2" presStyleCnt="3">
        <dgm:presLayoutVars>
          <dgm:bulletEnabled val="1"/>
        </dgm:presLayoutVars>
      </dgm:prSet>
      <dgm:spPr/>
    </dgm:pt>
    <dgm:pt modelId="{6C395846-3D30-4D5B-B7FA-4904FCA2BD09}" type="pres">
      <dgm:prSet presAssocID="{5366F452-E060-4B3B-AE77-08DFCD62CB9D}" presName="dummy" presStyleCnt="0"/>
      <dgm:spPr/>
    </dgm:pt>
    <dgm:pt modelId="{CDA7AFFB-2AEF-4DB5-BE02-F94C3FA1A6C1}" type="pres">
      <dgm:prSet presAssocID="{DD7E14A5-2E9C-475D-81E8-444D84C73FDC}" presName="sibTrans" presStyleLbl="sibTrans2D1" presStyleIdx="2" presStyleCnt="3"/>
      <dgm:spPr/>
    </dgm:pt>
  </dgm:ptLst>
  <dgm:cxnLst>
    <dgm:cxn modelId="{CC068269-9FE0-4CD0-950A-F6C6C05EA2A7}" type="presOf" srcId="{43DD863B-A3E5-4411-8A0B-673A1ACD4979}" destId="{96C6A496-0EEC-4264-8D00-725C9921FA1E}" srcOrd="0" destOrd="0" presId="urn:microsoft.com/office/officeart/2005/8/layout/radial6"/>
    <dgm:cxn modelId="{6EB69DC1-EF83-4D65-9931-7F22DB95DAB4}" type="presOf" srcId="{5366F452-E060-4B3B-AE77-08DFCD62CB9D}" destId="{DD51C300-A0A6-42E2-A635-2FFCA6CD465B}" srcOrd="0" destOrd="0" presId="urn:microsoft.com/office/officeart/2005/8/layout/radial6"/>
    <dgm:cxn modelId="{EF082311-5AB7-4DC6-8FEF-8164C9CD26B4}" srcId="{DF924B6D-83DB-459A-9399-7C9EF9A9A977}" destId="{5366F452-E060-4B3B-AE77-08DFCD62CB9D}" srcOrd="2" destOrd="0" parTransId="{E0747E67-8161-4F33-9148-2F550B7B7B26}" sibTransId="{DD7E14A5-2E9C-475D-81E8-444D84C73FDC}"/>
    <dgm:cxn modelId="{7F46AA6E-AC3C-4EBB-9427-F26C6E607205}" type="presOf" srcId="{DF924B6D-83DB-459A-9399-7C9EF9A9A977}" destId="{AF278D28-6173-4489-8E19-7942604C89AF}" srcOrd="0" destOrd="0" presId="urn:microsoft.com/office/officeart/2005/8/layout/radial6"/>
    <dgm:cxn modelId="{373309C0-FB0D-4EF8-BD6C-0E1ACDB82A04}" type="presOf" srcId="{69CD665C-B258-4358-A3E0-C9DB30AFC5DC}" destId="{DE5FB05C-AC7C-4940-83E5-DD9410944816}" srcOrd="0" destOrd="0" presId="urn:microsoft.com/office/officeart/2005/8/layout/radial6"/>
    <dgm:cxn modelId="{2C929217-5A8C-4CB8-A443-B3A8BD6442AE}" srcId="{DF924B6D-83DB-459A-9399-7C9EF9A9A977}" destId="{B311E8F1-CB96-4307-92BD-3449AE739450}" srcOrd="1" destOrd="0" parTransId="{32CDD624-B83D-488B-B23F-AD7B2B6BDEFA}" sibTransId="{69CD665C-B258-4358-A3E0-C9DB30AFC5DC}"/>
    <dgm:cxn modelId="{F63ABDF8-9F9D-4042-B613-61DB393657DC}" type="presOf" srcId="{DD7E14A5-2E9C-475D-81E8-444D84C73FDC}" destId="{CDA7AFFB-2AEF-4DB5-BE02-F94C3FA1A6C1}" srcOrd="0" destOrd="0" presId="urn:microsoft.com/office/officeart/2005/8/layout/radial6"/>
    <dgm:cxn modelId="{D7193D03-3AE9-49B0-B567-AD495672A275}" type="presOf" srcId="{51704D00-093E-48C5-B2A7-58C7322DEF88}" destId="{EF166561-0D1D-4D69-84E3-1CA7261D2070}" srcOrd="0" destOrd="0" presId="urn:microsoft.com/office/officeart/2005/8/layout/radial6"/>
    <dgm:cxn modelId="{74D47E54-5CAD-4E4F-97C7-E6B50E884EEC}" srcId="{DF924B6D-83DB-459A-9399-7C9EF9A9A977}" destId="{43DD863B-A3E5-4411-8A0B-673A1ACD4979}" srcOrd="0" destOrd="0" parTransId="{15D11F99-7C04-4EAE-A880-2E6741C3D824}" sibTransId="{51704D00-093E-48C5-B2A7-58C7322DEF88}"/>
    <dgm:cxn modelId="{11B5DCDF-19CF-4DC3-9AE3-5EA910424AA4}" type="presOf" srcId="{B311E8F1-CB96-4307-92BD-3449AE739450}" destId="{C4F3F191-50C9-4A66-8FA0-7C266E644372}" srcOrd="0" destOrd="0" presId="urn:microsoft.com/office/officeart/2005/8/layout/radial6"/>
    <dgm:cxn modelId="{F932A82B-312B-4C86-8A06-1C483D63C2E7}" srcId="{9F568D7C-7E17-4660-B55D-CCB2A0C6E0E8}" destId="{DF924B6D-83DB-459A-9399-7C9EF9A9A977}" srcOrd="0" destOrd="0" parTransId="{E82F57C8-2F90-4AD3-8D56-6A9C4B2C5718}" sibTransId="{301A7E7D-5E52-424C-8516-5A175D4B2044}"/>
    <dgm:cxn modelId="{3048BA89-9D65-4F1F-B4BA-5CEA27BE9A4A}" type="presOf" srcId="{9F568D7C-7E17-4660-B55D-CCB2A0C6E0E8}" destId="{33F006DD-5D96-4B1A-831F-8A3164B7DD2E}" srcOrd="0" destOrd="0" presId="urn:microsoft.com/office/officeart/2005/8/layout/radial6"/>
    <dgm:cxn modelId="{371741A6-B76B-4419-B438-ACDC5A3F536D}" type="presParOf" srcId="{33F006DD-5D96-4B1A-831F-8A3164B7DD2E}" destId="{AF278D28-6173-4489-8E19-7942604C89AF}" srcOrd="0" destOrd="0" presId="urn:microsoft.com/office/officeart/2005/8/layout/radial6"/>
    <dgm:cxn modelId="{1CC60E39-772E-41CC-A0EA-B76236FE36EE}" type="presParOf" srcId="{33F006DD-5D96-4B1A-831F-8A3164B7DD2E}" destId="{96C6A496-0EEC-4264-8D00-725C9921FA1E}" srcOrd="1" destOrd="0" presId="urn:microsoft.com/office/officeart/2005/8/layout/radial6"/>
    <dgm:cxn modelId="{8D4172A6-9832-4B75-BC2E-3395897EF66C}" type="presParOf" srcId="{33F006DD-5D96-4B1A-831F-8A3164B7DD2E}" destId="{D389CB80-56C5-4591-BF6E-26EDC84F0CDF}" srcOrd="2" destOrd="0" presId="urn:microsoft.com/office/officeart/2005/8/layout/radial6"/>
    <dgm:cxn modelId="{1E8DF815-EF5A-40B7-ABD3-865F97B659F0}" type="presParOf" srcId="{33F006DD-5D96-4B1A-831F-8A3164B7DD2E}" destId="{EF166561-0D1D-4D69-84E3-1CA7261D2070}" srcOrd="3" destOrd="0" presId="urn:microsoft.com/office/officeart/2005/8/layout/radial6"/>
    <dgm:cxn modelId="{2EEEE3F2-9A62-46E5-BBCC-3BBB9B0D0CAF}" type="presParOf" srcId="{33F006DD-5D96-4B1A-831F-8A3164B7DD2E}" destId="{C4F3F191-50C9-4A66-8FA0-7C266E644372}" srcOrd="4" destOrd="0" presId="urn:microsoft.com/office/officeart/2005/8/layout/radial6"/>
    <dgm:cxn modelId="{A82B3B2E-3860-4332-8B68-3783C88B1F43}" type="presParOf" srcId="{33F006DD-5D96-4B1A-831F-8A3164B7DD2E}" destId="{6DB03FF7-F61E-43E5-9866-C2CF6FC5A73A}" srcOrd="5" destOrd="0" presId="urn:microsoft.com/office/officeart/2005/8/layout/radial6"/>
    <dgm:cxn modelId="{98E86180-0D5E-4F07-BC66-6DEC554E59B1}" type="presParOf" srcId="{33F006DD-5D96-4B1A-831F-8A3164B7DD2E}" destId="{DE5FB05C-AC7C-4940-83E5-DD9410944816}" srcOrd="6" destOrd="0" presId="urn:microsoft.com/office/officeart/2005/8/layout/radial6"/>
    <dgm:cxn modelId="{C14C34A9-A7E2-47CE-8505-64E7F9CA53DF}" type="presParOf" srcId="{33F006DD-5D96-4B1A-831F-8A3164B7DD2E}" destId="{DD51C300-A0A6-42E2-A635-2FFCA6CD465B}" srcOrd="7" destOrd="0" presId="urn:microsoft.com/office/officeart/2005/8/layout/radial6"/>
    <dgm:cxn modelId="{41608929-4DBE-4699-B058-062C3A9178F5}" type="presParOf" srcId="{33F006DD-5D96-4B1A-831F-8A3164B7DD2E}" destId="{6C395846-3D30-4D5B-B7FA-4904FCA2BD09}" srcOrd="8" destOrd="0" presId="urn:microsoft.com/office/officeart/2005/8/layout/radial6"/>
    <dgm:cxn modelId="{54B21970-6698-4503-80A4-D0EDFEA10D60}" type="presParOf" srcId="{33F006DD-5D96-4B1A-831F-8A3164B7DD2E}" destId="{CDA7AFFB-2AEF-4DB5-BE02-F94C3FA1A6C1}"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52B41-8BE9-4BC2-9EE9-56ECC940689E}">
      <dsp:nvSpPr>
        <dsp:cNvPr id="0" name=""/>
        <dsp:cNvSpPr/>
      </dsp:nvSpPr>
      <dsp:spPr>
        <a:xfrm>
          <a:off x="2863290" y="3063081"/>
          <a:ext cx="763564" cy="727481"/>
        </a:xfrm>
        <a:custGeom>
          <a:avLst/>
          <a:gdLst/>
          <a:ahLst/>
          <a:cxnLst/>
          <a:rect l="0" t="0" r="0" b="0"/>
          <a:pathLst>
            <a:path>
              <a:moveTo>
                <a:pt x="0" y="0"/>
              </a:moveTo>
              <a:lnTo>
                <a:pt x="381782" y="0"/>
              </a:lnTo>
              <a:lnTo>
                <a:pt x="381782" y="727481"/>
              </a:lnTo>
              <a:lnTo>
                <a:pt x="763564" y="727481"/>
              </a:lnTo>
            </a:path>
          </a:pathLst>
        </a:custGeom>
        <a:noFill/>
        <a:ln w="25400"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DZ" sz="500" kern="1200"/>
        </a:p>
      </dsp:txBody>
      <dsp:txXfrm>
        <a:off x="3218707" y="3400456"/>
        <a:ext cx="52731" cy="52731"/>
      </dsp:txXfrm>
    </dsp:sp>
    <dsp:sp modelId="{B0B77763-47E3-4D6A-89E1-8F728EB5214F}">
      <dsp:nvSpPr>
        <dsp:cNvPr id="0" name=""/>
        <dsp:cNvSpPr/>
      </dsp:nvSpPr>
      <dsp:spPr>
        <a:xfrm>
          <a:off x="2863290" y="2335599"/>
          <a:ext cx="763564" cy="727481"/>
        </a:xfrm>
        <a:custGeom>
          <a:avLst/>
          <a:gdLst/>
          <a:ahLst/>
          <a:cxnLst/>
          <a:rect l="0" t="0" r="0" b="0"/>
          <a:pathLst>
            <a:path>
              <a:moveTo>
                <a:pt x="0" y="727481"/>
              </a:moveTo>
              <a:lnTo>
                <a:pt x="381782" y="727481"/>
              </a:lnTo>
              <a:lnTo>
                <a:pt x="381782" y="0"/>
              </a:lnTo>
              <a:lnTo>
                <a:pt x="763564" y="0"/>
              </a:lnTo>
            </a:path>
          </a:pathLst>
        </a:custGeom>
        <a:noFill/>
        <a:ln w="25400"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DZ" sz="500" kern="1200"/>
        </a:p>
      </dsp:txBody>
      <dsp:txXfrm>
        <a:off x="3218707" y="2672974"/>
        <a:ext cx="52731" cy="52731"/>
      </dsp:txXfrm>
    </dsp:sp>
    <dsp:sp modelId="{4F4E9D7B-D39F-41C0-913E-1EFC344C9034}">
      <dsp:nvSpPr>
        <dsp:cNvPr id="0" name=""/>
        <dsp:cNvSpPr/>
      </dsp:nvSpPr>
      <dsp:spPr>
        <a:xfrm rot="16200000">
          <a:off x="-781776" y="2481096"/>
          <a:ext cx="6126163" cy="1163970"/>
        </a:xfrm>
        <a:prstGeom prst="rect">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4925" tIns="34925" rIns="34925" bIns="34925" numCol="1" spcCol="1270" anchor="ctr" anchorCtr="0">
          <a:noAutofit/>
        </a:bodyPr>
        <a:lstStyle/>
        <a:p>
          <a:pPr lvl="0" algn="ctr" defTabSz="2444750" rtl="1">
            <a:lnSpc>
              <a:spcPct val="90000"/>
            </a:lnSpc>
            <a:spcBef>
              <a:spcPct val="0"/>
            </a:spcBef>
            <a:spcAft>
              <a:spcPct val="35000"/>
            </a:spcAft>
          </a:pPr>
          <a:r>
            <a:rPr lang="fr-FR" sz="5500" b="1" i="1" u="sng" kern="1200" dirty="0" smtClean="0">
              <a:solidFill>
                <a:srgbClr val="FF0000"/>
              </a:solidFill>
              <a:effectLst>
                <a:outerShdw blurRad="38100" dist="38100" dir="2700000" algn="tl">
                  <a:srgbClr val="000000">
                    <a:alpha val="43137"/>
                  </a:srgbClr>
                </a:outerShdw>
              </a:effectLst>
              <a:latin typeface="Bookman Old Style" panose="02050604050505020204" pitchFamily="18" charset="0"/>
            </a:rPr>
            <a:t>Public </a:t>
          </a:r>
          <a:r>
            <a:rPr lang="fr-FR" sz="5500" b="1" i="1" u="sng" kern="1200" dirty="0" err="1" smtClean="0">
              <a:solidFill>
                <a:srgbClr val="FF0000"/>
              </a:solidFill>
              <a:effectLst>
                <a:outerShdw blurRad="38100" dist="38100" dir="2700000" algn="tl">
                  <a:srgbClr val="000000">
                    <a:alpha val="43137"/>
                  </a:srgbClr>
                </a:outerShdw>
              </a:effectLst>
              <a:latin typeface="Bookman Old Style" panose="02050604050505020204" pitchFamily="18" charset="0"/>
            </a:rPr>
            <a:t>Speaking</a:t>
          </a:r>
          <a:endParaRPr lang="ar-DZ" sz="5500" b="1" i="1" u="sng" kern="1200" dirty="0">
            <a:solidFill>
              <a:srgbClr val="FF0000"/>
            </a:solidFill>
            <a:effectLst>
              <a:outerShdw blurRad="38100" dist="38100" dir="2700000" algn="tl">
                <a:srgbClr val="000000">
                  <a:alpha val="43137"/>
                </a:srgbClr>
              </a:outerShdw>
            </a:effectLst>
            <a:latin typeface="Bookman Old Style" panose="02050604050505020204" pitchFamily="18" charset="0"/>
          </a:endParaRPr>
        </a:p>
      </dsp:txBody>
      <dsp:txXfrm>
        <a:off x="-781776" y="2481096"/>
        <a:ext cx="6126163" cy="1163970"/>
      </dsp:txXfrm>
    </dsp:sp>
    <dsp:sp modelId="{30969561-8C53-42E3-80D1-61B542374102}">
      <dsp:nvSpPr>
        <dsp:cNvPr id="0" name=""/>
        <dsp:cNvSpPr/>
      </dsp:nvSpPr>
      <dsp:spPr>
        <a:xfrm>
          <a:off x="3626855" y="1753614"/>
          <a:ext cx="3817824" cy="1163970"/>
        </a:xfrm>
        <a:prstGeom prst="rect">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4925" tIns="34925" rIns="34925" bIns="34925" numCol="1" spcCol="1270" anchor="ctr" anchorCtr="0">
          <a:noAutofit/>
        </a:bodyPr>
        <a:lstStyle/>
        <a:p>
          <a:pPr lvl="0" algn="ctr" defTabSz="2444750" rtl="1">
            <a:lnSpc>
              <a:spcPct val="90000"/>
            </a:lnSpc>
            <a:spcBef>
              <a:spcPct val="0"/>
            </a:spcBef>
            <a:spcAft>
              <a:spcPct val="35000"/>
            </a:spcAft>
          </a:pPr>
          <a:r>
            <a:rPr lang="fr-FR" sz="5500" b="1" i="1" u="sng" kern="1200" dirty="0" smtClean="0">
              <a:solidFill>
                <a:srgbClr val="FF0000"/>
              </a:solidFill>
              <a:effectLst>
                <a:outerShdw blurRad="38100" dist="38100" dir="2700000" algn="tl">
                  <a:srgbClr val="000000">
                    <a:alpha val="43137"/>
                  </a:srgbClr>
                </a:outerShdw>
              </a:effectLst>
              <a:latin typeface="Bookman Old Style" panose="02050604050505020204" pitchFamily="18" charset="0"/>
            </a:rPr>
            <a:t>Content</a:t>
          </a:r>
          <a:endParaRPr lang="ar-DZ" sz="5500" b="1" i="1" u="sng" kern="1200" dirty="0">
            <a:solidFill>
              <a:srgbClr val="FF0000"/>
            </a:solidFill>
            <a:effectLst>
              <a:outerShdw blurRad="38100" dist="38100" dir="2700000" algn="tl">
                <a:srgbClr val="000000">
                  <a:alpha val="43137"/>
                </a:srgbClr>
              </a:outerShdw>
            </a:effectLst>
            <a:latin typeface="Bookman Old Style" panose="02050604050505020204" pitchFamily="18" charset="0"/>
          </a:endParaRPr>
        </a:p>
      </dsp:txBody>
      <dsp:txXfrm>
        <a:off x="3626855" y="1753614"/>
        <a:ext cx="3817824" cy="1163970"/>
      </dsp:txXfrm>
    </dsp:sp>
    <dsp:sp modelId="{1C95FB67-4D4F-4009-BE39-48F05026E014}">
      <dsp:nvSpPr>
        <dsp:cNvPr id="0" name=""/>
        <dsp:cNvSpPr/>
      </dsp:nvSpPr>
      <dsp:spPr>
        <a:xfrm>
          <a:off x="3626855" y="3208577"/>
          <a:ext cx="3817824" cy="1163970"/>
        </a:xfrm>
        <a:prstGeom prst="rect">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4925" tIns="34925" rIns="34925" bIns="34925" numCol="1" spcCol="1270" anchor="ctr" anchorCtr="0">
          <a:noAutofit/>
        </a:bodyPr>
        <a:lstStyle/>
        <a:p>
          <a:pPr lvl="0" algn="ctr" defTabSz="2444750" rtl="1">
            <a:lnSpc>
              <a:spcPct val="90000"/>
            </a:lnSpc>
            <a:spcBef>
              <a:spcPct val="0"/>
            </a:spcBef>
            <a:spcAft>
              <a:spcPct val="35000"/>
            </a:spcAft>
          </a:pPr>
          <a:r>
            <a:rPr lang="fr-FR" sz="5500" b="1" i="1" u="sng" kern="1200" dirty="0" smtClean="0">
              <a:solidFill>
                <a:srgbClr val="FF0000"/>
              </a:solidFill>
              <a:effectLst>
                <a:outerShdw blurRad="38100" dist="38100" dir="2700000" algn="tl">
                  <a:srgbClr val="000000">
                    <a:alpha val="43137"/>
                  </a:srgbClr>
                </a:outerShdw>
              </a:effectLst>
              <a:latin typeface="Bookman Old Style" panose="02050604050505020204" pitchFamily="18" charset="0"/>
            </a:rPr>
            <a:t>Delivery</a:t>
          </a:r>
          <a:endParaRPr lang="ar-DZ" sz="5500" b="1" i="1" u="sng" kern="1200" dirty="0">
            <a:solidFill>
              <a:srgbClr val="FF0000"/>
            </a:solidFill>
            <a:effectLst>
              <a:outerShdw blurRad="38100" dist="38100" dir="2700000" algn="tl">
                <a:srgbClr val="000000">
                  <a:alpha val="43137"/>
                </a:srgbClr>
              </a:outerShdw>
            </a:effectLst>
            <a:latin typeface="Bookman Old Style" panose="02050604050505020204" pitchFamily="18" charset="0"/>
          </a:endParaRPr>
        </a:p>
      </dsp:txBody>
      <dsp:txXfrm>
        <a:off x="3626855" y="3208577"/>
        <a:ext cx="3817824" cy="11639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7AFFB-2AEF-4DB5-BE02-F94C3FA1A6C1}">
      <dsp:nvSpPr>
        <dsp:cNvPr id="0" name=""/>
        <dsp:cNvSpPr/>
      </dsp:nvSpPr>
      <dsp:spPr>
        <a:xfrm>
          <a:off x="2435406" y="639724"/>
          <a:ext cx="4265249" cy="4265249"/>
        </a:xfrm>
        <a:prstGeom prst="blockArc">
          <a:avLst>
            <a:gd name="adj1" fmla="val 9000000"/>
            <a:gd name="adj2" fmla="val 16200000"/>
            <a:gd name="adj3" fmla="val 4644"/>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E5FB05C-AC7C-4940-83E5-DD9410944816}">
      <dsp:nvSpPr>
        <dsp:cNvPr id="0" name=""/>
        <dsp:cNvSpPr/>
      </dsp:nvSpPr>
      <dsp:spPr>
        <a:xfrm>
          <a:off x="2435406" y="639724"/>
          <a:ext cx="4265249" cy="4265249"/>
        </a:xfrm>
        <a:prstGeom prst="blockArc">
          <a:avLst>
            <a:gd name="adj1" fmla="val 1800000"/>
            <a:gd name="adj2" fmla="val 9000000"/>
            <a:gd name="adj3" fmla="val 4644"/>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F166561-0D1D-4D69-84E3-1CA7261D2070}">
      <dsp:nvSpPr>
        <dsp:cNvPr id="0" name=""/>
        <dsp:cNvSpPr/>
      </dsp:nvSpPr>
      <dsp:spPr>
        <a:xfrm>
          <a:off x="2435406" y="639724"/>
          <a:ext cx="4265249" cy="4265249"/>
        </a:xfrm>
        <a:prstGeom prst="blockArc">
          <a:avLst>
            <a:gd name="adj1" fmla="val 16200000"/>
            <a:gd name="adj2" fmla="val 1800000"/>
            <a:gd name="adj3" fmla="val 4644"/>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F278D28-6173-4489-8E19-7942604C89AF}">
      <dsp:nvSpPr>
        <dsp:cNvPr id="0" name=""/>
        <dsp:cNvSpPr/>
      </dsp:nvSpPr>
      <dsp:spPr>
        <a:xfrm>
          <a:off x="3585502" y="1789821"/>
          <a:ext cx="1965056" cy="1965056"/>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1">
            <a:lnSpc>
              <a:spcPct val="90000"/>
            </a:lnSpc>
            <a:spcBef>
              <a:spcPct val="0"/>
            </a:spcBef>
            <a:spcAft>
              <a:spcPct val="35000"/>
            </a:spcAft>
          </a:pPr>
          <a:r>
            <a:rPr lang="fr-FR" sz="1100" b="1" i="1" u="sng" kern="1200" dirty="0" smtClean="0">
              <a:solidFill>
                <a:srgbClr val="FF0000"/>
              </a:solidFill>
              <a:effectLst>
                <a:outerShdw blurRad="38100" dist="38100" dir="2700000" algn="tl">
                  <a:srgbClr val="000000">
                    <a:alpha val="43137"/>
                  </a:srgbClr>
                </a:outerShdw>
              </a:effectLst>
              <a:latin typeface="Bookman Old Style" panose="02050604050505020204" pitchFamily="18" charset="0"/>
            </a:rPr>
            <a:t>Public </a:t>
          </a:r>
          <a:r>
            <a:rPr lang="fr-FR" sz="1100" b="1" i="1" u="sng" kern="1200" dirty="0" err="1" smtClean="0">
              <a:solidFill>
                <a:srgbClr val="FF0000"/>
              </a:solidFill>
              <a:effectLst>
                <a:outerShdw blurRad="38100" dist="38100" dir="2700000" algn="tl">
                  <a:srgbClr val="000000">
                    <a:alpha val="43137"/>
                  </a:srgbClr>
                </a:outerShdw>
              </a:effectLst>
              <a:latin typeface="Bookman Old Style" panose="02050604050505020204" pitchFamily="18" charset="0"/>
            </a:rPr>
            <a:t>Speaking</a:t>
          </a:r>
          <a:endParaRPr lang="ar-DZ" sz="1100" b="1" i="1" u="sng" kern="1200" dirty="0">
            <a:solidFill>
              <a:srgbClr val="FF0000"/>
            </a:solidFill>
            <a:effectLst>
              <a:outerShdw blurRad="38100" dist="38100" dir="2700000" algn="tl">
                <a:srgbClr val="000000">
                  <a:alpha val="43137"/>
                </a:srgbClr>
              </a:outerShdw>
            </a:effectLst>
            <a:latin typeface="Bookman Old Style" panose="02050604050505020204" pitchFamily="18" charset="0"/>
          </a:endParaRPr>
        </a:p>
      </dsp:txBody>
      <dsp:txXfrm>
        <a:off x="3873278" y="2077597"/>
        <a:ext cx="1389504" cy="1389504"/>
      </dsp:txXfrm>
    </dsp:sp>
    <dsp:sp modelId="{96C6A496-0EEC-4264-8D00-725C9921FA1E}">
      <dsp:nvSpPr>
        <dsp:cNvPr id="0" name=""/>
        <dsp:cNvSpPr/>
      </dsp:nvSpPr>
      <dsp:spPr>
        <a:xfrm>
          <a:off x="3880261" y="1474"/>
          <a:ext cx="1375539" cy="1375539"/>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1">
            <a:lnSpc>
              <a:spcPct val="90000"/>
            </a:lnSpc>
            <a:spcBef>
              <a:spcPct val="0"/>
            </a:spcBef>
            <a:spcAft>
              <a:spcPct val="35000"/>
            </a:spcAft>
          </a:pPr>
          <a:r>
            <a:rPr lang="fr-FR" sz="1100" b="1" i="1" u="sng" kern="1200" dirty="0" err="1" smtClean="0">
              <a:solidFill>
                <a:srgbClr val="FF0000"/>
              </a:solidFill>
              <a:effectLst>
                <a:outerShdw blurRad="38100" dist="38100" dir="2700000" algn="tl">
                  <a:srgbClr val="000000">
                    <a:alpha val="43137"/>
                  </a:srgbClr>
                </a:outerShdw>
              </a:effectLst>
              <a:latin typeface="Bookman Old Style" panose="02050604050505020204" pitchFamily="18" charset="0"/>
            </a:rPr>
            <a:t>Personal</a:t>
          </a:r>
          <a:endParaRPr lang="ar-DZ" sz="1100" b="1" i="1" u="sng" kern="1200" dirty="0">
            <a:solidFill>
              <a:srgbClr val="FF0000"/>
            </a:solidFill>
            <a:effectLst>
              <a:outerShdw blurRad="38100" dist="38100" dir="2700000" algn="tl">
                <a:srgbClr val="000000">
                  <a:alpha val="43137"/>
                </a:srgbClr>
              </a:outerShdw>
            </a:effectLst>
            <a:latin typeface="Bookman Old Style" panose="02050604050505020204" pitchFamily="18" charset="0"/>
          </a:endParaRPr>
        </a:p>
      </dsp:txBody>
      <dsp:txXfrm>
        <a:off x="4081704" y="202917"/>
        <a:ext cx="972653" cy="972653"/>
      </dsp:txXfrm>
    </dsp:sp>
    <dsp:sp modelId="{C4F3F191-50C9-4A66-8FA0-7C266E644372}">
      <dsp:nvSpPr>
        <dsp:cNvPr id="0" name=""/>
        <dsp:cNvSpPr/>
      </dsp:nvSpPr>
      <dsp:spPr>
        <a:xfrm>
          <a:off x="5684283" y="3126132"/>
          <a:ext cx="1375539" cy="1375539"/>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1">
            <a:lnSpc>
              <a:spcPct val="90000"/>
            </a:lnSpc>
            <a:spcBef>
              <a:spcPct val="0"/>
            </a:spcBef>
            <a:spcAft>
              <a:spcPct val="35000"/>
            </a:spcAft>
          </a:pPr>
          <a:r>
            <a:rPr lang="fr-FR" sz="1100" b="1" i="1" u="sng" kern="1200" dirty="0" smtClean="0">
              <a:solidFill>
                <a:srgbClr val="FF0000"/>
              </a:solidFill>
              <a:effectLst>
                <a:outerShdw blurRad="38100" dist="38100" dir="2700000" algn="tl">
                  <a:srgbClr val="000000">
                    <a:alpha val="43137"/>
                  </a:srgbClr>
                </a:outerShdw>
              </a:effectLst>
              <a:latin typeface="Bookman Old Style" panose="02050604050505020204" pitchFamily="18" charset="0"/>
            </a:rPr>
            <a:t>Professional</a:t>
          </a:r>
          <a:endParaRPr lang="ar-DZ" sz="1100" b="1" i="1" u="sng" kern="1200" dirty="0">
            <a:solidFill>
              <a:srgbClr val="FF0000"/>
            </a:solidFill>
            <a:effectLst>
              <a:outerShdw blurRad="38100" dist="38100" dir="2700000" algn="tl">
                <a:srgbClr val="000000">
                  <a:alpha val="43137"/>
                </a:srgbClr>
              </a:outerShdw>
            </a:effectLst>
            <a:latin typeface="Bookman Old Style" panose="02050604050505020204" pitchFamily="18" charset="0"/>
          </a:endParaRPr>
        </a:p>
      </dsp:txBody>
      <dsp:txXfrm>
        <a:off x="5885726" y="3327575"/>
        <a:ext cx="972653" cy="972653"/>
      </dsp:txXfrm>
    </dsp:sp>
    <dsp:sp modelId="{DD51C300-A0A6-42E2-A635-2FFCA6CD465B}">
      <dsp:nvSpPr>
        <dsp:cNvPr id="0" name=""/>
        <dsp:cNvSpPr/>
      </dsp:nvSpPr>
      <dsp:spPr>
        <a:xfrm>
          <a:off x="2076239" y="3126132"/>
          <a:ext cx="1375539" cy="1375539"/>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1">
            <a:lnSpc>
              <a:spcPct val="90000"/>
            </a:lnSpc>
            <a:spcBef>
              <a:spcPct val="0"/>
            </a:spcBef>
            <a:spcAft>
              <a:spcPct val="35000"/>
            </a:spcAft>
          </a:pPr>
          <a:r>
            <a:rPr lang="fr-FR" sz="1100" b="1" i="1" u="sng" kern="1200" dirty="0" smtClean="0">
              <a:solidFill>
                <a:srgbClr val="FF0000"/>
              </a:solidFill>
              <a:effectLst>
                <a:outerShdw blurRad="38100" dist="38100" dir="2700000" algn="tl">
                  <a:srgbClr val="000000">
                    <a:alpha val="43137"/>
                  </a:srgbClr>
                </a:outerShdw>
              </a:effectLst>
              <a:latin typeface="Bookman Old Style" panose="02050604050505020204" pitchFamily="18" charset="0"/>
            </a:rPr>
            <a:t>Public</a:t>
          </a:r>
          <a:endParaRPr lang="ar-DZ" sz="1100" b="1" i="1" u="sng" kern="1200" dirty="0">
            <a:solidFill>
              <a:srgbClr val="FF0000"/>
            </a:solidFill>
            <a:effectLst>
              <a:outerShdw blurRad="38100" dist="38100" dir="2700000" algn="tl">
                <a:srgbClr val="000000">
                  <a:alpha val="43137"/>
                </a:srgbClr>
              </a:outerShdw>
            </a:effectLst>
            <a:latin typeface="Bookman Old Style" panose="02050604050505020204" pitchFamily="18" charset="0"/>
          </a:endParaRPr>
        </a:p>
      </dsp:txBody>
      <dsp:txXfrm>
        <a:off x="2277682" y="3327575"/>
        <a:ext cx="972653" cy="97265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2887186"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4014" y="0"/>
            <a:ext cx="2887186" cy="495300"/>
          </a:xfrm>
          <a:prstGeom prst="rect">
            <a:avLst/>
          </a:prstGeom>
        </p:spPr>
        <p:txBody>
          <a:bodyPr vert="horz" lIns="91440" tIns="45720" rIns="91440" bIns="45720" rtlCol="0"/>
          <a:lstStyle>
            <a:lvl1pPr algn="r">
              <a:defRPr sz="1200"/>
            </a:lvl1pPr>
          </a:lstStyle>
          <a:p>
            <a:fld id="{A7CA166D-4737-449D-B514-31D989DB18D4}" type="datetimeFigureOut">
              <a:rPr lang="en-GB" smtClean="0"/>
              <a:t>19/10/2022</a:t>
            </a:fld>
            <a:endParaRPr lang="en-GB"/>
          </a:p>
        </p:txBody>
      </p:sp>
      <p:sp>
        <p:nvSpPr>
          <p:cNvPr id="4" name="Footer Placeholder 3"/>
          <p:cNvSpPr>
            <a:spLocks noGrp="1"/>
          </p:cNvSpPr>
          <p:nvPr>
            <p:ph type="ftr" sz="quarter" idx="2"/>
          </p:nvPr>
        </p:nvSpPr>
        <p:spPr>
          <a:xfrm>
            <a:off x="4" y="9408985"/>
            <a:ext cx="2887186"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4014" y="9408985"/>
            <a:ext cx="2887186" cy="495300"/>
          </a:xfrm>
          <a:prstGeom prst="rect">
            <a:avLst/>
          </a:prstGeom>
        </p:spPr>
        <p:txBody>
          <a:bodyPr vert="horz" lIns="91440" tIns="45720" rIns="91440" bIns="45720" rtlCol="0" anchor="b"/>
          <a:lstStyle>
            <a:lvl1pPr algn="r">
              <a:defRPr sz="1200"/>
            </a:lvl1pPr>
          </a:lstStyle>
          <a:p>
            <a:fld id="{9A291D3A-E76C-4E36-B6C0-D4E72186F8E1}" type="slidenum">
              <a:rPr lang="en-GB" smtClean="0"/>
              <a:t>‹N°›</a:t>
            </a:fld>
            <a:endParaRPr lang="en-GB"/>
          </a:p>
        </p:txBody>
      </p:sp>
    </p:spTree>
    <p:extLst>
      <p:ext uri="{BB962C8B-B14F-4D97-AF65-F5344CB8AC3E}">
        <p14:creationId xmlns:p14="http://schemas.microsoft.com/office/powerpoint/2010/main" val="3188111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2887186"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4014" y="0"/>
            <a:ext cx="2887186" cy="495300"/>
          </a:xfrm>
          <a:prstGeom prst="rect">
            <a:avLst/>
          </a:prstGeom>
        </p:spPr>
        <p:txBody>
          <a:bodyPr vert="horz" lIns="91440" tIns="45720" rIns="91440" bIns="45720" rtlCol="0"/>
          <a:lstStyle>
            <a:lvl1pPr algn="r">
              <a:defRPr sz="1200"/>
            </a:lvl1pPr>
          </a:lstStyle>
          <a:p>
            <a:fld id="{2FFBF7F7-937D-43C3-A760-A3BAE4F99AFA}" type="datetimeFigureOut">
              <a:rPr lang="en-GB" smtClean="0"/>
              <a:t>19/10/2022</a:t>
            </a:fld>
            <a:endParaRPr lang="en-GB"/>
          </a:p>
        </p:txBody>
      </p:sp>
      <p:sp>
        <p:nvSpPr>
          <p:cNvPr id="4" name="Slide Image Placeholder 3"/>
          <p:cNvSpPr>
            <a:spLocks noGrp="1" noRot="1" noChangeAspect="1"/>
          </p:cNvSpPr>
          <p:nvPr>
            <p:ph type="sldImg" idx="2"/>
          </p:nvPr>
        </p:nvSpPr>
        <p:spPr>
          <a:xfrm>
            <a:off x="855663" y="742950"/>
            <a:ext cx="4953000" cy="3714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274" y="4705350"/>
            <a:ext cx="5330190" cy="4457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4" y="9408985"/>
            <a:ext cx="2887186"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4014" y="9408985"/>
            <a:ext cx="2887186" cy="495300"/>
          </a:xfrm>
          <a:prstGeom prst="rect">
            <a:avLst/>
          </a:prstGeom>
        </p:spPr>
        <p:txBody>
          <a:bodyPr vert="horz" lIns="91440" tIns="45720" rIns="91440" bIns="45720" rtlCol="0" anchor="b"/>
          <a:lstStyle>
            <a:lvl1pPr algn="r">
              <a:defRPr sz="1200"/>
            </a:lvl1pPr>
          </a:lstStyle>
          <a:p>
            <a:fld id="{6C14B98F-CA6E-4EEC-99C4-448CD2A7DAE0}" type="slidenum">
              <a:rPr lang="en-GB" smtClean="0"/>
              <a:t>‹N°›</a:t>
            </a:fld>
            <a:endParaRPr lang="en-GB"/>
          </a:p>
        </p:txBody>
      </p:sp>
    </p:spTree>
    <p:extLst>
      <p:ext uri="{BB962C8B-B14F-4D97-AF65-F5344CB8AC3E}">
        <p14:creationId xmlns:p14="http://schemas.microsoft.com/office/powerpoint/2010/main" val="58645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about:blank" TargetMode="External"/><Relationship Id="rId3" Type="http://schemas.openxmlformats.org/officeDocument/2006/relationships/hyperlink" Target="about:blank" TargetMode="External"/><Relationship Id="rId7" Type="http://schemas.openxmlformats.org/officeDocument/2006/relationships/hyperlink" Target="about:blank"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about:blank" TargetMode="Externa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a:t>
            </a:r>
            <a:r>
              <a:rPr lang="en-GB" baseline="0" dirty="0"/>
              <a:t> to Public Speaking, An Introduction for Class Reps….</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I’m (name) and I am one of Glasgow Caledonian University Students’ Associations (role) and I will be running this workshop.</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a:t>
            </a:r>
            <a:r>
              <a:rPr lang="en-GB" baseline="0" dirty="0"/>
              <a:t> aim of t</a:t>
            </a:r>
            <a:r>
              <a:rPr lang="en-GB" dirty="0"/>
              <a:t>his</a:t>
            </a:r>
            <a:r>
              <a:rPr lang="en-GB" baseline="0" dirty="0"/>
              <a:t> </a:t>
            </a:r>
            <a:r>
              <a:rPr lang="en-GB" dirty="0"/>
              <a:t>workshop is to basically give you few tips</a:t>
            </a:r>
            <a:r>
              <a:rPr lang="en-GB" baseline="0" dirty="0"/>
              <a:t> on how to improve your public speaking as well as give you </a:t>
            </a:r>
            <a:r>
              <a:rPr lang="en-GB" dirty="0"/>
              <a:t>a taster</a:t>
            </a:r>
            <a:r>
              <a:rPr lang="en-GB" baseline="0" dirty="0"/>
              <a:t> of some of the things covered in the “Introduction to Public Speaking” workshop available as part of GCU Students’ Associations Student Leaders Programme.</a:t>
            </a:r>
          </a:p>
        </p:txBody>
      </p:sp>
      <p:sp>
        <p:nvSpPr>
          <p:cNvPr id="4" name="Slide Number Placeholder 3"/>
          <p:cNvSpPr>
            <a:spLocks noGrp="1"/>
          </p:cNvSpPr>
          <p:nvPr>
            <p:ph type="sldNum" sz="quarter" idx="10"/>
          </p:nvPr>
        </p:nvSpPr>
        <p:spPr/>
        <p:txBody>
          <a:bodyPr/>
          <a:lstStyle/>
          <a:p>
            <a:fld id="{6C14B98F-CA6E-4EEC-99C4-448CD2A7DAE0}" type="slidenum">
              <a:rPr lang="en-GB" smtClean="0"/>
              <a:t>1</a:t>
            </a:fld>
            <a:endParaRPr lang="en-GB"/>
          </a:p>
        </p:txBody>
      </p:sp>
    </p:spTree>
    <p:extLst>
      <p:ext uri="{BB962C8B-B14F-4D97-AF65-F5344CB8AC3E}">
        <p14:creationId xmlns:p14="http://schemas.microsoft.com/office/powerpoint/2010/main" val="86046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726642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u="sng"/>
              <a:t>Here are a few links of some great speakers!</a:t>
            </a:r>
          </a:p>
          <a:p>
            <a:pPr rtl="0">
              <a:spcBef>
                <a:spcPts val="0"/>
              </a:spcBef>
              <a:buNone/>
            </a:pPr>
            <a:r>
              <a:rPr lang="en"/>
              <a:t>Steve Jobs Introducing the iPhone: </a:t>
            </a:r>
            <a:r>
              <a:rPr lang="en" u="sng">
                <a:solidFill>
                  <a:schemeClr val="hlink"/>
                </a:solidFill>
                <a:hlinkClick r:id="rId3"/>
              </a:rPr>
              <a:t>http://www.youtube.com/watch?v=MnrJzXM7a6o</a:t>
            </a:r>
          </a:p>
          <a:p>
            <a:pPr rtl="0">
              <a:spcBef>
                <a:spcPts val="0"/>
              </a:spcBef>
              <a:buNone/>
            </a:pPr>
            <a:r>
              <a:rPr lang="en" i="1"/>
              <a:t>Take a look at the humor that Jobs introduces into the presentations, the minimalist approach to visual aids (key images, minimal text) </a:t>
            </a:r>
          </a:p>
          <a:p>
            <a:pPr rtl="0">
              <a:spcBef>
                <a:spcPts val="0"/>
              </a:spcBef>
              <a:buNone/>
            </a:pPr>
            <a:endParaRPr dirty="0"/>
          </a:p>
          <a:p>
            <a:pPr rtl="0">
              <a:spcBef>
                <a:spcPts val="0"/>
              </a:spcBef>
              <a:buNone/>
            </a:pPr>
            <a:r>
              <a:rPr lang="en"/>
              <a:t>Analysis of Barack Obama’s Speech 2004: </a:t>
            </a:r>
            <a:r>
              <a:rPr lang="en" u="sng">
                <a:solidFill>
                  <a:schemeClr val="hlink"/>
                </a:solidFill>
                <a:hlinkClick r:id="rId4"/>
              </a:rPr>
              <a:t>http://www.youtube.com/watch?v=OFPwDe22CoY</a:t>
            </a:r>
            <a:r>
              <a:rPr lang="en"/>
              <a:t> </a:t>
            </a:r>
          </a:p>
          <a:p>
            <a:pPr rtl="0">
              <a:spcBef>
                <a:spcPts val="0"/>
              </a:spcBef>
              <a:buNone/>
            </a:pPr>
            <a:endParaRPr dirty="0"/>
          </a:p>
          <a:p>
            <a:pPr rtl="0">
              <a:spcBef>
                <a:spcPts val="0"/>
              </a:spcBef>
              <a:buNone/>
            </a:pPr>
            <a:r>
              <a:rPr lang="en"/>
              <a:t>World Championship of Public Speakers:</a:t>
            </a:r>
          </a:p>
          <a:p>
            <a:pPr rtl="0">
              <a:spcBef>
                <a:spcPts val="0"/>
              </a:spcBef>
              <a:buNone/>
            </a:pPr>
            <a:r>
              <a:rPr lang="en" u="sng">
                <a:solidFill>
                  <a:schemeClr val="hlink"/>
                </a:solidFill>
                <a:hlinkClick r:id="rId5"/>
              </a:rPr>
              <a:t>http://www.youtube.com/watch?v=LK_N_3NvDbA&amp;list=SP108F5E96477C3C45&amp;src_vid=rvbg9kFDTxg&amp;feature=iv&amp;annotation_id=annotation_437479</a:t>
            </a:r>
          </a:p>
          <a:p>
            <a:pPr>
              <a:spcBef>
                <a:spcPts val="0"/>
              </a:spcBef>
              <a:buNone/>
            </a:pPr>
            <a:endParaRPr dirty="0"/>
          </a:p>
        </p:txBody>
      </p:sp>
    </p:spTree>
    <p:extLst>
      <p:ext uri="{BB962C8B-B14F-4D97-AF65-F5344CB8AC3E}">
        <p14:creationId xmlns:p14="http://schemas.microsoft.com/office/powerpoint/2010/main" val="1860696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Your attire speaks volumes. Use your attire to present yourself as someone with confidence, knowledge, and authority. There are many different ways that a presenter could dress for a presentation. The top three categories include: casual, business casual, or business formal. The majority of presentations on a college campus are going to fall within the business casual category. </a:t>
            </a:r>
          </a:p>
          <a:p>
            <a:pPr rtl="0">
              <a:spcBef>
                <a:spcPts val="0"/>
              </a:spcBef>
              <a:buNone/>
            </a:pPr>
            <a:endParaRPr b="1" dirty="0"/>
          </a:p>
          <a:p>
            <a:pPr rtl="0">
              <a:spcBef>
                <a:spcPts val="0"/>
              </a:spcBef>
              <a:buNone/>
            </a:pPr>
            <a:r>
              <a:rPr lang="en" b="1"/>
              <a:t>Casual attire</a:t>
            </a:r>
            <a:r>
              <a:rPr lang="en"/>
              <a:t> would be appropriate for any low level presentation. Think about giving a presentation at a causal club meeting, hall council, weekly class assignment, etc. Wearing business casual to a casual event is generally a widely appropriate and acceptable form of attire. Wearing formal wear may feel awkward for both you as the presenter and for the audience. Casual attire consists of jeans, t-shirt, casual button up shirt, etc. Here are links to images of some examples: </a:t>
            </a:r>
          </a:p>
          <a:p>
            <a:pPr rtl="0">
              <a:spcBef>
                <a:spcPts val="0"/>
              </a:spcBef>
              <a:buNone/>
            </a:pPr>
            <a:r>
              <a:rPr lang="en" u="sng">
                <a:solidFill>
                  <a:schemeClr val="hlink"/>
                </a:solidFill>
                <a:hlinkClick r:id="rId3"/>
              </a:rPr>
              <a:t>http://media-cache-ak0.pinimg.com/736x/40/53/8f/40538fbd7cc383f55d7410c298758702.jpg</a:t>
            </a:r>
          </a:p>
          <a:p>
            <a:pPr rtl="0">
              <a:spcBef>
                <a:spcPts val="0"/>
              </a:spcBef>
              <a:buNone/>
            </a:pPr>
            <a:r>
              <a:rPr lang="en" u="sng">
                <a:solidFill>
                  <a:schemeClr val="hlink"/>
                </a:solidFill>
                <a:hlinkClick r:id="rId4"/>
              </a:rPr>
              <a:t>http://whatcanyoudowiththat.files.wordpress.com/2012/04/dress-down-day.jpg?w=200</a:t>
            </a:r>
          </a:p>
          <a:p>
            <a:pPr rtl="0">
              <a:spcBef>
                <a:spcPts val="0"/>
              </a:spcBef>
              <a:buNone/>
            </a:pPr>
            <a:endParaRPr dirty="0"/>
          </a:p>
          <a:p>
            <a:pPr rtl="0">
              <a:spcBef>
                <a:spcPts val="0"/>
              </a:spcBef>
              <a:buNone/>
            </a:pPr>
            <a:r>
              <a:rPr lang="en" b="1"/>
              <a:t>Business Casual </a:t>
            </a:r>
            <a:r>
              <a:rPr lang="en"/>
              <a:t>attire would be appropriate for the widest range of presentations including but not limited to: in class presentations, higher level club meetings, office work attire. It is more so important with business casual clothing that it is neat, clean, pressed, and does not look heavily worn. Here are some examples: </a:t>
            </a:r>
          </a:p>
          <a:p>
            <a:pPr rtl="0">
              <a:spcBef>
                <a:spcPts val="0"/>
              </a:spcBef>
              <a:buNone/>
            </a:pPr>
            <a:r>
              <a:rPr lang="en" u="sng">
                <a:solidFill>
                  <a:schemeClr val="hlink"/>
                </a:solidFill>
                <a:hlinkClick r:id="rId5"/>
              </a:rPr>
              <a:t>http://www.utexas.edu/finearts/sites/default/files/imgs/business_casual_-_male4_0.jpeg</a:t>
            </a:r>
          </a:p>
          <a:p>
            <a:pPr rtl="0">
              <a:spcBef>
                <a:spcPts val="0"/>
              </a:spcBef>
              <a:buNone/>
            </a:pPr>
            <a:r>
              <a:rPr lang="en" u="sng">
                <a:solidFill>
                  <a:schemeClr val="hlink"/>
                </a:solidFill>
                <a:hlinkClick r:id="rId6"/>
              </a:rPr>
              <a:t>http://fashionhoster.com/wp-content/uploads/Business-Casual-Fashion-Women-For-Summer-Season-0016.png</a:t>
            </a:r>
          </a:p>
          <a:p>
            <a:pPr rtl="0">
              <a:spcBef>
                <a:spcPts val="0"/>
              </a:spcBef>
              <a:buNone/>
            </a:pPr>
            <a:endParaRPr dirty="0"/>
          </a:p>
          <a:p>
            <a:pPr rtl="0">
              <a:spcBef>
                <a:spcPts val="0"/>
              </a:spcBef>
              <a:buNone/>
            </a:pPr>
            <a:r>
              <a:rPr lang="en" b="1"/>
              <a:t>Business Formal</a:t>
            </a:r>
            <a:r>
              <a:rPr lang="en"/>
              <a:t> attire is generally reserved for an end of the year presentation, a large presentation at a conference or awards ceremony or other high level speaking engagement. A great way to find out how to dress is to look at an invitation to the event. Be sure that if you are presenting that you are dressing up instead of dressing down. Here are some examples: </a:t>
            </a:r>
          </a:p>
          <a:p>
            <a:pPr rtl="0">
              <a:spcBef>
                <a:spcPts val="0"/>
              </a:spcBef>
              <a:buNone/>
            </a:pPr>
            <a:r>
              <a:rPr lang="en" u="sng">
                <a:solidFill>
                  <a:schemeClr val="hlink"/>
                </a:solidFill>
                <a:hlinkClick r:id="rId7"/>
              </a:rPr>
              <a:t>http://spc.fotolog.com/photo/28/54/119/celliachen/13654961014175_f.jpg</a:t>
            </a:r>
          </a:p>
          <a:p>
            <a:pPr rtl="0">
              <a:spcBef>
                <a:spcPts val="0"/>
              </a:spcBef>
              <a:buNone/>
            </a:pPr>
            <a:r>
              <a:rPr lang="en" u="sng">
                <a:solidFill>
                  <a:schemeClr val="hlink"/>
                </a:solidFill>
                <a:hlinkClick r:id="rId8"/>
              </a:rPr>
              <a:t>http://wardrobelooks.com/wp-content/uploads/2013/09/Timeless-Suits-for-Women-7.jpg</a:t>
            </a:r>
          </a:p>
          <a:p>
            <a:pPr>
              <a:spcBef>
                <a:spcPts val="0"/>
              </a:spcBef>
              <a:buNone/>
            </a:pPr>
            <a:endParaRPr dirty="0"/>
          </a:p>
        </p:txBody>
      </p:sp>
    </p:spTree>
    <p:extLst>
      <p:ext uri="{BB962C8B-B14F-4D97-AF65-F5344CB8AC3E}">
        <p14:creationId xmlns:p14="http://schemas.microsoft.com/office/powerpoint/2010/main" val="342621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You may be invited to speak at a venue that you have never visited before. Ask if you can see the space before your presentation. If possible do a run through in that space using your audio/visual aids including any microphones that may be used. If you are using a sound system it is important to run a sound check (even if its just a few words to adjust the volume). </a:t>
            </a:r>
          </a:p>
        </p:txBody>
      </p:sp>
    </p:spTree>
    <p:extLst>
      <p:ext uri="{BB962C8B-B14F-4D97-AF65-F5344CB8AC3E}">
        <p14:creationId xmlns:p14="http://schemas.microsoft.com/office/powerpoint/2010/main" val="2080158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Try to learn as much as you can about the topic in which you are presenting about. Know more than what is written on your slides and try to anticipate any questions that your audience may have that are not addressed in your presentation. Understand that you may not have an answer to all the questions posed to you. And that’s okay! If you are able to follow up and find the answer offer that to your audience member, just be sure to follow up with an answer!</a:t>
            </a:r>
          </a:p>
          <a:p>
            <a:pPr rtl="0">
              <a:spcBef>
                <a:spcPts val="0"/>
              </a:spcBef>
              <a:buNone/>
            </a:pPr>
            <a:endParaRPr dirty="0"/>
          </a:p>
          <a:p>
            <a:pPr rtl="0">
              <a:spcBef>
                <a:spcPts val="0"/>
              </a:spcBef>
              <a:buNone/>
            </a:pPr>
            <a:r>
              <a:rPr lang="en"/>
              <a:t>Know the content of your actual presentation. Remember a few key points: the order of your slides, the purpose of your slides, any additional information that you are presenting that is being supplemented by your slide.</a:t>
            </a:r>
          </a:p>
          <a:p>
            <a:pPr rtl="0">
              <a:spcBef>
                <a:spcPts val="0"/>
              </a:spcBef>
              <a:buNone/>
            </a:pPr>
            <a:endParaRPr dirty="0"/>
          </a:p>
          <a:p>
            <a:pPr>
              <a:spcBef>
                <a:spcPts val="0"/>
              </a:spcBef>
              <a:buNone/>
            </a:pPr>
            <a:endParaRPr dirty="0"/>
          </a:p>
        </p:txBody>
      </p:sp>
    </p:spTree>
    <p:extLst>
      <p:ext uri="{BB962C8B-B14F-4D97-AF65-F5344CB8AC3E}">
        <p14:creationId xmlns:p14="http://schemas.microsoft.com/office/powerpoint/2010/main" val="4189577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Here is an article with the 7 C’s of Communication in which this slide was adapted from:</a:t>
            </a:r>
          </a:p>
          <a:p>
            <a:pPr rtl="0">
              <a:spcBef>
                <a:spcPts val="0"/>
              </a:spcBef>
              <a:buNone/>
            </a:pPr>
            <a:r>
              <a:rPr lang="en" u="sng">
                <a:solidFill>
                  <a:schemeClr val="hlink"/>
                </a:solidFill>
                <a:hlinkClick r:id="rId3"/>
              </a:rPr>
              <a:t>http://www.mindtools.com/pages/article/newCS_85.htm</a:t>
            </a:r>
          </a:p>
          <a:p>
            <a:pPr rtl="0">
              <a:spcBef>
                <a:spcPts val="0"/>
              </a:spcBef>
              <a:buNone/>
            </a:pPr>
            <a:endParaRPr dirty="0"/>
          </a:p>
          <a:p>
            <a:pPr rtl="0">
              <a:spcBef>
                <a:spcPts val="0"/>
              </a:spcBef>
              <a:buNone/>
            </a:pPr>
            <a:r>
              <a:rPr lang="en"/>
              <a:t>You can apply many of these principles of written communication into your public speaking content. It is often more difficult to perfect these 6 C’s when communicating verbally with a live audience instead of having time to write, review, re-write, re-review, and edit a written piece. </a:t>
            </a:r>
          </a:p>
          <a:p>
            <a:pPr rtl="0">
              <a:spcBef>
                <a:spcPts val="0"/>
              </a:spcBef>
              <a:buNone/>
            </a:pPr>
            <a:endParaRPr dirty="0"/>
          </a:p>
          <a:p>
            <a:pPr>
              <a:spcBef>
                <a:spcPts val="0"/>
              </a:spcBef>
              <a:buNone/>
            </a:pPr>
            <a:r>
              <a:rPr lang="en"/>
              <a:t>Write down the points you want to hit upon and any key phrasing/vocabulary you want to use and practice constructing these thoughts into sentences. Have someone else listen to your presentation and get feedback on the content. Are you explaining your message in the most effective way possible?</a:t>
            </a:r>
          </a:p>
        </p:txBody>
      </p:sp>
    </p:spTree>
    <p:extLst>
      <p:ext uri="{BB962C8B-B14F-4D97-AF65-F5344CB8AC3E}">
        <p14:creationId xmlns:p14="http://schemas.microsoft.com/office/powerpoint/2010/main" val="2581543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580882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You have watched the experts, picked out and tried on your presentation outfit, visited the space, studied your material, and perfected your content and body language. Now practice! Focus on your voice as you practice, pay particular attention to how you say the words you have written, your attitude as you present, any filler words that you use when you are trying to remember what to say next, etc. Is there a particular area of your presentation that you are having trouble remembering? Any words that you are having trouble pronouncing? Spend time on those areas and bring them up to par. </a:t>
            </a:r>
          </a:p>
        </p:txBody>
      </p:sp>
    </p:spTree>
    <p:extLst>
      <p:ext uri="{BB962C8B-B14F-4D97-AF65-F5344CB8AC3E}">
        <p14:creationId xmlns:p14="http://schemas.microsoft.com/office/powerpoint/2010/main" val="3513811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Get feedback from others! Find someone who is willing to watch and listen to your presentation and provide constructive criticism. Ask someone who you think is a good public speaker. </a:t>
            </a:r>
          </a:p>
          <a:p>
            <a:pPr rtl="0">
              <a:spcBef>
                <a:spcPts val="0"/>
              </a:spcBef>
              <a:buNone/>
            </a:pPr>
            <a:endParaRPr dirty="0"/>
          </a:p>
          <a:p>
            <a:pPr>
              <a:spcBef>
                <a:spcPts val="0"/>
              </a:spcBef>
              <a:buNone/>
            </a:pPr>
            <a:r>
              <a:rPr lang="en"/>
              <a:t>A great way to improve is to give yourself feedback. Record yourself giving the presentation and watch it back several times. It is always a little uncomfortable or awkward to watch yourself speak and present, but watch yourself with a critical lense towards your content, body language, personality, voice, and visual aids. Try different presentation styles and feel free to experiment. Watch yourself presenting in different ways and pick your favorite style.  </a:t>
            </a:r>
          </a:p>
        </p:txBody>
      </p:sp>
    </p:spTree>
    <p:extLst>
      <p:ext uri="{BB962C8B-B14F-4D97-AF65-F5344CB8AC3E}">
        <p14:creationId xmlns:p14="http://schemas.microsoft.com/office/powerpoint/2010/main" val="3999298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We live in an imperfect world and things do not always go the way we planned. Here are some common incidents that can potentially throw off your presentation. Think of ways to overcome them.</a:t>
            </a:r>
          </a:p>
          <a:p>
            <a:pPr rtl="0">
              <a:spcBef>
                <a:spcPts val="0"/>
              </a:spcBef>
              <a:buNone/>
            </a:pPr>
            <a:endParaRPr dirty="0"/>
          </a:p>
          <a:p>
            <a:pPr rtl="0">
              <a:spcBef>
                <a:spcPts val="0"/>
              </a:spcBef>
              <a:buNone/>
            </a:pPr>
            <a:r>
              <a:rPr lang="en" b="1"/>
              <a:t>No Internet:</a:t>
            </a:r>
            <a:r>
              <a:rPr lang="en"/>
              <a:t> have your presentation saved both online as well as on a flash drive, if your presentation has a video that is only accessible online be prepared to skip the video and talk about some of the take away points from the video. </a:t>
            </a:r>
          </a:p>
          <a:p>
            <a:pPr rtl="0">
              <a:spcBef>
                <a:spcPts val="0"/>
              </a:spcBef>
              <a:buNone/>
            </a:pPr>
            <a:endParaRPr dirty="0"/>
          </a:p>
          <a:p>
            <a:pPr rtl="0">
              <a:spcBef>
                <a:spcPts val="0"/>
              </a:spcBef>
              <a:buNone/>
            </a:pPr>
            <a:r>
              <a:rPr lang="en" b="1"/>
              <a:t>Lost PowerPoint:</a:t>
            </a:r>
            <a:r>
              <a:rPr lang="en"/>
              <a:t> In the case that the internet is down and that you lost your flash drive on the way to your presentation, be ready to give your presentation without your PowerPoint. Make sure you know your presentation without the help of your visual aids. Feel free to change up the format of your presentation now that you will not have a PowerPoint. This could be a great opportunity to make your presentation more interactive in order to keep your audience engaged.</a:t>
            </a:r>
          </a:p>
          <a:p>
            <a:pPr rtl="0">
              <a:spcBef>
                <a:spcPts val="0"/>
              </a:spcBef>
              <a:buNone/>
            </a:pPr>
            <a:endParaRPr dirty="0"/>
          </a:p>
          <a:p>
            <a:pPr rtl="0">
              <a:spcBef>
                <a:spcPts val="0"/>
              </a:spcBef>
              <a:buNone/>
            </a:pPr>
            <a:r>
              <a:rPr lang="en" b="1"/>
              <a:t>Cell Phone Rings:</a:t>
            </a:r>
            <a:r>
              <a:rPr lang="en"/>
              <a:t> Your phone should be turned off. If someone in your audience has their phone go off, continue speaking. If the phone rings more than once or twice, take a pause, you don’t want your audience to be distracted and miss your information. There is no need to yell at someone to turn off their phone or to say “everyone should silence their phones” as it can come off as rude.</a:t>
            </a:r>
          </a:p>
          <a:p>
            <a:pPr rtl="0">
              <a:spcBef>
                <a:spcPts val="0"/>
              </a:spcBef>
              <a:buNone/>
            </a:pPr>
            <a:endParaRPr dirty="0"/>
          </a:p>
          <a:p>
            <a:pPr rtl="0">
              <a:spcBef>
                <a:spcPts val="0"/>
              </a:spcBef>
              <a:buNone/>
            </a:pPr>
            <a:r>
              <a:rPr lang="en" b="1"/>
              <a:t>Late Entrance:</a:t>
            </a:r>
            <a:r>
              <a:rPr lang="en"/>
              <a:t> If someone walks in late to your presentation, don’t let it distract you. If they are standing in the back and there are available seats, feel free to point those seats out. If a substantial number of people walk in late, feel free to quickly catch them up on the current topic being discussed. </a:t>
            </a:r>
          </a:p>
          <a:p>
            <a:pPr rtl="0">
              <a:spcBef>
                <a:spcPts val="0"/>
              </a:spcBef>
              <a:buNone/>
            </a:pPr>
            <a:endParaRPr dirty="0"/>
          </a:p>
          <a:p>
            <a:pPr rtl="0">
              <a:spcBef>
                <a:spcPts val="0"/>
              </a:spcBef>
              <a:buNone/>
            </a:pPr>
            <a:r>
              <a:rPr lang="en" b="1"/>
              <a:t>Different Size Audience:</a:t>
            </a:r>
            <a:r>
              <a:rPr lang="en"/>
              <a:t> If you were planning for a large talk but a smaller group of people showed up, be flexible and change up your presentation style. Smaller groups often take on a more intimate feeling and often make it easier for presenter/audience interaction. Instead of standing in front of five people with a microphone, sit with the group and drop the mic. </a:t>
            </a:r>
          </a:p>
          <a:p>
            <a:pPr rtl="0">
              <a:spcBef>
                <a:spcPts val="0"/>
              </a:spcBef>
              <a:buNone/>
            </a:pPr>
            <a:endParaRPr dirty="0"/>
          </a:p>
          <a:p>
            <a:pPr rtl="0">
              <a:spcBef>
                <a:spcPts val="0"/>
              </a:spcBef>
              <a:buNone/>
            </a:pPr>
            <a:r>
              <a:rPr lang="en"/>
              <a:t>If you were planning for a small group and a large group of people are trying to get into your presentation, it is okay to only allow in the number of people that the room can accommodate. Sometimes we are at a round table and all the seats at the table are full, the seats around the room are also full, and there are people standing. Feel free to say that the room is at capacity, have a sign-up sheet for information via email for those who were not able to get into your presentation. </a:t>
            </a:r>
          </a:p>
          <a:p>
            <a:pPr rtl="0">
              <a:spcBef>
                <a:spcPts val="0"/>
              </a:spcBef>
              <a:buNone/>
            </a:pPr>
            <a:endParaRPr dirty="0"/>
          </a:p>
          <a:p>
            <a:pPr rtl="0">
              <a:spcBef>
                <a:spcPts val="0"/>
              </a:spcBef>
              <a:buNone/>
            </a:pPr>
            <a:r>
              <a:rPr lang="en" b="1"/>
              <a:t>Forgot Handouts for Audience:</a:t>
            </a:r>
            <a:r>
              <a:rPr lang="en"/>
              <a:t> If you had prepared handouts for your audience, but left them at home, don’t fret! Try to improvise, if it was a chart you wanted them to fill out ask your audience to take out a piece of paper and complete the exercise without your handout. If your handout was an informational handout, pass around a sign in and ask for audiences’ email address and let them know that you will email them a handout.</a:t>
            </a:r>
          </a:p>
          <a:p>
            <a:pPr rtl="0">
              <a:spcBef>
                <a:spcPts val="0"/>
              </a:spcBef>
              <a:buNone/>
            </a:pPr>
            <a:endParaRPr dirty="0"/>
          </a:p>
          <a:p>
            <a:pPr rtl="0">
              <a:spcBef>
                <a:spcPts val="0"/>
              </a:spcBef>
              <a:buNone/>
            </a:pPr>
            <a:r>
              <a:rPr lang="en" b="1"/>
              <a:t>Lost Index Cards/Presentation Notes:</a:t>
            </a:r>
            <a:r>
              <a:rPr lang="en"/>
              <a:t> Sometimes it is helpful to keep an outline of topics or bullet points to discuss during a talk but what happens when you lost these notes or dropped them on the ground? If you are using index cards, be sure to number them. If you drop them this will make it easier to put them back in order. If you left your notes at home be confident in yourself that you have practiced your presentation enough that you will be able to present without them.</a:t>
            </a:r>
          </a:p>
          <a:p>
            <a:pPr rtl="0">
              <a:spcBef>
                <a:spcPts val="0"/>
              </a:spcBef>
              <a:buNone/>
            </a:pPr>
            <a:endParaRPr dirty="0"/>
          </a:p>
          <a:p>
            <a:pPr rtl="0">
              <a:spcBef>
                <a:spcPts val="0"/>
              </a:spcBef>
              <a:buNone/>
            </a:pPr>
            <a:r>
              <a:rPr lang="en" b="1"/>
              <a:t>Too Many Audience Questions:</a:t>
            </a:r>
            <a:r>
              <a:rPr lang="en"/>
              <a:t> If you are asked to prepare a one hour talk, end ten minutes early. This gives your audience time to ask questions. If there are too many questions and you are running out of time let the audience know, “We have time for two more questions.” Make yourself available, “I will be in the back of the room to answer any further questions.” or “If I do not get around to your question, feel free to email me and I will get back to you.”</a:t>
            </a:r>
          </a:p>
          <a:p>
            <a:pPr rtl="0">
              <a:spcBef>
                <a:spcPts val="0"/>
              </a:spcBef>
              <a:buNone/>
            </a:pPr>
            <a:endParaRPr dirty="0"/>
          </a:p>
          <a:p>
            <a:pPr>
              <a:spcBef>
                <a:spcPts val="0"/>
              </a:spcBef>
              <a:buNone/>
            </a:pPr>
            <a:endParaRPr dirty="0"/>
          </a:p>
        </p:txBody>
      </p:sp>
    </p:spTree>
    <p:extLst>
      <p:ext uri="{BB962C8B-B14F-4D97-AF65-F5344CB8AC3E}">
        <p14:creationId xmlns:p14="http://schemas.microsoft.com/office/powerpoint/2010/main" val="4019573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58595B"/>
                </a:solidFill>
              </a:rPr>
              <a:t>First</a:t>
            </a:r>
            <a:r>
              <a:rPr lang="en-GB" sz="1200" baseline="0" dirty="0">
                <a:solidFill>
                  <a:srgbClr val="58595B"/>
                </a:solidFill>
              </a:rPr>
              <a:t> off …</a:t>
            </a:r>
            <a:endParaRPr lang="en-GB" b="1" baseline="0" dirty="0"/>
          </a:p>
          <a:p>
            <a:endParaRPr lang="en-GB" b="1" baseline="0" dirty="0"/>
          </a:p>
          <a:p>
            <a:r>
              <a:rPr lang="en-GB" b="1" baseline="0" dirty="0"/>
              <a:t>What is Public Speaking?</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58595B"/>
                </a:solidFill>
              </a:rPr>
              <a:t>Public Speaking is a </a:t>
            </a:r>
            <a:r>
              <a:rPr lang="en-GB" sz="1200" b="0" dirty="0">
                <a:solidFill>
                  <a:srgbClr val="58595B"/>
                </a:solidFill>
              </a:rPr>
              <a:t>‘formal’ </a:t>
            </a:r>
            <a:r>
              <a:rPr lang="en-GB" sz="1200" dirty="0">
                <a:solidFill>
                  <a:srgbClr val="58595B"/>
                </a:solidFill>
              </a:rPr>
              <a:t>face-to-face communication method where a person(s) uses the medium of </a:t>
            </a:r>
            <a:r>
              <a:rPr lang="en-GB" sz="1200" b="0" dirty="0">
                <a:solidFill>
                  <a:srgbClr val="58595B"/>
                </a:solidFill>
              </a:rPr>
              <a:t>speech to inform </a:t>
            </a:r>
            <a:r>
              <a:rPr lang="en-GB" sz="1200" dirty="0">
                <a:solidFill>
                  <a:srgbClr val="58595B"/>
                </a:solidFill>
              </a:rPr>
              <a:t>and/ or </a:t>
            </a:r>
            <a:r>
              <a:rPr lang="en-GB" sz="1200" b="0" dirty="0">
                <a:solidFill>
                  <a:srgbClr val="58595B"/>
                </a:solidFill>
              </a:rPr>
              <a:t>influence</a:t>
            </a:r>
            <a:r>
              <a:rPr lang="en-GB" sz="1200" dirty="0">
                <a:solidFill>
                  <a:srgbClr val="58595B"/>
                </a:solidFill>
              </a:rPr>
              <a:t> a group of listeners (an audience).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58595B"/>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58595B"/>
                </a:solidFill>
              </a:rPr>
              <a:t>It’s important to remember</a:t>
            </a:r>
            <a:r>
              <a:rPr lang="en-GB" sz="1200" baseline="0" dirty="0">
                <a:solidFill>
                  <a:srgbClr val="58595B"/>
                </a:solidFill>
              </a:rPr>
              <a:t> that when we are talking about </a:t>
            </a:r>
            <a:r>
              <a:rPr lang="en-GB" sz="1200" dirty="0">
                <a:solidFill>
                  <a:srgbClr val="58595B"/>
                </a:solidFill>
              </a:rPr>
              <a:t>Public Speaking, we are</a:t>
            </a:r>
            <a:r>
              <a:rPr lang="en-GB" sz="1200" baseline="0" dirty="0">
                <a:solidFill>
                  <a:srgbClr val="58595B"/>
                </a:solidFill>
              </a:rPr>
              <a:t> not just talking about making speeches.  Public Speaking is any formal situation where you use speech to inform and/ or influence an audience face-to-face.  Other examples of public speaking can include…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a:solidFill>
                <a:srgbClr val="58595B"/>
              </a:solidFill>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baseline="0" dirty="0">
                <a:solidFill>
                  <a:srgbClr val="58595B"/>
                </a:solidFill>
              </a:rPr>
              <a:t>Delivering lectures, seminars and training</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baseline="0" dirty="0">
                <a:solidFill>
                  <a:srgbClr val="58595B"/>
                </a:solidFill>
              </a:rPr>
              <a:t>Making presentations</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baseline="0" dirty="0">
                <a:solidFill>
                  <a:srgbClr val="58595B"/>
                </a:solidFill>
              </a:rPr>
              <a:t>Debating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baseline="0" dirty="0">
                <a:solidFill>
                  <a:srgbClr val="58595B"/>
                </a:solidFill>
              </a:rPr>
              <a:t>Conducting demonstrations</a:t>
            </a:r>
          </a:p>
          <a:p>
            <a:endParaRPr lang="en-GB" baseline="0" dirty="0"/>
          </a:p>
          <a:p>
            <a:r>
              <a:rPr lang="en-GB" sz="1200" b="1" dirty="0"/>
              <a:t>Why is developing Public Speaking skills important for Class Reps?</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rgbClr val="58595B"/>
                </a:solidFill>
              </a:rPr>
              <a:t>Being able to inform and influence both students and university staff members through effective communications</a:t>
            </a:r>
            <a:r>
              <a:rPr lang="en-GB" baseline="0" dirty="0">
                <a:solidFill>
                  <a:srgbClr val="58595B"/>
                </a:solidFill>
              </a:rPr>
              <a:t> </a:t>
            </a:r>
            <a:r>
              <a:rPr lang="en-GB" dirty="0">
                <a:solidFill>
                  <a:srgbClr val="58595B"/>
                </a:solidFill>
              </a:rPr>
              <a:t>is essential for a Class Rep to be able to help improve the learning experience at GCU.</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58595B"/>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rgbClr val="58595B"/>
                </a:solidFill>
              </a:rPr>
              <a:t>Although Class Reps won’t</a:t>
            </a:r>
            <a:r>
              <a:rPr lang="en-GB" baseline="0" dirty="0">
                <a:solidFill>
                  <a:srgbClr val="58595B"/>
                </a:solidFill>
              </a:rPr>
              <a:t> really be delivering speeches in their role, they </a:t>
            </a:r>
            <a:r>
              <a:rPr lang="en-GB" dirty="0">
                <a:solidFill>
                  <a:srgbClr val="58595B"/>
                </a:solidFill>
              </a:rPr>
              <a:t>will</a:t>
            </a:r>
            <a:r>
              <a:rPr lang="en-GB" baseline="0" dirty="0">
                <a:solidFill>
                  <a:srgbClr val="58595B"/>
                </a:solidFill>
              </a:rPr>
              <a:t> often have to undertake some form of public Speaking during their role.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solidFill>
                <a:srgbClr val="58595B"/>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solidFill>
                  <a:srgbClr val="58595B"/>
                </a:solidFill>
              </a:rPr>
              <a:t>For example…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solidFill>
                <a:srgbClr val="58595B"/>
              </a:solidFill>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aseline="0" dirty="0">
                <a:solidFill>
                  <a:srgbClr val="58595B"/>
                </a:solidFill>
              </a:rPr>
              <a:t>Lecture or Seminar shout-out to influence student to pass on feedback about their learning experience, or to inform students about how you dealt with the views, opinions and issues you have received.</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baseline="0" dirty="0">
              <a:solidFill>
                <a:srgbClr val="58595B"/>
              </a:solidFill>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aseline="0" dirty="0">
                <a:solidFill>
                  <a:srgbClr val="58595B"/>
                </a:solidFill>
              </a:rPr>
              <a:t>Presentations in SSCG Meetings to inform the University of the views, opinions and issues students have, or to influence the University to make a positive change to the learning experience. </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baseline="0" dirty="0">
              <a:solidFill>
                <a:srgbClr val="58595B"/>
              </a:solidFill>
            </a:endParaRPr>
          </a:p>
        </p:txBody>
      </p:sp>
      <p:sp>
        <p:nvSpPr>
          <p:cNvPr id="4" name="Slide Number Placeholder 3"/>
          <p:cNvSpPr>
            <a:spLocks noGrp="1"/>
          </p:cNvSpPr>
          <p:nvPr>
            <p:ph type="sldNum" sz="quarter" idx="10"/>
          </p:nvPr>
        </p:nvSpPr>
        <p:spPr/>
        <p:txBody>
          <a:bodyPr/>
          <a:lstStyle/>
          <a:p>
            <a:fld id="{6C14B98F-CA6E-4EEC-99C4-448CD2A7DAE0}" type="slidenum">
              <a:rPr lang="en-GB" smtClean="0"/>
              <a:t>2</a:t>
            </a:fld>
            <a:endParaRPr lang="en-GB"/>
          </a:p>
        </p:txBody>
      </p:sp>
    </p:spTree>
    <p:extLst>
      <p:ext uri="{BB962C8B-B14F-4D97-AF65-F5344CB8AC3E}">
        <p14:creationId xmlns:p14="http://schemas.microsoft.com/office/powerpoint/2010/main" val="701047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b="1" dirty="0"/>
              <a:t>Do: </a:t>
            </a:r>
          </a:p>
          <a:p>
            <a:pPr rtl="0">
              <a:spcBef>
                <a:spcPts val="0"/>
              </a:spcBef>
              <a:buNone/>
            </a:pPr>
            <a:r>
              <a:rPr lang="en" dirty="0"/>
              <a:t>-Repeat audience questions, this is especially important if you are in a large room where the rest of the audience did not hear or understand the question being asked. Repeating the question also confirms your understanding of the question to the person asked you the question.</a:t>
            </a:r>
          </a:p>
          <a:p>
            <a:pPr rtl="0">
              <a:spcBef>
                <a:spcPts val="0"/>
              </a:spcBef>
              <a:buNone/>
            </a:pPr>
            <a:endParaRPr dirty="0"/>
          </a:p>
          <a:p>
            <a:pPr rtl="0">
              <a:spcBef>
                <a:spcPts val="0"/>
              </a:spcBef>
              <a:buNone/>
            </a:pPr>
            <a:r>
              <a:rPr lang="en" dirty="0"/>
              <a:t>-Give the audiences something to walk away with. What can audiences walk away from your presentation knowing or feeling that they did not know or feel before. What immediate actions do you want them to take?</a:t>
            </a:r>
          </a:p>
          <a:p>
            <a:pPr rtl="0">
              <a:spcBef>
                <a:spcPts val="0"/>
              </a:spcBef>
              <a:buNone/>
            </a:pPr>
            <a:endParaRPr dirty="0"/>
          </a:p>
          <a:p>
            <a:pPr rtl="0">
              <a:spcBef>
                <a:spcPts val="0"/>
              </a:spcBef>
              <a:buNone/>
            </a:pPr>
            <a:r>
              <a:rPr lang="en" dirty="0"/>
              <a:t>-Respect your audiences’ time, if you are asked to present for an hour go for 50 minutes, a thirty minute presentation should go for 25 minutes. This allows time for your audience to ask questions as well as insures that you are not stealing time from your audience members. **This is especially true if you are presenting at a conference and your audience needs to get to another presentation, lunch, or home.</a:t>
            </a:r>
          </a:p>
          <a:p>
            <a:pPr rtl="0">
              <a:spcBef>
                <a:spcPts val="0"/>
              </a:spcBef>
              <a:buNone/>
            </a:pPr>
            <a:endParaRPr dirty="0"/>
          </a:p>
          <a:p>
            <a:pPr rtl="0">
              <a:spcBef>
                <a:spcPts val="0"/>
              </a:spcBef>
              <a:buNone/>
            </a:pPr>
            <a:r>
              <a:rPr lang="en" b="1" dirty="0"/>
              <a:t>Don’t:</a:t>
            </a:r>
          </a:p>
          <a:p>
            <a:pPr rtl="0">
              <a:spcBef>
                <a:spcPts val="0"/>
              </a:spcBef>
              <a:buNone/>
            </a:pPr>
            <a:r>
              <a:rPr lang="en" dirty="0"/>
              <a:t>-Don’t make excuses, don’t tell your audience that: you just put this presentation together, you didn’t have time to prepare, or that you’re not good at presenting. Have confidence in yourself, the quality of your hard work, and in your abilities.</a:t>
            </a:r>
          </a:p>
          <a:p>
            <a:pPr rtl="0">
              <a:spcBef>
                <a:spcPts val="0"/>
              </a:spcBef>
              <a:buNone/>
            </a:pPr>
            <a:endParaRPr dirty="0"/>
          </a:p>
          <a:p>
            <a:pPr rtl="0">
              <a:spcBef>
                <a:spcPts val="0"/>
              </a:spcBef>
              <a:buNone/>
            </a:pPr>
            <a:r>
              <a:rPr lang="en" dirty="0"/>
              <a:t>-Don’t read from your slides, if you can help it don’t even look at your slides. The slides are there to help your audience follow along, not to tell you what to say. Don’t read from your notes, your audience is able to read, but they are attending your presentation to listen to you, don’t read to them.</a:t>
            </a:r>
          </a:p>
          <a:p>
            <a:pPr rtl="0">
              <a:spcBef>
                <a:spcPts val="0"/>
              </a:spcBef>
              <a:buNone/>
            </a:pPr>
            <a:endParaRPr dirty="0"/>
          </a:p>
          <a:p>
            <a:pPr rtl="0">
              <a:spcBef>
                <a:spcPts val="0"/>
              </a:spcBef>
              <a:buNone/>
            </a:pPr>
            <a:r>
              <a:rPr lang="en" dirty="0"/>
              <a:t>-If an audience member asks a question that fits well into where you are in your presentation, be sure to answer their question immediately. If they are jumping ahead, you should feel comfortable jumping ahead, answering their question, and then going back and continuing where you left off. The thought behind this philosophy is that you do not want to stifle or hinder any engagement from your audience. If you don’t know the answer to a specific question, thats fine, let them know that you will get back to them and be sure to follow through on your promise to do so.</a:t>
            </a:r>
          </a:p>
          <a:p>
            <a:pPr rtl="0">
              <a:spcBef>
                <a:spcPts val="0"/>
              </a:spcBef>
              <a:buNone/>
            </a:pPr>
            <a:endParaRPr dirty="0"/>
          </a:p>
          <a:p>
            <a:pPr lvl="0">
              <a:spcBef>
                <a:spcPts val="0"/>
              </a:spcBef>
              <a:buNone/>
            </a:pPr>
            <a:r>
              <a:rPr lang="en" dirty="0"/>
              <a:t>-Your slides are to act as a visual aid to your audience. Don’t let your visual aid be a visual distraction. Your slides should be simple, easy to follow, and complement your presentation. </a:t>
            </a:r>
          </a:p>
        </p:txBody>
      </p:sp>
    </p:spTree>
    <p:extLst>
      <p:ext uri="{BB962C8B-B14F-4D97-AF65-F5344CB8AC3E}">
        <p14:creationId xmlns:p14="http://schemas.microsoft.com/office/powerpoint/2010/main" val="846335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695544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rgbClr val="58595B"/>
                </a:solidFill>
              </a:rPr>
              <a:t>What skills are required for Public Speaking?</a:t>
            </a:r>
          </a:p>
          <a:p>
            <a:endParaRPr lang="en-GB" sz="1200" b="1" dirty="0">
              <a:solidFill>
                <a:srgbClr val="58595B"/>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rgbClr val="58595B"/>
                </a:solidFill>
              </a:rPr>
              <a:t>The following three skills are required for …</a:t>
            </a:r>
          </a:p>
          <a:p>
            <a:endParaRPr lang="en-GB" sz="1200" b="1" dirty="0">
              <a:solidFill>
                <a:srgbClr val="58595B"/>
              </a:solidFill>
            </a:endParaRPr>
          </a:p>
          <a:p>
            <a:pPr marL="342900" indent="-342900">
              <a:buFont typeface="Wingdings" panose="05000000000000000000" pitchFamily="2" charset="2"/>
              <a:buChar char="§"/>
            </a:pPr>
            <a:r>
              <a:rPr lang="en-GB" sz="1200" b="0" dirty="0">
                <a:solidFill>
                  <a:srgbClr val="D80E86"/>
                </a:solidFill>
              </a:rPr>
              <a:t>Planning &amp; Preparation</a:t>
            </a:r>
          </a:p>
          <a:p>
            <a:pPr marL="342900" indent="-342900">
              <a:buFont typeface="Wingdings" panose="05000000000000000000" pitchFamily="2" charset="2"/>
              <a:buChar char="§"/>
            </a:pPr>
            <a:r>
              <a:rPr lang="en-GB" sz="1200" b="0" dirty="0">
                <a:solidFill>
                  <a:srgbClr val="F47C32"/>
                </a:solidFill>
              </a:rPr>
              <a:t>Positive Non-Verbal Communication</a:t>
            </a:r>
          </a:p>
          <a:p>
            <a:pPr marL="342900" indent="-342900">
              <a:buFont typeface="Wingdings" panose="05000000000000000000" pitchFamily="2" charset="2"/>
              <a:buChar char="§"/>
            </a:pPr>
            <a:r>
              <a:rPr lang="en-GB" sz="1200" b="0" dirty="0">
                <a:solidFill>
                  <a:srgbClr val="0072BC"/>
                </a:solidFill>
              </a:rPr>
              <a:t>Confidence</a:t>
            </a:r>
            <a:endParaRPr lang="en-GB" sz="1400" b="0" dirty="0">
              <a:solidFill>
                <a:srgbClr val="0072BC"/>
              </a:solidFill>
            </a:endParaRPr>
          </a:p>
          <a:p>
            <a:endParaRPr lang="en-GB" sz="1200" b="1" dirty="0">
              <a:solidFill>
                <a:srgbClr val="58595B"/>
              </a:solidFill>
            </a:endParaRPr>
          </a:p>
          <a:p>
            <a:r>
              <a:rPr lang="en-GB" sz="1200" b="1" dirty="0">
                <a:solidFill>
                  <a:srgbClr val="58595B"/>
                </a:solidFill>
              </a:rPr>
              <a:t>In this session we will only be looking at and focusing on the</a:t>
            </a:r>
            <a:r>
              <a:rPr lang="en-GB" sz="1200" b="1" baseline="0" dirty="0">
                <a:solidFill>
                  <a:srgbClr val="58595B"/>
                </a:solidFill>
              </a:rPr>
              <a:t> </a:t>
            </a:r>
            <a:r>
              <a:rPr lang="en-GB" b="1" dirty="0">
                <a:solidFill>
                  <a:srgbClr val="58595B"/>
                </a:solidFill>
              </a:rPr>
              <a:t>importance of Planning &amp; Preparation for effective Public Speaking and the importance of Non-Verbal Communications for effective Public Speaking.  We won’t be looking at Confidence.</a:t>
            </a:r>
          </a:p>
        </p:txBody>
      </p:sp>
      <p:sp>
        <p:nvSpPr>
          <p:cNvPr id="4" name="Slide Number Placeholder 3"/>
          <p:cNvSpPr>
            <a:spLocks noGrp="1"/>
          </p:cNvSpPr>
          <p:nvPr>
            <p:ph type="sldNum" sz="quarter" idx="10"/>
          </p:nvPr>
        </p:nvSpPr>
        <p:spPr/>
        <p:txBody>
          <a:bodyPr/>
          <a:lstStyle/>
          <a:p>
            <a:fld id="{6C14B98F-CA6E-4EEC-99C4-448CD2A7DAE0}" type="slidenum">
              <a:rPr lang="en-GB" smtClean="0"/>
              <a:t>8</a:t>
            </a:fld>
            <a:endParaRPr lang="en-GB"/>
          </a:p>
        </p:txBody>
      </p:sp>
    </p:spTree>
    <p:extLst>
      <p:ext uri="{BB962C8B-B14F-4D97-AF65-F5344CB8AC3E}">
        <p14:creationId xmlns:p14="http://schemas.microsoft.com/office/powerpoint/2010/main" val="701047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58595B"/>
                </a:solidFill>
              </a:rPr>
              <a:t>How did you find having to talk concisely for 60 seconds</a:t>
            </a:r>
            <a:r>
              <a:rPr lang="en-GB" sz="1200" baseline="0" dirty="0">
                <a:solidFill>
                  <a:srgbClr val="58595B"/>
                </a:solidFill>
              </a:rPr>
              <a:t> on a randomly selected topic without any chance to plan or prepare? Did you find it easy? Or did you find it very hard?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a:solidFill>
                <a:srgbClr val="58595B"/>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58595B"/>
                </a:solidFill>
              </a:rPr>
              <a:t>That you found it very hard is no surprising. Very few great (or even good) public speakers can actually speak effectively without planning &amp; preparation!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a:solidFill>
                <a:srgbClr val="58595B"/>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58595B"/>
                </a:solidFill>
              </a:rPr>
              <a:t>All public speaking activities, whether it’s delivering a speech, lecture or presentation, really require planning &amp; preparation.  If you don’t plan and prepare for your public speaking activity you will find it very difficult, if not impossible to effectively communicate your message to your audience.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a:solidFill>
                <a:srgbClr val="58595B"/>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58595B"/>
                </a:solidFill>
              </a:rPr>
              <a:t>As a general rule, out of the total amount of time you spend on any Public Speaking activity you should aim to spend around 90% of it planning and preparing what you will say and how you will say it, and only around 10% of it on the actual delivery of the activity. So for example, if you have a one minute speech to deliver you should aim to spend at least 9 minutes preparing to deliver it.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a:solidFill>
                <a:srgbClr val="58595B"/>
              </a:solidFill>
            </a:endParaRPr>
          </a:p>
          <a:p>
            <a:r>
              <a:rPr lang="en-GB" sz="1200" dirty="0">
                <a:solidFill>
                  <a:srgbClr val="58595B"/>
                </a:solidFill>
              </a:rPr>
              <a:t>Before you can start to plan and prepare the message and the structure for your Public Speaking activity you will need to consider the…</a:t>
            </a:r>
            <a:endParaRPr lang="en-GB" sz="1200" baseline="0" dirty="0">
              <a:solidFill>
                <a:srgbClr val="58595B"/>
              </a:solidFill>
            </a:endParaRPr>
          </a:p>
          <a:p>
            <a:pPr marL="228600" marR="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baseline="0" dirty="0">
                <a:solidFill>
                  <a:srgbClr val="58595B"/>
                </a:solidFill>
              </a:rPr>
              <a:t>Audience (Who you are trying to inform and/or influence)</a:t>
            </a:r>
          </a:p>
          <a:p>
            <a:pPr marL="228600" marR="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baseline="0" dirty="0">
                <a:solidFill>
                  <a:srgbClr val="58595B"/>
                </a:solidFill>
              </a:rPr>
              <a:t>Purpose (What you want to achieve by informing and/or influencing your audience)</a:t>
            </a:r>
          </a:p>
          <a:p>
            <a:pPr marL="228600" marR="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baseline="0" dirty="0">
                <a:solidFill>
                  <a:srgbClr val="58595B"/>
                </a:solidFill>
              </a:rPr>
              <a:t>Timings (How long you have to inform and or influence your audience)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a:solidFill>
                <a:srgbClr val="58595B"/>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58595B"/>
              </a:solidFill>
            </a:endParaRPr>
          </a:p>
        </p:txBody>
      </p:sp>
      <p:sp>
        <p:nvSpPr>
          <p:cNvPr id="4" name="Slide Number Placeholder 3"/>
          <p:cNvSpPr>
            <a:spLocks noGrp="1"/>
          </p:cNvSpPr>
          <p:nvPr>
            <p:ph type="sldNum" sz="quarter" idx="10"/>
          </p:nvPr>
        </p:nvSpPr>
        <p:spPr/>
        <p:txBody>
          <a:bodyPr/>
          <a:lstStyle/>
          <a:p>
            <a:fld id="{6C14B98F-CA6E-4EEC-99C4-448CD2A7DAE0}" type="slidenum">
              <a:rPr lang="en-GB" smtClean="0"/>
              <a:t>9</a:t>
            </a:fld>
            <a:endParaRPr lang="en-GB"/>
          </a:p>
        </p:txBody>
      </p:sp>
    </p:spTree>
    <p:extLst>
      <p:ext uri="{BB962C8B-B14F-4D97-AF65-F5344CB8AC3E}">
        <p14:creationId xmlns:p14="http://schemas.microsoft.com/office/powerpoint/2010/main" val="3676692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58595B"/>
                </a:solidFill>
              </a:rPr>
              <a:t>Public Speaking can only </a:t>
            </a:r>
            <a:r>
              <a:rPr lang="en-GB" sz="1200" baseline="0" dirty="0">
                <a:solidFill>
                  <a:srgbClr val="58595B"/>
                </a:solidFill>
              </a:rPr>
              <a:t>inform and/or influence an audience if it is delivered in a structured way.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a:solidFill>
                <a:srgbClr val="58595B"/>
              </a:solidFill>
            </a:endParaRPr>
          </a:p>
          <a:p>
            <a:pPr>
              <a:defRPr/>
            </a:pPr>
            <a:r>
              <a:rPr lang="en-GB" dirty="0">
                <a:solidFill>
                  <a:srgbClr val="58595B"/>
                </a:solidFill>
              </a:rPr>
              <a:t>The best way to ensure that your Public Speaking activity is structured is to </a:t>
            </a:r>
            <a:r>
              <a:rPr lang="en-GB" b="0" dirty="0">
                <a:solidFill>
                  <a:srgbClr val="58595B"/>
                </a:solidFill>
              </a:rPr>
              <a:t>plan &amp; prepare notes that </a:t>
            </a:r>
            <a:r>
              <a:rPr lang="en-GB" dirty="0">
                <a:solidFill>
                  <a:srgbClr val="58595B"/>
                </a:solidFill>
              </a:rPr>
              <a:t>can be used as a guide when speaking.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58595B"/>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58595B"/>
                </a:solidFill>
              </a:rPr>
              <a:t>When you are </a:t>
            </a:r>
            <a:r>
              <a:rPr lang="en-GB" b="0" dirty="0">
                <a:solidFill>
                  <a:srgbClr val="58595B"/>
                </a:solidFill>
              </a:rPr>
              <a:t>planning &amp; preparing notes for your Public Speaking activity you should avoid writing</a:t>
            </a:r>
            <a:r>
              <a:rPr lang="en-GB" b="0" baseline="0" dirty="0">
                <a:solidFill>
                  <a:srgbClr val="58595B"/>
                </a:solidFill>
              </a:rPr>
              <a:t> an ad verbatim</a:t>
            </a:r>
            <a:r>
              <a:rPr lang="en-GB" b="0" dirty="0">
                <a:solidFill>
                  <a:srgbClr val="58595B"/>
                </a:solidFill>
              </a:rPr>
              <a:t> (word for word) script of what you are going say</a:t>
            </a:r>
            <a:r>
              <a:rPr lang="en-GB" b="0" baseline="0" dirty="0">
                <a:solidFill>
                  <a:srgbClr val="58595B"/>
                </a:solidFill>
              </a:rPr>
              <a:t> to read from.  Instead you should look to use headings and key words in bullet-point format to help you trigger what you want to say.</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a:solidFill>
                <a:srgbClr val="58595B"/>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a:solidFill>
                  <a:srgbClr val="58595B"/>
                </a:solidFill>
              </a:rPr>
              <a:t> It is actually incredibly difficult to speak </a:t>
            </a:r>
            <a:r>
              <a:rPr lang="en-GB" sz="1200" baseline="0" dirty="0">
                <a:solidFill>
                  <a:srgbClr val="58595B"/>
                </a:solidFill>
              </a:rPr>
              <a:t>effectively </a:t>
            </a:r>
            <a:r>
              <a:rPr lang="en-GB" b="0" baseline="0" dirty="0">
                <a:solidFill>
                  <a:srgbClr val="58595B"/>
                </a:solidFill>
              </a:rPr>
              <a:t>face-to-face from </a:t>
            </a:r>
            <a:r>
              <a:rPr lang="en-GB" sz="1200" baseline="0" dirty="0">
                <a:solidFill>
                  <a:srgbClr val="58595B"/>
                </a:solidFill>
              </a:rPr>
              <a:t>just reading from a script.  When people do speak from reading a script it is usually a combination of memorising lines while using teleprompters rather than paper to display a script for reference.</a:t>
            </a:r>
            <a:r>
              <a:rPr lang="en-GB" b="0" baseline="0" dirty="0">
                <a:solidFill>
                  <a:srgbClr val="58595B"/>
                </a:solidFill>
              </a:rPr>
              <a:t> </a:t>
            </a:r>
            <a:endParaRPr lang="en-GB" sz="1200" dirty="0">
              <a:solidFill>
                <a:srgbClr val="58595B"/>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58595B"/>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58595B"/>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58595B"/>
              </a:solidFill>
            </a:endParaRPr>
          </a:p>
        </p:txBody>
      </p:sp>
      <p:sp>
        <p:nvSpPr>
          <p:cNvPr id="4" name="Slide Number Placeholder 3"/>
          <p:cNvSpPr>
            <a:spLocks noGrp="1"/>
          </p:cNvSpPr>
          <p:nvPr>
            <p:ph type="sldNum" sz="quarter" idx="10"/>
          </p:nvPr>
        </p:nvSpPr>
        <p:spPr/>
        <p:txBody>
          <a:bodyPr/>
          <a:lstStyle/>
          <a:p>
            <a:fld id="{6C14B98F-CA6E-4EEC-99C4-448CD2A7DAE0}" type="slidenum">
              <a:rPr lang="en-GB" smtClean="0"/>
              <a:t>10</a:t>
            </a:fld>
            <a:endParaRPr lang="en-GB"/>
          </a:p>
        </p:txBody>
      </p:sp>
    </p:spTree>
    <p:extLst>
      <p:ext uri="{BB962C8B-B14F-4D97-AF65-F5344CB8AC3E}">
        <p14:creationId xmlns:p14="http://schemas.microsoft.com/office/powerpoint/2010/main" val="2994937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Al</a:t>
            </a:r>
            <a:r>
              <a:rPr lang="en-GB" baseline="0" dirty="0"/>
              <a:t>though planning and preparation are extremely important, all the planning and preparation in the world will not help</a:t>
            </a:r>
            <a:r>
              <a:rPr lang="en-GB" sz="1200" baseline="0" dirty="0">
                <a:solidFill>
                  <a:srgbClr val="58595B"/>
                </a:solidFill>
              </a:rPr>
              <a:t> if you are unable to project positive body language, and make effective use of the pitch and tone of your voice.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a:solidFill>
                <a:srgbClr val="58595B"/>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t>Like in any face-to-face</a:t>
            </a:r>
            <a:r>
              <a:rPr lang="en-GB" baseline="0" dirty="0"/>
              <a:t> </a:t>
            </a:r>
            <a:r>
              <a:rPr lang="en-GB" dirty="0"/>
              <a:t>communications,</a:t>
            </a:r>
            <a:r>
              <a:rPr lang="en-GB" baseline="0" dirty="0"/>
              <a:t> Public Speaking isn’t just about what you say; It’s </a:t>
            </a:r>
            <a:r>
              <a:rPr lang="en-GB" sz="1200" i="0" dirty="0">
                <a:solidFill>
                  <a:srgbClr val="58595B"/>
                </a:solidFill>
              </a:rPr>
              <a:t>also about how you say it!</a:t>
            </a:r>
            <a:r>
              <a:rPr lang="en-GB" sz="1200" i="0" baseline="0" dirty="0">
                <a:solidFill>
                  <a:srgbClr val="58595B"/>
                </a:solidFill>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0" baseline="0" dirty="0">
              <a:solidFill>
                <a:srgbClr val="58595B"/>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0" baseline="0" dirty="0">
                <a:solidFill>
                  <a:srgbClr val="58595B"/>
                </a:solidFill>
              </a:rPr>
              <a:t>The vast majority of the information we receive in face-to-face communications in non-verbal sources.</a:t>
            </a:r>
            <a:r>
              <a:rPr lang="en-GB" sz="1200" b="0" i="0" baseline="0" dirty="0">
                <a:solidFill>
                  <a:schemeClr val="tx1"/>
                </a:solidFill>
              </a:rPr>
              <a:t>  A</a:t>
            </a:r>
            <a:r>
              <a:rPr lang="en-GB" b="0" baseline="0" dirty="0"/>
              <a:t>round 70% of the information we receive in face-to-face communications comes from body language and around 23% comes from voice pitch and tone.  Only around 7% of the information we receive in face-to-face communications comes from the words we say.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baseline="0" dirty="0">
              <a:solidFill>
                <a:srgbClr val="58595B"/>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baseline="0" dirty="0">
                <a:solidFill>
                  <a:srgbClr val="58595B"/>
                </a:solidFill>
              </a:rPr>
              <a:t>It is therefore essential that when you are undertaking any Public Speaking activity your are mindful of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baseline="0" dirty="0">
              <a:solidFill>
                <a:srgbClr val="58595B"/>
              </a:solidFill>
            </a:endParaRPr>
          </a:p>
          <a:p>
            <a:pPr marL="285750" indent="-285750">
              <a:buFont typeface="Wingdings" panose="05000000000000000000" pitchFamily="2" charset="2"/>
              <a:buChar char="§"/>
            </a:pPr>
            <a:r>
              <a:rPr lang="en-GB" b="0" dirty="0">
                <a:solidFill>
                  <a:srgbClr val="EC008C"/>
                </a:solidFill>
              </a:rPr>
              <a:t>Your Posture &amp; Body Movements</a:t>
            </a:r>
            <a:endParaRPr lang="en-GB" sz="800" b="0" dirty="0"/>
          </a:p>
          <a:p>
            <a:pPr marL="285750" indent="-285750">
              <a:buFont typeface="Wingdings" panose="05000000000000000000" pitchFamily="2" charset="2"/>
              <a:buChar char="§"/>
            </a:pPr>
            <a:r>
              <a:rPr lang="en-GB" b="0" dirty="0">
                <a:solidFill>
                  <a:srgbClr val="F47C32"/>
                </a:solidFill>
              </a:rPr>
              <a:t>Your Facial Movements &amp; Making Regular Eye Contact</a:t>
            </a:r>
            <a:endParaRPr lang="en-GB" sz="800" b="0" dirty="0"/>
          </a:p>
          <a:p>
            <a:pPr marL="285750" indent="-285750">
              <a:buFont typeface="Wingdings" panose="05000000000000000000" pitchFamily="2" charset="2"/>
              <a:buChar char="§"/>
            </a:pPr>
            <a:r>
              <a:rPr lang="en-GB" b="0" dirty="0">
                <a:solidFill>
                  <a:srgbClr val="0072BC"/>
                </a:solidFill>
              </a:rPr>
              <a:t>Your Voice Pitch &amp; Tone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baseline="0" dirty="0">
              <a:solidFill>
                <a:srgbClr val="58595B"/>
              </a:solidFill>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200" i="0" baseline="0" dirty="0">
              <a:solidFill>
                <a:srgbClr val="58595B"/>
              </a:solidFill>
            </a:endParaRPr>
          </a:p>
        </p:txBody>
      </p:sp>
      <p:sp>
        <p:nvSpPr>
          <p:cNvPr id="4" name="Slide Number Placeholder 3"/>
          <p:cNvSpPr>
            <a:spLocks noGrp="1"/>
          </p:cNvSpPr>
          <p:nvPr>
            <p:ph type="sldNum" sz="quarter" idx="10"/>
          </p:nvPr>
        </p:nvSpPr>
        <p:spPr/>
        <p:txBody>
          <a:bodyPr/>
          <a:lstStyle/>
          <a:p>
            <a:fld id="{6C14B98F-CA6E-4EEC-99C4-448CD2A7DAE0}" type="slidenum">
              <a:rPr lang="en-GB" smtClean="0"/>
              <a:t>11</a:t>
            </a:fld>
            <a:endParaRPr lang="en-GB"/>
          </a:p>
        </p:txBody>
      </p:sp>
    </p:spTree>
    <p:extLst>
      <p:ext uri="{BB962C8B-B14F-4D97-AF65-F5344CB8AC3E}">
        <p14:creationId xmlns:p14="http://schemas.microsoft.com/office/powerpoint/2010/main" val="2627434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baseline="0" dirty="0">
                <a:solidFill>
                  <a:srgbClr val="58595B"/>
                </a:solidFill>
              </a:rPr>
              <a:t>Not convinced on how important posture, movement, eye contact and voice pitch and tone are?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baseline="0" dirty="0">
              <a:solidFill>
                <a:srgbClr val="58595B"/>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baseline="0" dirty="0">
                <a:solidFill>
                  <a:srgbClr val="58595B"/>
                </a:solidFill>
              </a:rPr>
              <a:t>Well here is a short video to highlight how important they are, that Public Speaking really isn’t just about what you say;  It’s also about how you say it!</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p:cNvSpPr>
            <a:spLocks noGrp="1"/>
          </p:cNvSpPr>
          <p:nvPr>
            <p:ph type="sldNum" sz="quarter" idx="10"/>
          </p:nvPr>
        </p:nvSpPr>
        <p:spPr/>
        <p:txBody>
          <a:bodyPr/>
          <a:lstStyle/>
          <a:p>
            <a:fld id="{6C14B98F-CA6E-4EEC-99C4-448CD2A7DAE0}" type="slidenum">
              <a:rPr lang="en-GB" smtClean="0"/>
              <a:t>12</a:t>
            </a:fld>
            <a:endParaRPr lang="en-GB"/>
          </a:p>
        </p:txBody>
      </p:sp>
    </p:spTree>
    <p:extLst>
      <p:ext uri="{BB962C8B-B14F-4D97-AF65-F5344CB8AC3E}">
        <p14:creationId xmlns:p14="http://schemas.microsoft.com/office/powerpoint/2010/main" val="85752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Read</a:t>
            </a:r>
            <a:r>
              <a:rPr lang="en-GB" b="1" baseline="0" dirty="0"/>
              <a:t> out and explain points from the slide.</a:t>
            </a:r>
            <a:endParaRPr lang="en-GB" b="1" dirty="0"/>
          </a:p>
        </p:txBody>
      </p:sp>
      <p:sp>
        <p:nvSpPr>
          <p:cNvPr id="4" name="Slide Number Placeholder 3"/>
          <p:cNvSpPr>
            <a:spLocks noGrp="1"/>
          </p:cNvSpPr>
          <p:nvPr>
            <p:ph type="sldNum" sz="quarter" idx="10"/>
          </p:nvPr>
        </p:nvSpPr>
        <p:spPr/>
        <p:txBody>
          <a:bodyPr/>
          <a:lstStyle/>
          <a:p>
            <a:fld id="{6C14B98F-CA6E-4EEC-99C4-448CD2A7DAE0}" type="slidenum">
              <a:rPr lang="en-GB" smtClean="0"/>
              <a:t>13</a:t>
            </a:fld>
            <a:endParaRPr lang="en-GB"/>
          </a:p>
        </p:txBody>
      </p:sp>
    </p:spTree>
    <p:extLst>
      <p:ext uri="{BB962C8B-B14F-4D97-AF65-F5344CB8AC3E}">
        <p14:creationId xmlns:p14="http://schemas.microsoft.com/office/powerpoint/2010/main" val="2982008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a:t>Click to edit</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616774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78CAF9E-9079-45D3-80A7-785038E4D45F}" type="datetimeFigureOut">
              <a:rPr lang="en-GB" smtClean="0"/>
              <a:t>19/10/2022</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DD99023-CF47-4961-8664-44930561D820}" type="slidenum">
              <a:rPr lang="en-GB" smtClean="0"/>
              <a:t>‹N°›</a:t>
            </a:fld>
            <a:endParaRPr lang="en-GB"/>
          </a:p>
        </p:txBody>
      </p:sp>
    </p:spTree>
    <p:extLst>
      <p:ext uri="{BB962C8B-B14F-4D97-AF65-F5344CB8AC3E}">
        <p14:creationId xmlns:p14="http://schemas.microsoft.com/office/powerpoint/2010/main" val="2741407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78CAF9E-9079-45D3-80A7-785038E4D45F}" type="datetimeFigureOut">
              <a:rPr lang="en-GB" smtClean="0"/>
              <a:t>19/10/2022</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DD99023-CF47-4961-8664-44930561D820}" type="slidenum">
              <a:rPr lang="en-GB" smtClean="0"/>
              <a:t>‹N°›</a:t>
            </a:fld>
            <a:endParaRPr lang="en-GB"/>
          </a:p>
        </p:txBody>
      </p:sp>
    </p:spTree>
    <p:extLst>
      <p:ext uri="{BB962C8B-B14F-4D97-AF65-F5344CB8AC3E}">
        <p14:creationId xmlns:p14="http://schemas.microsoft.com/office/powerpoint/2010/main" val="3963337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p:nvPr/>
        </p:nvSpPr>
        <p:spPr>
          <a:xfrm>
            <a:off x="0" y="-1437"/>
            <a:ext cx="9144000" cy="1525599"/>
          </a:xfrm>
          <a:prstGeom prst="rect">
            <a:avLst/>
          </a:prstGeom>
          <a:solidFill>
            <a:schemeClr val="dk2">
              <a:alpha val="20000"/>
            </a:schemeClr>
          </a:solidFill>
          <a:ln>
            <a:noFill/>
          </a:ln>
        </p:spPr>
        <p:txBody>
          <a:bodyPr lIns="91425" tIns="45700" rIns="91425" bIns="45700" anchor="ctr" anchorCtr="0">
            <a:noAutofit/>
          </a:bodyPr>
          <a:lstStyle/>
          <a:p>
            <a:pPr>
              <a:spcBef>
                <a:spcPts val="0"/>
              </a:spcBef>
              <a:buNone/>
            </a:pPr>
            <a:endParaRPr sz="1800" dirty="0"/>
          </a:p>
        </p:txBody>
      </p:sp>
      <p:grpSp>
        <p:nvGrpSpPr>
          <p:cNvPr id="19" name="Shape 19"/>
          <p:cNvGrpSpPr/>
          <p:nvPr/>
        </p:nvGrpSpPr>
        <p:grpSpPr>
          <a:xfrm>
            <a:off x="0" y="-1437"/>
            <a:ext cx="649180" cy="6859503"/>
            <a:chOff x="0" y="-1438"/>
            <a:chExt cx="649180" cy="6859503"/>
          </a:xfrm>
        </p:grpSpPr>
        <p:sp>
          <p:nvSpPr>
            <p:cNvPr id="20" name="Shape 20"/>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803"/>
              </a:srgbClr>
            </a:solidFill>
            <a:ln>
              <a:noFill/>
            </a:ln>
          </p:spPr>
          <p:txBody>
            <a:bodyPr lIns="91425" tIns="45700" rIns="91425" bIns="45700" anchor="ctr" anchorCtr="0">
              <a:noAutofit/>
            </a:bodyPr>
            <a:lstStyle/>
            <a:p>
              <a:pPr>
                <a:spcBef>
                  <a:spcPts val="0"/>
                </a:spcBef>
                <a:buNone/>
              </a:pPr>
              <a:endParaRPr sz="1800" dirty="0"/>
            </a:p>
          </p:txBody>
        </p:sp>
        <p:sp>
          <p:nvSpPr>
            <p:cNvPr id="21" name="Shape 21"/>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sz="1800" dirty="0"/>
            </a:p>
          </p:txBody>
        </p:sp>
      </p:grpSp>
      <p:grpSp>
        <p:nvGrpSpPr>
          <p:cNvPr id="22" name="Shape 22"/>
          <p:cNvGrpSpPr/>
          <p:nvPr/>
        </p:nvGrpSpPr>
        <p:grpSpPr>
          <a:xfrm flipH="1">
            <a:off x="8494493" y="0"/>
            <a:ext cx="649180" cy="6859503"/>
            <a:chOff x="0" y="-1438"/>
            <a:chExt cx="649180" cy="6859503"/>
          </a:xfrm>
        </p:grpSpPr>
        <p:sp>
          <p:nvSpPr>
            <p:cNvPr id="23" name="Shape 23"/>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803"/>
              </a:srgbClr>
            </a:solidFill>
            <a:ln>
              <a:noFill/>
            </a:ln>
          </p:spPr>
          <p:txBody>
            <a:bodyPr lIns="91425" tIns="45700" rIns="91425" bIns="45700" anchor="ctr" anchorCtr="0">
              <a:noAutofit/>
            </a:bodyPr>
            <a:lstStyle/>
            <a:p>
              <a:pPr>
                <a:spcBef>
                  <a:spcPts val="0"/>
                </a:spcBef>
                <a:buNone/>
              </a:pPr>
              <a:endParaRPr sz="1800" dirty="0"/>
            </a:p>
          </p:txBody>
        </p:sp>
        <p:sp>
          <p:nvSpPr>
            <p:cNvPr id="24" name="Shape 24"/>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sz="1800" dirty="0"/>
            </a:p>
          </p:txBody>
        </p:sp>
      </p:grpSp>
      <p:sp>
        <p:nvSpPr>
          <p:cNvPr id="25" name="Shape 25"/>
          <p:cNvSpPr/>
          <p:nvPr/>
        </p:nvSpPr>
        <p:spPr>
          <a:xfrm>
            <a:off x="0" y="6324601"/>
            <a:ext cx="9144000" cy="534799"/>
          </a:xfrm>
          <a:prstGeom prst="rect">
            <a:avLst/>
          </a:prstGeom>
          <a:solidFill>
            <a:schemeClr val="dk1">
              <a:alpha val="14901"/>
            </a:schemeClr>
          </a:solidFill>
          <a:ln>
            <a:noFill/>
          </a:ln>
        </p:spPr>
        <p:txBody>
          <a:bodyPr lIns="91425" tIns="45700" rIns="91425" bIns="45700" anchor="ctr" anchorCtr="0">
            <a:noAutofit/>
          </a:bodyPr>
          <a:lstStyle/>
          <a:p>
            <a:pPr>
              <a:spcBef>
                <a:spcPts val="0"/>
              </a:spcBef>
              <a:buNone/>
            </a:pPr>
            <a:endParaRPr sz="1800" dirty="0"/>
          </a:p>
        </p:txBody>
      </p:sp>
      <p:sp>
        <p:nvSpPr>
          <p:cNvPr id="26" name="Shape 26"/>
          <p:cNvSpPr txBox="1">
            <a:spLocks noGrp="1"/>
          </p:cNvSpPr>
          <p:nvPr>
            <p:ph type="title"/>
          </p:nvPr>
        </p:nvSpPr>
        <p:spPr>
          <a:xfrm>
            <a:off x="457200" y="274637"/>
            <a:ext cx="8229600" cy="1143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7" name="Shape 27"/>
          <p:cNvSpPr txBox="1">
            <a:spLocks noGrp="1"/>
          </p:cNvSpPr>
          <p:nvPr>
            <p:ph type="body" idx="1"/>
          </p:nvPr>
        </p:nvSpPr>
        <p:spPr>
          <a:xfrm>
            <a:off x="457200" y="1600201"/>
            <a:ext cx="8229600" cy="4967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1774965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4245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24193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a:t>
            </a:r>
            <a:endParaRPr lang="en-GB" dirty="0"/>
          </a:p>
        </p:txBody>
      </p:sp>
      <p:sp>
        <p:nvSpPr>
          <p:cNvPr id="3" name="Content Placeholder 2"/>
          <p:cNvSpPr>
            <a:spLocks noGrp="1"/>
          </p:cNvSpPr>
          <p:nvPr>
            <p:ph sz="half" idx="1"/>
          </p:nvPr>
        </p:nvSpPr>
        <p:spPr>
          <a:xfrm>
            <a:off x="457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75056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a:t>
            </a:r>
            <a:endParaRPr lang="en-GB" dirty="0"/>
          </a:p>
        </p:txBody>
      </p:sp>
      <p:sp>
        <p:nvSpPr>
          <p:cNvPr id="3" name="Text Placeholder 2"/>
          <p:cNvSpPr>
            <a:spLocks noGrp="1"/>
          </p:cNvSpPr>
          <p:nvPr>
            <p:ph type="body" idx="1"/>
          </p:nvPr>
        </p:nvSpPr>
        <p:spPr>
          <a:xfrm>
            <a:off x="457200" y="119675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4" name="Content Placeholder 3"/>
          <p:cNvSpPr>
            <a:spLocks noGrp="1"/>
          </p:cNvSpPr>
          <p:nvPr>
            <p:ph sz="half" idx="2"/>
          </p:nvPr>
        </p:nvSpPr>
        <p:spPr>
          <a:xfrm>
            <a:off x="457200" y="1916832"/>
            <a:ext cx="4040188" cy="4209331"/>
          </a:xfrm>
        </p:spPr>
        <p:txBody>
          <a:bodyPr/>
          <a:lstStyle>
            <a:lvl1pPr>
              <a:defRPr sz="2400">
                <a:solidFill>
                  <a:schemeClr val="tx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19675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6" name="Content Placeholder 5"/>
          <p:cNvSpPr>
            <a:spLocks noGrp="1"/>
          </p:cNvSpPr>
          <p:nvPr>
            <p:ph sz="quarter" idx="4"/>
          </p:nvPr>
        </p:nvSpPr>
        <p:spPr>
          <a:xfrm>
            <a:off x="4645025" y="1916832"/>
            <a:ext cx="4041775" cy="4209331"/>
          </a:xfrm>
        </p:spPr>
        <p:txBody>
          <a:bodyPr/>
          <a:lstStyle>
            <a:lvl1pPr>
              <a:defRPr sz="2400">
                <a:solidFill>
                  <a:schemeClr val="tx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74977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a:t>
            </a:r>
            <a:endParaRPr lang="en-GB"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78CAF9E-9079-45D3-80A7-785038E4D45F}" type="datetimeFigureOut">
              <a:rPr lang="en-GB" smtClean="0"/>
              <a:t>19/10/2022</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DD99023-CF47-4961-8664-44930561D820}" type="slidenum">
              <a:rPr lang="en-GB" smtClean="0"/>
              <a:t>‹N°›</a:t>
            </a:fld>
            <a:endParaRPr lang="en-GB"/>
          </a:p>
        </p:txBody>
      </p:sp>
    </p:spTree>
    <p:extLst>
      <p:ext uri="{BB962C8B-B14F-4D97-AF65-F5344CB8AC3E}">
        <p14:creationId xmlns:p14="http://schemas.microsoft.com/office/powerpoint/2010/main" val="1956900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78CAF9E-9079-45D3-80A7-785038E4D45F}" type="datetimeFigureOut">
              <a:rPr lang="en-GB" smtClean="0"/>
              <a:t>19/10/2022</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DD99023-CF47-4961-8664-44930561D820}" type="slidenum">
              <a:rPr lang="en-GB" smtClean="0"/>
              <a:t>‹N°›</a:t>
            </a:fld>
            <a:endParaRPr lang="en-GB"/>
          </a:p>
        </p:txBody>
      </p:sp>
    </p:spTree>
    <p:extLst>
      <p:ext uri="{BB962C8B-B14F-4D97-AF65-F5344CB8AC3E}">
        <p14:creationId xmlns:p14="http://schemas.microsoft.com/office/powerpoint/2010/main" val="3893651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1412776"/>
            <a:ext cx="5111750"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95158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1196751"/>
            <a:ext cx="5486400" cy="35308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17280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131024" cy="778098"/>
          </a:xfrm>
          <a:prstGeom prst="rect">
            <a:avLst/>
          </a:prstGeom>
        </p:spPr>
        <p:txBody>
          <a:bodyPr vert="horz" lIns="91440" tIns="45720" rIns="91440" bIns="45720" rtlCol="0" anchor="ctr">
            <a:normAutofit/>
          </a:bodyPr>
          <a:lstStyle/>
          <a:p>
            <a:r>
              <a:rPr lang="en-US" dirty="0"/>
              <a:t>Click to edit</a:t>
            </a:r>
            <a:endParaRPr lang="en-GB" dirty="0"/>
          </a:p>
        </p:txBody>
      </p:sp>
      <p:sp>
        <p:nvSpPr>
          <p:cNvPr id="3" name="Text Placeholder 2"/>
          <p:cNvSpPr>
            <a:spLocks noGrp="1"/>
          </p:cNvSpPr>
          <p:nvPr>
            <p:ph type="body" idx="1"/>
          </p:nvPr>
        </p:nvSpPr>
        <p:spPr>
          <a:xfrm>
            <a:off x="457200" y="1196752"/>
            <a:ext cx="8229600" cy="49294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47130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spcBef>
          <a:spcPct val="0"/>
        </a:spcBef>
        <a:buNone/>
        <a:defRPr sz="4400" kern="1200">
          <a:solidFill>
            <a:srgbClr val="D80E86"/>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E46C0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ideo" Target="about:blank" TargetMode="External"/><Relationship Id="rId5" Type="http://schemas.openxmlformats.org/officeDocument/2006/relationships/image" Target="../media/image9.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6" name="Picture 4" descr="http://www.wirerealm.com/wp-content/uploads/2014/07/shure-sm58-live-performance-dynamic-microphone-1024x6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6386" y="4174850"/>
            <a:ext cx="2958951" cy="199671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26473" y="1806123"/>
            <a:ext cx="9144000" cy="1470025"/>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rgbClr val="D80E86"/>
                </a:solidFill>
                <a:latin typeface="+mj-lt"/>
                <a:ea typeface="+mj-ea"/>
                <a:cs typeface="+mj-cs"/>
              </a:defRPr>
            </a:lvl1pPr>
          </a:lstStyle>
          <a:p>
            <a:pPr>
              <a:lnSpc>
                <a:spcPct val="120000"/>
              </a:lnSpc>
            </a:pPr>
            <a:r>
              <a:rPr lang="en-GB" sz="4000" b="1" dirty="0">
                <a:solidFill>
                  <a:srgbClr val="FF0000"/>
                </a:solidFill>
                <a:effectLst>
                  <a:outerShdw blurRad="38100" dist="38100" dir="2700000" algn="tl">
                    <a:srgbClr val="000000">
                      <a:alpha val="43137"/>
                    </a:srgbClr>
                  </a:outerShdw>
                </a:effectLst>
                <a:latin typeface="Bookman Old Style" panose="02050604050505020204" pitchFamily="18" charset="0"/>
              </a:rPr>
              <a:t>An Introduction To</a:t>
            </a:r>
            <a:r>
              <a:rPr lang="en-GB" sz="6600" b="1" dirty="0">
                <a:solidFill>
                  <a:srgbClr val="FF0000"/>
                </a:solidFill>
                <a:effectLst>
                  <a:outerShdw blurRad="38100" dist="38100" dir="2700000" algn="tl">
                    <a:srgbClr val="000000">
                      <a:alpha val="43137"/>
                    </a:srgbClr>
                  </a:outerShdw>
                </a:effectLst>
                <a:latin typeface="Bookman Old Style" panose="02050604050505020204" pitchFamily="18" charset="0"/>
              </a:rPr>
              <a:t/>
            </a:r>
            <a:br>
              <a:rPr lang="en-GB" sz="6600" b="1" dirty="0">
                <a:solidFill>
                  <a:srgbClr val="FF0000"/>
                </a:solidFill>
                <a:effectLst>
                  <a:outerShdw blurRad="38100" dist="38100" dir="2700000" algn="tl">
                    <a:srgbClr val="000000">
                      <a:alpha val="43137"/>
                    </a:srgbClr>
                  </a:outerShdw>
                </a:effectLst>
                <a:latin typeface="Bookman Old Style" panose="02050604050505020204" pitchFamily="18" charset="0"/>
              </a:rPr>
            </a:br>
            <a:r>
              <a:rPr lang="en-GB" sz="8900" b="1" dirty="0">
                <a:solidFill>
                  <a:srgbClr val="FF0000"/>
                </a:solidFill>
                <a:effectLst>
                  <a:outerShdw blurRad="38100" dist="38100" dir="2700000" algn="tl">
                    <a:srgbClr val="000000">
                      <a:alpha val="43137"/>
                    </a:srgbClr>
                  </a:outerShdw>
                </a:effectLst>
                <a:latin typeface="Bookman Old Style" panose="02050604050505020204" pitchFamily="18" charset="0"/>
              </a:rPr>
              <a:t>Public Speaking</a:t>
            </a:r>
            <a:endParaRPr lang="en-GB" sz="6600" b="1" dirty="0">
              <a:solidFill>
                <a:srgbClr val="FF0000"/>
              </a:solidFill>
              <a:effectLst>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3239279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7384"/>
            <a:ext cx="7020272"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r>
              <a:rPr lang="en-GB" sz="4000" b="1" i="1" u="sng" dirty="0">
                <a:solidFill>
                  <a:srgbClr val="FF0000"/>
                </a:solidFill>
                <a:effectLst>
                  <a:outerShdw blurRad="38100" dist="38100" dir="2700000" algn="tl">
                    <a:srgbClr val="000000">
                      <a:alpha val="43137"/>
                    </a:srgbClr>
                  </a:outerShdw>
                </a:effectLst>
                <a:latin typeface="Bookman Old Style" panose="02050604050505020204" pitchFamily="18" charset="0"/>
              </a:rPr>
              <a:t>Planning &amp; Preparation</a:t>
            </a:r>
          </a:p>
        </p:txBody>
      </p:sp>
      <p:sp>
        <p:nvSpPr>
          <p:cNvPr id="3" name="AutoShape 4" descr="http://www.clker.com/cliparts/a/0/K/O/K/h/shield.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http://www.clker.com/cliparts/a/0/K/O/K/h/shield.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http://www.clker.com/cliparts/a/0/K/O/K/h/shield.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0" descr="http://www.clker.com/cliparts/a/0/K/O/K/h/shield.sv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Rectangle 25"/>
          <p:cNvSpPr/>
          <p:nvPr/>
        </p:nvSpPr>
        <p:spPr>
          <a:xfrm>
            <a:off x="-8467" y="917104"/>
            <a:ext cx="9152467" cy="830997"/>
          </a:xfrm>
          <a:prstGeom prst="rect">
            <a:avLst/>
          </a:prstGeom>
        </p:spPr>
        <p:txBody>
          <a:bodyPr wrap="square">
            <a:spAutoFit/>
          </a:bodyPr>
          <a:lstStyle/>
          <a:p>
            <a:pPr>
              <a:defRPr/>
            </a:pPr>
            <a:r>
              <a:rPr lang="en-GB" sz="2400" b="1" i="1" dirty="0">
                <a:solidFill>
                  <a:srgbClr val="FF0000"/>
                </a:solidFill>
                <a:effectLst>
                  <a:outerShdw blurRad="38100" dist="38100" dir="2700000" algn="tl">
                    <a:srgbClr val="000000">
                      <a:alpha val="43137"/>
                    </a:srgbClr>
                  </a:outerShdw>
                </a:effectLst>
                <a:latin typeface="Bookman Old Style" panose="02050604050505020204" pitchFamily="18" charset="0"/>
              </a:rPr>
              <a:t>Public Speaking can only inform and/or influence an audience if it is delivered in a structured way!</a:t>
            </a:r>
          </a:p>
        </p:txBody>
      </p:sp>
      <p:sp>
        <p:nvSpPr>
          <p:cNvPr id="2" name="Rectangle 1"/>
          <p:cNvSpPr/>
          <p:nvPr/>
        </p:nvSpPr>
        <p:spPr>
          <a:xfrm>
            <a:off x="-8467" y="1700808"/>
            <a:ext cx="6524683" cy="5293757"/>
          </a:xfrm>
          <a:prstGeom prst="rect">
            <a:avLst/>
          </a:prstGeom>
        </p:spPr>
        <p:txBody>
          <a:bodyPr wrap="square">
            <a:spAutoFit/>
          </a:bodyPr>
          <a:lstStyle/>
          <a:p>
            <a:pPr algn="just">
              <a:defRPr/>
            </a:pPr>
            <a:r>
              <a:rPr lang="en-GB" sz="3200" dirty="0">
                <a:solidFill>
                  <a:srgbClr val="FF0000"/>
                </a:solidFill>
                <a:effectLst>
                  <a:outerShdw blurRad="38100" dist="38100" dir="2700000" algn="tl">
                    <a:srgbClr val="000000">
                      <a:alpha val="43137"/>
                    </a:srgbClr>
                  </a:outerShdw>
                </a:effectLst>
                <a:latin typeface="Bookman Old Style" panose="02050604050505020204" pitchFamily="18" charset="0"/>
              </a:rPr>
              <a:t>The best way to ensure that your Public Speaking activity is structured is to </a:t>
            </a:r>
            <a:r>
              <a:rPr lang="en-GB" sz="3200" b="1" dirty="0">
                <a:solidFill>
                  <a:srgbClr val="FF0000"/>
                </a:solidFill>
                <a:effectLst>
                  <a:outerShdw blurRad="38100" dist="38100" dir="2700000" algn="tl">
                    <a:srgbClr val="000000">
                      <a:alpha val="43137"/>
                    </a:srgbClr>
                  </a:outerShdw>
                </a:effectLst>
                <a:latin typeface="Bookman Old Style" panose="02050604050505020204" pitchFamily="18" charset="0"/>
              </a:rPr>
              <a:t>plan &amp; prepare notes</a:t>
            </a:r>
            <a:r>
              <a:rPr lang="en-GB" sz="3200" dirty="0">
                <a:solidFill>
                  <a:srgbClr val="FF0000"/>
                </a:solidFill>
                <a:effectLst>
                  <a:outerShdw blurRad="38100" dist="38100" dir="2700000" algn="tl">
                    <a:srgbClr val="000000">
                      <a:alpha val="43137"/>
                    </a:srgbClr>
                  </a:outerShdw>
                </a:effectLst>
                <a:latin typeface="Bookman Old Style" panose="02050604050505020204" pitchFamily="18" charset="0"/>
              </a:rPr>
              <a:t> that can be used as a guide when speaking</a:t>
            </a:r>
            <a:r>
              <a:rPr lang="en-GB" sz="3200" dirty="0" smtClean="0">
                <a:solidFill>
                  <a:srgbClr val="FF0000"/>
                </a:solidFill>
                <a:effectLst>
                  <a:outerShdw blurRad="38100" dist="38100" dir="2700000" algn="tl">
                    <a:srgbClr val="000000">
                      <a:alpha val="43137"/>
                    </a:srgbClr>
                  </a:outerShdw>
                </a:effectLst>
                <a:latin typeface="Bookman Old Style" panose="02050604050505020204" pitchFamily="18" charset="0"/>
              </a:rPr>
              <a:t>.</a:t>
            </a:r>
            <a:endParaRPr lang="en-GB" sz="3200" dirty="0">
              <a:solidFill>
                <a:srgbClr val="FF0000"/>
              </a:solidFill>
              <a:effectLst>
                <a:outerShdw blurRad="38100" dist="38100" dir="2700000" algn="tl">
                  <a:srgbClr val="000000">
                    <a:alpha val="43137"/>
                  </a:srgbClr>
                </a:outerShdw>
              </a:effectLst>
              <a:latin typeface="Bookman Old Style" panose="02050604050505020204" pitchFamily="18" charset="0"/>
            </a:endParaRPr>
          </a:p>
          <a:p>
            <a:pPr algn="just">
              <a:defRPr/>
            </a:pPr>
            <a:r>
              <a:rPr lang="en-GB" sz="3200" dirty="0">
                <a:solidFill>
                  <a:srgbClr val="FF0000"/>
                </a:solidFill>
                <a:effectLst>
                  <a:outerShdw blurRad="38100" dist="38100" dir="2700000" algn="tl">
                    <a:srgbClr val="000000">
                      <a:alpha val="43137"/>
                    </a:srgbClr>
                  </a:outerShdw>
                </a:effectLst>
                <a:latin typeface="Bookman Old Style" panose="02050604050505020204" pitchFamily="18" charset="0"/>
              </a:rPr>
              <a:t>Your notes should be headings and key words bullet-point format and not a word for word script of everything you want to say.</a:t>
            </a:r>
          </a:p>
          <a:p>
            <a:pPr>
              <a:defRPr/>
            </a:pPr>
            <a:endParaRPr lang="en-GB" dirty="0">
              <a:solidFill>
                <a:srgbClr val="58595B"/>
              </a:solidFill>
            </a:endParaRPr>
          </a:p>
        </p:txBody>
      </p:sp>
      <p:pic>
        <p:nvPicPr>
          <p:cNvPr id="1028" name="Picture 4" descr="http://igoscience.com/wp-content/uploads/aspirin-molecule-ball-stick-C9H8O4-v11.p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867" b="100000" l="0" r="90000"/>
                    </a14:imgEffect>
                  </a14:imgLayer>
                </a14:imgProps>
              </a:ext>
              <a:ext uri="{28A0092B-C50C-407E-A947-70E740481C1C}">
                <a14:useLocalDpi xmlns:a14="http://schemas.microsoft.com/office/drawing/2010/main" val="0"/>
              </a:ext>
            </a:extLst>
          </a:blip>
          <a:srcRect/>
          <a:stretch>
            <a:fillRect/>
          </a:stretch>
        </p:blipFill>
        <p:spPr bwMode="auto">
          <a:xfrm>
            <a:off x="6300192" y="2780928"/>
            <a:ext cx="2843808"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332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http://www.clker.com/cliparts/a/0/K/O/K/h/shield.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http://www.clker.com/cliparts/a/0/K/O/K/h/shield.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http://www.clker.com/cliparts/a/0/K/O/K/h/shield.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0" descr="http://www.clker.com/cliparts/a/0/K/O/K/h/shield.sv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Title 1"/>
          <p:cNvSpPr txBox="1">
            <a:spLocks/>
          </p:cNvSpPr>
          <p:nvPr/>
        </p:nvSpPr>
        <p:spPr>
          <a:xfrm>
            <a:off x="1" y="-27384"/>
            <a:ext cx="6948264"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r>
              <a:rPr lang="en-GB" sz="3700" b="1" i="1" u="sng" dirty="0">
                <a:solidFill>
                  <a:srgbClr val="FF0000"/>
                </a:solidFill>
                <a:effectLst>
                  <a:outerShdw blurRad="38100" dist="38100" dir="2700000" algn="tl">
                    <a:srgbClr val="000000">
                      <a:alpha val="43137"/>
                    </a:srgbClr>
                  </a:outerShdw>
                </a:effectLst>
                <a:latin typeface="Bookman Old Style" panose="02050604050505020204" pitchFamily="18" charset="0"/>
              </a:rPr>
              <a:t>Non-Verbal Communication</a:t>
            </a:r>
          </a:p>
        </p:txBody>
      </p:sp>
      <p:sp>
        <p:nvSpPr>
          <p:cNvPr id="8" name="Rectangle 7"/>
          <p:cNvSpPr/>
          <p:nvPr/>
        </p:nvSpPr>
        <p:spPr>
          <a:xfrm>
            <a:off x="4125803" y="1052736"/>
            <a:ext cx="5002671" cy="3170099"/>
          </a:xfrm>
          <a:prstGeom prst="rect">
            <a:avLst/>
          </a:prstGeom>
        </p:spPr>
        <p:txBody>
          <a:bodyPr wrap="square">
            <a:spAutoFit/>
          </a:bodyPr>
          <a:lstStyle/>
          <a:p>
            <a:r>
              <a:rPr lang="en-GB" sz="2000" b="1" i="1" dirty="0">
                <a:solidFill>
                  <a:srgbClr val="FF0000"/>
                </a:solidFill>
                <a:effectLst>
                  <a:outerShdw blurRad="38100" dist="38100" dir="2700000" algn="tl">
                    <a:srgbClr val="000000">
                      <a:alpha val="43137"/>
                    </a:srgbClr>
                  </a:outerShdw>
                </a:effectLst>
                <a:latin typeface="Bookman Old Style" panose="02050604050505020204" pitchFamily="18" charset="0"/>
              </a:rPr>
              <a:t>Public Speaking isn’t just about what you say; It’s also about how you say it</a:t>
            </a:r>
            <a:r>
              <a:rPr lang="en-GB" sz="2000" b="1" i="1" dirty="0" smtClean="0">
                <a:solidFill>
                  <a:srgbClr val="FF0000"/>
                </a:solidFill>
                <a:effectLst>
                  <a:outerShdw blurRad="38100" dist="38100" dir="2700000" algn="tl">
                    <a:srgbClr val="000000">
                      <a:alpha val="43137"/>
                    </a:srgbClr>
                  </a:outerShdw>
                </a:effectLst>
                <a:latin typeface="Bookman Old Style" panose="02050604050505020204" pitchFamily="18" charset="0"/>
              </a:rPr>
              <a:t>!</a:t>
            </a:r>
          </a:p>
          <a:p>
            <a:r>
              <a:rPr lang="en-GB" sz="2000" b="1" i="1" dirty="0">
                <a:solidFill>
                  <a:srgbClr val="FF0000"/>
                </a:solidFill>
                <a:effectLst>
                  <a:outerShdw blurRad="38100" dist="38100" dir="2700000" algn="tl">
                    <a:srgbClr val="000000">
                      <a:alpha val="43137"/>
                    </a:srgbClr>
                  </a:outerShdw>
                </a:effectLst>
                <a:latin typeface="Bookman Old Style" panose="02050604050505020204" pitchFamily="18" charset="0"/>
              </a:rPr>
              <a:t>When undertaking any Public Speaking activity you need to be mindful </a:t>
            </a:r>
            <a:r>
              <a:rPr lang="en-GB" sz="2000" b="1" i="1" dirty="0" smtClean="0">
                <a:solidFill>
                  <a:srgbClr val="FF0000"/>
                </a:solidFill>
                <a:effectLst>
                  <a:outerShdw blurRad="38100" dist="38100" dir="2700000" algn="tl">
                    <a:srgbClr val="000000">
                      <a:alpha val="43137"/>
                    </a:srgbClr>
                  </a:outerShdw>
                </a:effectLst>
                <a:latin typeface="Bookman Old Style" panose="02050604050505020204" pitchFamily="18" charset="0"/>
              </a:rPr>
              <a:t>o</a:t>
            </a:r>
          </a:p>
          <a:p>
            <a:pPr marL="285750" indent="-285750">
              <a:buFont typeface="Wingdings" panose="05000000000000000000" pitchFamily="2" charset="2"/>
              <a:buChar char="§"/>
            </a:pPr>
            <a:r>
              <a:rPr lang="en-GB" sz="2000" b="1" i="1" dirty="0">
                <a:solidFill>
                  <a:srgbClr val="FF0000"/>
                </a:solidFill>
                <a:effectLst>
                  <a:outerShdw blurRad="38100" dist="38100" dir="2700000" algn="tl">
                    <a:srgbClr val="000000">
                      <a:alpha val="43137"/>
                    </a:srgbClr>
                  </a:outerShdw>
                </a:effectLst>
                <a:latin typeface="Bookman Old Style" panose="02050604050505020204" pitchFamily="18" charset="0"/>
              </a:rPr>
              <a:t>Your Posture &amp; Body </a:t>
            </a:r>
            <a:r>
              <a:rPr lang="en-GB" sz="2000" b="1" i="1" dirty="0" smtClean="0">
                <a:solidFill>
                  <a:srgbClr val="FF0000"/>
                </a:solidFill>
                <a:effectLst>
                  <a:outerShdw blurRad="38100" dist="38100" dir="2700000" algn="tl">
                    <a:srgbClr val="000000">
                      <a:alpha val="43137"/>
                    </a:srgbClr>
                  </a:outerShdw>
                </a:effectLst>
                <a:latin typeface="Bookman Old Style" panose="02050604050505020204" pitchFamily="18" charset="0"/>
              </a:rPr>
              <a:t>Movements</a:t>
            </a:r>
            <a:endParaRPr lang="en-GB" sz="2000" b="1" i="1" dirty="0">
              <a:solidFill>
                <a:srgbClr val="FF0000"/>
              </a:solidFill>
              <a:effectLst>
                <a:outerShdw blurRad="38100" dist="38100" dir="2700000" algn="tl">
                  <a:srgbClr val="000000">
                    <a:alpha val="43137"/>
                  </a:srgbClr>
                </a:outerShdw>
              </a:effectLst>
              <a:latin typeface="Bookman Old Style" panose="02050604050505020204" pitchFamily="18" charset="0"/>
            </a:endParaRPr>
          </a:p>
          <a:p>
            <a:pPr marL="285750" indent="-285750">
              <a:buFont typeface="Wingdings" panose="05000000000000000000" pitchFamily="2" charset="2"/>
              <a:buChar char="§"/>
            </a:pPr>
            <a:r>
              <a:rPr lang="en-GB" sz="2000" b="1" i="1" dirty="0">
                <a:solidFill>
                  <a:srgbClr val="FF0000"/>
                </a:solidFill>
                <a:effectLst>
                  <a:outerShdw blurRad="38100" dist="38100" dir="2700000" algn="tl">
                    <a:srgbClr val="000000">
                      <a:alpha val="43137"/>
                    </a:srgbClr>
                  </a:outerShdw>
                </a:effectLst>
                <a:latin typeface="Bookman Old Style" panose="02050604050505020204" pitchFamily="18" charset="0"/>
              </a:rPr>
              <a:t>Your Facial Movements &amp; Making Regular Eye </a:t>
            </a:r>
            <a:r>
              <a:rPr lang="en-GB" sz="2000" b="1" i="1" dirty="0" smtClean="0">
                <a:solidFill>
                  <a:srgbClr val="FF0000"/>
                </a:solidFill>
                <a:effectLst>
                  <a:outerShdw blurRad="38100" dist="38100" dir="2700000" algn="tl">
                    <a:srgbClr val="000000">
                      <a:alpha val="43137"/>
                    </a:srgbClr>
                  </a:outerShdw>
                </a:effectLst>
                <a:latin typeface="Bookman Old Style" panose="02050604050505020204" pitchFamily="18" charset="0"/>
              </a:rPr>
              <a:t>Contact</a:t>
            </a:r>
            <a:endParaRPr lang="en-GB" sz="2000" b="1" i="1" dirty="0">
              <a:solidFill>
                <a:srgbClr val="FF0000"/>
              </a:solidFill>
              <a:effectLst>
                <a:outerShdw blurRad="38100" dist="38100" dir="2700000" algn="tl">
                  <a:srgbClr val="000000">
                    <a:alpha val="43137"/>
                  </a:srgbClr>
                </a:outerShdw>
              </a:effectLst>
              <a:latin typeface="Bookman Old Style" panose="02050604050505020204" pitchFamily="18" charset="0"/>
            </a:endParaRPr>
          </a:p>
          <a:p>
            <a:pPr marL="285750" indent="-285750">
              <a:buFont typeface="Wingdings" panose="05000000000000000000" pitchFamily="2" charset="2"/>
              <a:buChar char="§"/>
            </a:pPr>
            <a:r>
              <a:rPr lang="en-GB" sz="2000" b="1" i="1" dirty="0">
                <a:solidFill>
                  <a:srgbClr val="FF0000"/>
                </a:solidFill>
                <a:effectLst>
                  <a:outerShdw blurRad="38100" dist="38100" dir="2700000" algn="tl">
                    <a:srgbClr val="000000">
                      <a:alpha val="43137"/>
                    </a:srgbClr>
                  </a:outerShdw>
                </a:effectLst>
                <a:latin typeface="Bookman Old Style" panose="02050604050505020204" pitchFamily="18" charset="0"/>
              </a:rPr>
              <a:t>Your Voice Pitch &amp; </a:t>
            </a:r>
            <a:r>
              <a:rPr lang="en-GB" sz="2000" b="1" i="1" dirty="0" smtClean="0">
                <a:solidFill>
                  <a:srgbClr val="FF0000"/>
                </a:solidFill>
                <a:effectLst>
                  <a:outerShdw blurRad="38100" dist="38100" dir="2700000" algn="tl">
                    <a:srgbClr val="000000">
                      <a:alpha val="43137"/>
                    </a:srgbClr>
                  </a:outerShdw>
                </a:effectLst>
                <a:latin typeface="Bookman Old Style" panose="02050604050505020204" pitchFamily="18" charset="0"/>
              </a:rPr>
              <a:t>Tone</a:t>
            </a:r>
            <a:endParaRPr lang="en-GB" sz="2000" b="1" i="1" dirty="0">
              <a:solidFill>
                <a:srgbClr val="FF0000"/>
              </a:solidFill>
              <a:effectLst>
                <a:outerShdw blurRad="38100" dist="38100" dir="2700000" algn="tl">
                  <a:srgbClr val="000000">
                    <a:alpha val="43137"/>
                  </a:srgbClr>
                </a:outerShdw>
              </a:effectLst>
              <a:latin typeface="Bookman Old Style" panose="02050604050505020204" pitchFamily="18" charset="0"/>
            </a:endParaRPr>
          </a:p>
        </p:txBody>
      </p:sp>
      <p:sp>
        <p:nvSpPr>
          <p:cNvPr id="10" name="Rectangle 9"/>
          <p:cNvSpPr/>
          <p:nvPr/>
        </p:nvSpPr>
        <p:spPr>
          <a:xfrm>
            <a:off x="612773" y="2494014"/>
            <a:ext cx="3368388" cy="374267"/>
          </a:xfrm>
          <a:prstGeom prst="rect">
            <a:avLst/>
          </a:prstGeom>
          <a:solidFill>
            <a:srgbClr val="EC008C"/>
          </a:solidFill>
          <a:ln>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612775" y="2856346"/>
            <a:ext cx="3377413" cy="374267"/>
          </a:xfrm>
          <a:prstGeom prst="rect">
            <a:avLst/>
          </a:prstGeom>
          <a:solidFill>
            <a:srgbClr val="EC008C"/>
          </a:solidFill>
          <a:ln>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614611" y="3241430"/>
            <a:ext cx="3375575" cy="374267"/>
          </a:xfrm>
          <a:prstGeom prst="rect">
            <a:avLst/>
          </a:prstGeom>
          <a:solidFill>
            <a:srgbClr val="EC008C"/>
          </a:solidFill>
          <a:ln>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rot="10800000">
            <a:off x="614153" y="3615697"/>
            <a:ext cx="3377413" cy="374267"/>
          </a:xfrm>
          <a:prstGeom prst="rect">
            <a:avLst/>
          </a:prstGeom>
          <a:solidFill>
            <a:srgbClr val="EC008C"/>
          </a:solidFill>
          <a:ln>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613694" y="3989964"/>
            <a:ext cx="3377413" cy="374267"/>
          </a:xfrm>
          <a:prstGeom prst="rect">
            <a:avLst/>
          </a:prstGeom>
          <a:solidFill>
            <a:srgbClr val="EC008C"/>
          </a:solidFill>
          <a:ln>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628647" y="4359941"/>
            <a:ext cx="3361540" cy="374267"/>
          </a:xfrm>
          <a:prstGeom prst="rect">
            <a:avLst/>
          </a:prstGeom>
          <a:solidFill>
            <a:srgbClr val="EC008C"/>
          </a:solidFill>
          <a:ln>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rot="10800000">
            <a:off x="612773" y="4677191"/>
            <a:ext cx="3377413" cy="435574"/>
          </a:xfrm>
          <a:prstGeom prst="rect">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612775" y="5107357"/>
            <a:ext cx="3377413" cy="374267"/>
          </a:xfrm>
          <a:prstGeom prst="rect">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612775" y="5476216"/>
            <a:ext cx="3377413" cy="374267"/>
          </a:xfrm>
          <a:prstGeom prst="rect">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612775" y="5760461"/>
            <a:ext cx="3377413" cy="458880"/>
          </a:xfrm>
          <a:prstGeom prst="rect">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46C0A"/>
              </a:solidFill>
            </a:endParaRPr>
          </a:p>
        </p:txBody>
      </p:sp>
      <p:sp>
        <p:nvSpPr>
          <p:cNvPr id="23" name="Rectangle 22"/>
          <p:cNvSpPr/>
          <p:nvPr/>
        </p:nvSpPr>
        <p:spPr>
          <a:xfrm>
            <a:off x="612773" y="2123439"/>
            <a:ext cx="3368388" cy="374267"/>
          </a:xfrm>
          <a:prstGeom prst="rect">
            <a:avLst/>
          </a:prstGeom>
          <a:solidFill>
            <a:srgbClr val="EC008C"/>
          </a:solidFill>
          <a:ln>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612773" y="1724582"/>
            <a:ext cx="3368388" cy="374267"/>
          </a:xfrm>
          <a:prstGeom prst="rect">
            <a:avLst/>
          </a:prstGeom>
          <a:solidFill>
            <a:srgbClr val="EC008C"/>
          </a:solidFill>
          <a:ln>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611560" y="1715324"/>
            <a:ext cx="3377413" cy="1569660"/>
          </a:xfrm>
          <a:prstGeom prst="rect">
            <a:avLst/>
          </a:prstGeom>
        </p:spPr>
        <p:txBody>
          <a:bodyPr wrap="square">
            <a:spAutoFit/>
          </a:bodyPr>
          <a:lstStyle/>
          <a:p>
            <a:pPr lvl="0" algn="just">
              <a:defRPr/>
            </a:pPr>
            <a:r>
              <a:rPr lang="en-GB" sz="3200" b="1" i="1" u="sng" dirty="0">
                <a:solidFill>
                  <a:srgbClr val="FF0000"/>
                </a:solidFill>
                <a:effectLst>
                  <a:outerShdw blurRad="38100" dist="38100" dir="2700000" algn="tl">
                    <a:srgbClr val="000000">
                      <a:alpha val="43137"/>
                    </a:srgbClr>
                  </a:outerShdw>
                </a:effectLst>
                <a:latin typeface="Bookman Old Style" panose="02050604050505020204" pitchFamily="18" charset="0"/>
              </a:rPr>
              <a:t>70%           Body Language</a:t>
            </a:r>
          </a:p>
        </p:txBody>
      </p:sp>
      <p:sp>
        <p:nvSpPr>
          <p:cNvPr id="26" name="Rectangle 25"/>
          <p:cNvSpPr/>
          <p:nvPr/>
        </p:nvSpPr>
        <p:spPr>
          <a:xfrm>
            <a:off x="657198" y="4735326"/>
            <a:ext cx="3283559" cy="892552"/>
          </a:xfrm>
          <a:prstGeom prst="rect">
            <a:avLst/>
          </a:prstGeom>
        </p:spPr>
        <p:txBody>
          <a:bodyPr wrap="square">
            <a:spAutoFit/>
          </a:bodyPr>
          <a:lstStyle/>
          <a:p>
            <a:pPr lvl="0">
              <a:defRPr/>
            </a:pPr>
            <a:r>
              <a:rPr lang="en-GB" sz="5200" b="1" i="1" u="sng" dirty="0">
                <a:solidFill>
                  <a:srgbClr val="FF0000"/>
                </a:solidFill>
                <a:effectLst>
                  <a:outerShdw blurRad="38100" dist="38100" dir="2700000" algn="tl">
                    <a:srgbClr val="000000">
                      <a:alpha val="43137"/>
                    </a:srgbClr>
                  </a:outerShdw>
                </a:effectLst>
                <a:latin typeface="Bookman Old Style" panose="02050604050505020204" pitchFamily="18" charset="0"/>
              </a:rPr>
              <a:t>23%</a:t>
            </a:r>
          </a:p>
        </p:txBody>
      </p:sp>
      <p:sp>
        <p:nvSpPr>
          <p:cNvPr id="27" name="Rectangle 26"/>
          <p:cNvSpPr/>
          <p:nvPr/>
        </p:nvSpPr>
        <p:spPr>
          <a:xfrm>
            <a:off x="635836" y="5774131"/>
            <a:ext cx="4104456" cy="430887"/>
          </a:xfrm>
          <a:prstGeom prst="rect">
            <a:avLst/>
          </a:prstGeom>
        </p:spPr>
        <p:txBody>
          <a:bodyPr wrap="square">
            <a:spAutoFit/>
          </a:bodyPr>
          <a:lstStyle/>
          <a:p>
            <a:pPr lvl="0">
              <a:defRPr/>
            </a:pPr>
            <a:r>
              <a:rPr lang="en-GB" sz="2200" b="1" i="1" u="sng" dirty="0">
                <a:solidFill>
                  <a:srgbClr val="FF0000"/>
                </a:solidFill>
                <a:effectLst>
                  <a:outerShdw blurRad="38100" dist="38100" dir="2700000" algn="tl">
                    <a:srgbClr val="000000">
                      <a:alpha val="43137"/>
                    </a:srgbClr>
                  </a:outerShdw>
                </a:effectLst>
                <a:latin typeface="Bookman Old Style" panose="02050604050505020204" pitchFamily="18" charset="0"/>
              </a:rPr>
              <a:t>7% Words Used</a:t>
            </a:r>
          </a:p>
        </p:txBody>
      </p:sp>
      <p:sp>
        <p:nvSpPr>
          <p:cNvPr id="2" name="Rectangle 1"/>
          <p:cNvSpPr/>
          <p:nvPr/>
        </p:nvSpPr>
        <p:spPr>
          <a:xfrm>
            <a:off x="2121413" y="4750549"/>
            <a:ext cx="1976823" cy="830997"/>
          </a:xfrm>
          <a:prstGeom prst="rect">
            <a:avLst/>
          </a:prstGeom>
        </p:spPr>
        <p:txBody>
          <a:bodyPr wrap="none">
            <a:spAutoFit/>
          </a:bodyPr>
          <a:lstStyle/>
          <a:p>
            <a:pPr lvl="0">
              <a:defRPr/>
            </a:pPr>
            <a:r>
              <a:rPr lang="en-GB" sz="2400" b="1" i="1" u="sng" dirty="0">
                <a:solidFill>
                  <a:srgbClr val="FF0000"/>
                </a:solidFill>
                <a:effectLst>
                  <a:outerShdw blurRad="38100" dist="38100" dir="2700000" algn="tl">
                    <a:srgbClr val="000000">
                      <a:alpha val="43137"/>
                    </a:srgbClr>
                  </a:outerShdw>
                </a:effectLst>
                <a:latin typeface="Bookman Old Style" panose="02050604050505020204" pitchFamily="18" charset="0"/>
              </a:rPr>
              <a:t>Voice Pitch</a:t>
            </a:r>
          </a:p>
          <a:p>
            <a:pPr lvl="0">
              <a:defRPr/>
            </a:pPr>
            <a:r>
              <a:rPr lang="en-GB" sz="2400" b="1" i="1" u="sng" dirty="0">
                <a:solidFill>
                  <a:srgbClr val="FF0000"/>
                </a:solidFill>
                <a:effectLst>
                  <a:outerShdw blurRad="38100" dist="38100" dir="2700000" algn="tl">
                    <a:srgbClr val="000000">
                      <a:alpha val="43137"/>
                    </a:srgbClr>
                  </a:outerShdw>
                </a:effectLst>
                <a:latin typeface="Bookman Old Style" panose="02050604050505020204" pitchFamily="18" charset="0"/>
              </a:rPr>
              <a:t> &amp;Tone</a:t>
            </a:r>
          </a:p>
        </p:txBody>
      </p:sp>
      <p:sp>
        <p:nvSpPr>
          <p:cNvPr id="32" name="Rectangle 31"/>
          <p:cNvSpPr/>
          <p:nvPr/>
        </p:nvSpPr>
        <p:spPr>
          <a:xfrm>
            <a:off x="612775" y="1700808"/>
            <a:ext cx="3377413" cy="4518532"/>
          </a:xfrm>
          <a:prstGeom prst="rect">
            <a:avLst/>
          </a:prstGeom>
          <a:noFill/>
          <a:ln>
            <a:solidFill>
              <a:srgbClr val="5859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p:cNvPicPr>
            <a:picLocks noChangeAspect="1"/>
          </p:cNvPicPr>
          <p:nvPr/>
        </p:nvPicPr>
        <p:blipFill>
          <a:blip r:embed="rId3"/>
          <a:stretch>
            <a:fillRect/>
          </a:stretch>
        </p:blipFill>
        <p:spPr>
          <a:xfrm>
            <a:off x="7594913" y="4359940"/>
            <a:ext cx="1528219" cy="1949380"/>
          </a:xfrm>
          <a:prstGeom prst="rect">
            <a:avLst/>
          </a:prstGeom>
        </p:spPr>
      </p:pic>
    </p:spTree>
    <p:extLst>
      <p:ext uri="{BB962C8B-B14F-4D97-AF65-F5344CB8AC3E}">
        <p14:creationId xmlns:p14="http://schemas.microsoft.com/office/powerpoint/2010/main" val="2763775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http://www.clker.com/cliparts/a/0/K/O/K/h/shield.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http://www.clker.com/cliparts/a/0/K/O/K/h/shield.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0" descr="http://www.clker.com/cliparts/a/0/K/O/K/h/shield.sv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itle 1"/>
          <p:cNvSpPr txBox="1">
            <a:spLocks/>
          </p:cNvSpPr>
          <p:nvPr/>
        </p:nvSpPr>
        <p:spPr>
          <a:xfrm>
            <a:off x="0" y="221494"/>
            <a:ext cx="6964071"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pPr algn="l"/>
            <a:r>
              <a:rPr lang="en-GB" sz="3700" dirty="0">
                <a:solidFill>
                  <a:srgbClr val="58595B"/>
                </a:solidFill>
                <a:latin typeface="Museo 700" panose="02000000000000000000" pitchFamily="2" charset="0"/>
              </a:rPr>
              <a:t>Non-Verbal Communication</a:t>
            </a:r>
          </a:p>
        </p:txBody>
      </p:sp>
      <p:pic>
        <p:nvPicPr>
          <p:cNvPr id="2052" name="Picture 4" descr="http://www.sayerhamilton.com/resources/images/see/tv_w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575" y="1261963"/>
            <a:ext cx="7056784" cy="4946344"/>
          </a:xfrm>
          <a:prstGeom prst="rect">
            <a:avLst/>
          </a:prstGeom>
          <a:noFill/>
          <a:extLst>
            <a:ext uri="{909E8E84-426E-40DD-AFC4-6F175D3DCCD1}">
              <a14:hiddenFill xmlns:a14="http://schemas.microsoft.com/office/drawing/2010/main">
                <a:solidFill>
                  <a:srgbClr val="FFFFFF"/>
                </a:solidFill>
              </a14:hiddenFill>
            </a:ext>
          </a:extLst>
        </p:spPr>
      </p:pic>
      <p:pic>
        <p:nvPicPr>
          <p:cNvPr id="6" name="8S0FDjFBj8o"/>
          <p:cNvPicPr>
            <a:picLocks noRot="1" noChangeAspect="1"/>
          </p:cNvPicPr>
          <p:nvPr>
            <a:videoFile r:link="rId1"/>
          </p:nvPr>
        </p:nvPicPr>
        <p:blipFill>
          <a:blip r:embed="rId5"/>
          <a:stretch>
            <a:fillRect/>
          </a:stretch>
        </p:blipFill>
        <p:spPr>
          <a:xfrm>
            <a:off x="1196035" y="1484784"/>
            <a:ext cx="6528725" cy="3672408"/>
          </a:xfrm>
          <a:prstGeom prst="rect">
            <a:avLst/>
          </a:prstGeom>
        </p:spPr>
      </p:pic>
    </p:spTree>
    <p:extLst>
      <p:ext uri="{BB962C8B-B14F-4D97-AF65-F5344CB8AC3E}">
        <p14:creationId xmlns:p14="http://schemas.microsoft.com/office/powerpoint/2010/main" val="1628734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http://www.clker.com/cliparts/a/0/K/O/K/h/shield.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http://www.clker.com/cliparts/a/0/K/O/K/h/shield.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http://www.clker.com/cliparts/a/0/K/O/K/h/shield.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0" descr="http://www.clker.com/cliparts/a/0/K/O/K/h/shield.sv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itle 1"/>
          <p:cNvSpPr txBox="1">
            <a:spLocks/>
          </p:cNvSpPr>
          <p:nvPr/>
        </p:nvSpPr>
        <p:spPr>
          <a:xfrm>
            <a:off x="0" y="221494"/>
            <a:ext cx="6964071"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pPr algn="l"/>
            <a:r>
              <a:rPr lang="en-GB" sz="3700" dirty="0">
                <a:solidFill>
                  <a:srgbClr val="58595B"/>
                </a:solidFill>
                <a:latin typeface="Museo 700" panose="02000000000000000000" pitchFamily="2" charset="0"/>
              </a:rPr>
              <a:t>Non-Verbal Communication</a:t>
            </a:r>
          </a:p>
        </p:txBody>
      </p:sp>
      <p:sp>
        <p:nvSpPr>
          <p:cNvPr id="9" name="Rectangle 8"/>
          <p:cNvSpPr/>
          <p:nvPr/>
        </p:nvSpPr>
        <p:spPr>
          <a:xfrm>
            <a:off x="4860032" y="1484784"/>
            <a:ext cx="3967609" cy="4608512"/>
          </a:xfrm>
          <a:prstGeom prst="rect">
            <a:avLst/>
          </a:prstGeom>
          <a:solidFill>
            <a:schemeClr val="bg1"/>
          </a:solidFill>
          <a:ln>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33855" y="1484784"/>
            <a:ext cx="3967609" cy="4608512"/>
          </a:xfrm>
          <a:prstGeom prst="rect">
            <a:avLst/>
          </a:prstGeom>
          <a:solidFill>
            <a:schemeClr val="bg1"/>
          </a:solidFill>
          <a:ln>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333855" y="1484784"/>
            <a:ext cx="3967609" cy="1015663"/>
          </a:xfrm>
          <a:prstGeom prst="rect">
            <a:avLst/>
          </a:prstGeom>
          <a:noFill/>
        </p:spPr>
        <p:txBody>
          <a:bodyPr wrap="square" rtlCol="0">
            <a:spAutoFit/>
          </a:bodyPr>
          <a:lstStyle/>
          <a:p>
            <a:pPr algn="ctr"/>
            <a:r>
              <a:rPr lang="en-GB" sz="2000" b="1" i="1" u="sng" dirty="0">
                <a:solidFill>
                  <a:srgbClr val="FF0000"/>
                </a:solidFill>
                <a:effectLst>
                  <a:outerShdw blurRad="38100" dist="38100" dir="2700000" algn="tl">
                    <a:srgbClr val="000000">
                      <a:alpha val="43137"/>
                    </a:srgbClr>
                  </a:outerShdw>
                </a:effectLst>
                <a:latin typeface="Bookman Old Style" panose="02050604050505020204" pitchFamily="18" charset="0"/>
              </a:rPr>
              <a:t>Positive Examples</a:t>
            </a:r>
          </a:p>
          <a:p>
            <a:pPr algn="ctr"/>
            <a:r>
              <a:rPr lang="en-GB" sz="2000" b="1" i="1" u="sng" dirty="0">
                <a:solidFill>
                  <a:srgbClr val="FF0000"/>
                </a:solidFill>
                <a:effectLst>
                  <a:outerShdw blurRad="38100" dist="38100" dir="2700000" algn="tl">
                    <a:srgbClr val="000000">
                      <a:alpha val="43137"/>
                    </a:srgbClr>
                  </a:outerShdw>
                </a:effectLst>
                <a:latin typeface="Bookman Old Style" panose="02050604050505020204" pitchFamily="18" charset="0"/>
              </a:rPr>
              <a:t>Of Non-Verbal Communication</a:t>
            </a:r>
          </a:p>
        </p:txBody>
      </p:sp>
      <p:sp>
        <p:nvSpPr>
          <p:cNvPr id="13" name="TextBox 12"/>
          <p:cNvSpPr txBox="1"/>
          <p:nvPr/>
        </p:nvSpPr>
        <p:spPr>
          <a:xfrm>
            <a:off x="4860032" y="1513733"/>
            <a:ext cx="3967609" cy="1015663"/>
          </a:xfrm>
          <a:prstGeom prst="rect">
            <a:avLst/>
          </a:prstGeom>
          <a:noFill/>
        </p:spPr>
        <p:txBody>
          <a:bodyPr wrap="square" rtlCol="0">
            <a:spAutoFit/>
          </a:bodyPr>
          <a:lstStyle/>
          <a:p>
            <a:pPr algn="ctr"/>
            <a:r>
              <a:rPr lang="en-GB" sz="2000" b="1" i="1" u="sng" dirty="0">
                <a:solidFill>
                  <a:srgbClr val="FF0000"/>
                </a:solidFill>
                <a:effectLst>
                  <a:outerShdw blurRad="38100" dist="38100" dir="2700000" algn="tl">
                    <a:srgbClr val="000000">
                      <a:alpha val="43137"/>
                    </a:srgbClr>
                  </a:outerShdw>
                </a:effectLst>
                <a:latin typeface="Bookman Old Style" panose="02050604050505020204" pitchFamily="18" charset="0"/>
              </a:rPr>
              <a:t>Negative Examples</a:t>
            </a:r>
          </a:p>
          <a:p>
            <a:pPr algn="ctr"/>
            <a:r>
              <a:rPr lang="en-GB" sz="2000" b="1" i="1" u="sng" dirty="0">
                <a:solidFill>
                  <a:srgbClr val="FF0000"/>
                </a:solidFill>
                <a:effectLst>
                  <a:outerShdw blurRad="38100" dist="38100" dir="2700000" algn="tl">
                    <a:srgbClr val="000000">
                      <a:alpha val="43137"/>
                    </a:srgbClr>
                  </a:outerShdw>
                </a:effectLst>
                <a:latin typeface="Bookman Old Style" panose="02050604050505020204" pitchFamily="18" charset="0"/>
              </a:rPr>
              <a:t>Of Non-Verbal Communication</a:t>
            </a:r>
          </a:p>
        </p:txBody>
      </p:sp>
      <p:sp>
        <p:nvSpPr>
          <p:cNvPr id="2" name="TextBox 1"/>
          <p:cNvSpPr txBox="1"/>
          <p:nvPr/>
        </p:nvSpPr>
        <p:spPr>
          <a:xfrm>
            <a:off x="320934" y="2266175"/>
            <a:ext cx="3993489" cy="3524042"/>
          </a:xfrm>
          <a:prstGeom prst="rect">
            <a:avLst/>
          </a:prstGeom>
          <a:noFill/>
        </p:spPr>
        <p:txBody>
          <a:bodyPr wrap="square" rtlCol="0">
            <a:spAutoFit/>
          </a:bodyPr>
          <a:lstStyle/>
          <a:p>
            <a:pPr algn="ctr"/>
            <a:endParaRPr lang="en-GB" sz="1500" b="1" i="1" u="sng" dirty="0" smtClean="0">
              <a:solidFill>
                <a:srgbClr val="FF0000"/>
              </a:solidFill>
              <a:effectLst>
                <a:outerShdw blurRad="38100" dist="38100" dir="2700000" algn="tl">
                  <a:srgbClr val="000000">
                    <a:alpha val="43137"/>
                  </a:srgbClr>
                </a:outerShdw>
              </a:effectLst>
              <a:latin typeface="Bookman Old Style" panose="02050604050505020204" pitchFamily="18" charset="0"/>
            </a:endParaRPr>
          </a:p>
          <a:p>
            <a:pPr algn="ctr"/>
            <a:r>
              <a:rPr lang="en-GB" sz="1600" b="1" i="1" u="sng" dirty="0" smtClean="0">
                <a:solidFill>
                  <a:srgbClr val="FF0000"/>
                </a:solidFill>
                <a:effectLst>
                  <a:outerShdw blurRad="38100" dist="38100" dir="2700000" algn="tl">
                    <a:srgbClr val="000000">
                      <a:alpha val="43137"/>
                    </a:srgbClr>
                  </a:outerShdw>
                </a:effectLst>
                <a:latin typeface="Bookman Old Style" panose="02050604050505020204" pitchFamily="18" charset="0"/>
              </a:rPr>
              <a:t>Head </a:t>
            </a:r>
            <a:r>
              <a:rPr lang="en-GB" sz="1600" b="1" i="1" u="sng" dirty="0">
                <a:solidFill>
                  <a:srgbClr val="FF0000"/>
                </a:solidFill>
                <a:effectLst>
                  <a:outerShdw blurRad="38100" dist="38100" dir="2700000" algn="tl">
                    <a:srgbClr val="000000">
                      <a:alpha val="43137"/>
                    </a:srgbClr>
                  </a:outerShdw>
                </a:effectLst>
                <a:latin typeface="Bookman Old Style" panose="02050604050505020204" pitchFamily="18" charset="0"/>
              </a:rPr>
              <a:t>Looking </a:t>
            </a:r>
            <a:r>
              <a:rPr lang="en-GB" sz="1600" b="1" i="1" u="sng" dirty="0" smtClean="0">
                <a:solidFill>
                  <a:srgbClr val="FF0000"/>
                </a:solidFill>
                <a:effectLst>
                  <a:outerShdw blurRad="38100" dist="38100" dir="2700000" algn="tl">
                    <a:srgbClr val="000000">
                      <a:alpha val="43137"/>
                    </a:srgbClr>
                  </a:outerShdw>
                </a:effectLst>
                <a:latin typeface="Bookman Old Style" panose="02050604050505020204" pitchFamily="18" charset="0"/>
              </a:rPr>
              <a:t>Up</a:t>
            </a:r>
          </a:p>
          <a:p>
            <a:pPr algn="ctr"/>
            <a:endParaRPr lang="en-GB" sz="1600" b="1" i="1" u="sng" dirty="0" smtClean="0">
              <a:solidFill>
                <a:srgbClr val="FF0000"/>
              </a:solidFill>
              <a:effectLst>
                <a:outerShdw blurRad="38100" dist="38100" dir="2700000" algn="tl">
                  <a:srgbClr val="000000">
                    <a:alpha val="43137"/>
                  </a:srgbClr>
                </a:outerShdw>
              </a:effectLst>
              <a:latin typeface="Bookman Old Style" panose="02050604050505020204" pitchFamily="18" charset="0"/>
            </a:endParaRPr>
          </a:p>
          <a:p>
            <a:pPr algn="ctr"/>
            <a:r>
              <a:rPr lang="en-GB" sz="1600" b="1" i="1" u="sng" dirty="0" smtClean="0">
                <a:solidFill>
                  <a:srgbClr val="FF0000"/>
                </a:solidFill>
                <a:effectLst>
                  <a:outerShdw blurRad="38100" dist="38100" dir="2700000" algn="tl">
                    <a:srgbClr val="000000">
                      <a:alpha val="43137"/>
                    </a:srgbClr>
                  </a:outerShdw>
                </a:effectLst>
                <a:latin typeface="Bookman Old Style" panose="02050604050505020204" pitchFamily="18" charset="0"/>
              </a:rPr>
              <a:t>A Smile</a:t>
            </a:r>
          </a:p>
          <a:p>
            <a:pPr algn="ctr"/>
            <a:endParaRPr lang="en-GB" sz="1600" b="1" i="1" u="sng" dirty="0" smtClean="0">
              <a:solidFill>
                <a:srgbClr val="FF0000"/>
              </a:solidFill>
              <a:effectLst>
                <a:outerShdw blurRad="38100" dist="38100" dir="2700000" algn="tl">
                  <a:srgbClr val="000000">
                    <a:alpha val="43137"/>
                  </a:srgbClr>
                </a:outerShdw>
              </a:effectLst>
              <a:latin typeface="Bookman Old Style" panose="02050604050505020204" pitchFamily="18" charset="0"/>
            </a:endParaRPr>
          </a:p>
          <a:p>
            <a:pPr algn="ctr"/>
            <a:r>
              <a:rPr lang="en-GB" sz="1600" b="1" i="1" u="sng" dirty="0" smtClean="0">
                <a:solidFill>
                  <a:srgbClr val="FF0000"/>
                </a:solidFill>
                <a:effectLst>
                  <a:outerShdw blurRad="38100" dist="38100" dir="2700000" algn="tl">
                    <a:srgbClr val="000000">
                      <a:alpha val="43137"/>
                    </a:srgbClr>
                  </a:outerShdw>
                </a:effectLst>
                <a:latin typeface="Bookman Old Style" panose="02050604050505020204" pitchFamily="18" charset="0"/>
              </a:rPr>
              <a:t>Small </a:t>
            </a:r>
            <a:r>
              <a:rPr lang="en-GB" sz="1600" b="1" i="1" u="sng" dirty="0">
                <a:solidFill>
                  <a:srgbClr val="FF0000"/>
                </a:solidFill>
                <a:effectLst>
                  <a:outerShdw blurRad="38100" dist="38100" dir="2700000" algn="tl">
                    <a:srgbClr val="000000">
                      <a:alpha val="43137"/>
                    </a:srgbClr>
                  </a:outerShdw>
                </a:effectLst>
                <a:latin typeface="Bookman Old Style" panose="02050604050505020204" pitchFamily="18" charset="0"/>
              </a:rPr>
              <a:t>Hand &amp; </a:t>
            </a:r>
            <a:r>
              <a:rPr lang="en-GB" sz="1600" b="1" i="1" u="sng" dirty="0" smtClean="0">
                <a:solidFill>
                  <a:srgbClr val="FF0000"/>
                </a:solidFill>
                <a:effectLst>
                  <a:outerShdw blurRad="38100" dist="38100" dir="2700000" algn="tl">
                    <a:srgbClr val="000000">
                      <a:alpha val="43137"/>
                    </a:srgbClr>
                  </a:outerShdw>
                </a:effectLst>
                <a:latin typeface="Bookman Old Style" panose="02050604050505020204" pitchFamily="18" charset="0"/>
              </a:rPr>
              <a:t>Arm Gestures</a:t>
            </a:r>
            <a:endParaRPr lang="en-GB" sz="1600" b="1" i="1" u="sng" dirty="0">
              <a:solidFill>
                <a:srgbClr val="FF0000"/>
              </a:solidFill>
              <a:effectLst>
                <a:outerShdw blurRad="38100" dist="38100" dir="2700000" algn="tl">
                  <a:srgbClr val="000000">
                    <a:alpha val="43137"/>
                  </a:srgbClr>
                </a:outerShdw>
              </a:effectLst>
              <a:latin typeface="Bookman Old Style" panose="02050604050505020204" pitchFamily="18" charset="0"/>
            </a:endParaRPr>
          </a:p>
          <a:p>
            <a:pPr algn="ctr"/>
            <a:endParaRPr lang="en-GB" sz="1600" b="1" i="1" u="sng" dirty="0">
              <a:solidFill>
                <a:srgbClr val="FF0000"/>
              </a:solidFill>
              <a:effectLst>
                <a:outerShdw blurRad="38100" dist="38100" dir="2700000" algn="tl">
                  <a:srgbClr val="000000">
                    <a:alpha val="43137"/>
                  </a:srgbClr>
                </a:outerShdw>
              </a:effectLst>
              <a:latin typeface="Bookman Old Style" panose="02050604050505020204" pitchFamily="18" charset="0"/>
            </a:endParaRPr>
          </a:p>
          <a:p>
            <a:pPr algn="ctr"/>
            <a:r>
              <a:rPr lang="en-GB" sz="1600" b="1" i="1" u="sng" dirty="0">
                <a:solidFill>
                  <a:srgbClr val="FF0000"/>
                </a:solidFill>
                <a:effectLst>
                  <a:outerShdw blurRad="38100" dist="38100" dir="2700000" algn="tl">
                    <a:srgbClr val="000000">
                      <a:alpha val="43137"/>
                    </a:srgbClr>
                  </a:outerShdw>
                </a:effectLst>
                <a:latin typeface="Bookman Old Style" panose="02050604050505020204" pitchFamily="18" charset="0"/>
              </a:rPr>
              <a:t>Free Arms</a:t>
            </a:r>
          </a:p>
          <a:p>
            <a:pPr algn="ctr"/>
            <a:endParaRPr lang="en-GB" sz="1600" b="1" i="1" u="sng" dirty="0">
              <a:solidFill>
                <a:srgbClr val="FF0000"/>
              </a:solidFill>
              <a:effectLst>
                <a:outerShdw blurRad="38100" dist="38100" dir="2700000" algn="tl">
                  <a:srgbClr val="000000">
                    <a:alpha val="43137"/>
                  </a:srgbClr>
                </a:outerShdw>
              </a:effectLst>
              <a:latin typeface="Bookman Old Style" panose="02050604050505020204" pitchFamily="18" charset="0"/>
            </a:endParaRPr>
          </a:p>
          <a:p>
            <a:pPr algn="ctr"/>
            <a:r>
              <a:rPr lang="en-GB" sz="1600" b="1" i="1" u="sng" dirty="0">
                <a:solidFill>
                  <a:srgbClr val="FF0000"/>
                </a:solidFill>
                <a:effectLst>
                  <a:outerShdw blurRad="38100" dist="38100" dir="2700000" algn="tl">
                    <a:srgbClr val="000000">
                      <a:alpha val="43137"/>
                    </a:srgbClr>
                  </a:outerShdw>
                </a:effectLst>
                <a:latin typeface="Bookman Old Style" panose="02050604050505020204" pitchFamily="18" charset="0"/>
              </a:rPr>
              <a:t>Keeping To One Area </a:t>
            </a:r>
            <a:r>
              <a:rPr lang="en-GB" sz="1600" b="1" i="1" u="sng" dirty="0" smtClean="0">
                <a:solidFill>
                  <a:srgbClr val="FF0000"/>
                </a:solidFill>
                <a:effectLst>
                  <a:outerShdw blurRad="38100" dist="38100" dir="2700000" algn="tl">
                    <a:srgbClr val="000000">
                      <a:alpha val="43137"/>
                    </a:srgbClr>
                  </a:outerShdw>
                </a:effectLst>
                <a:latin typeface="Bookman Old Style" panose="02050604050505020204" pitchFamily="18" charset="0"/>
              </a:rPr>
              <a:t>Of </a:t>
            </a:r>
            <a:r>
              <a:rPr lang="en-GB" sz="1600" b="1" i="1" u="sng" dirty="0">
                <a:solidFill>
                  <a:srgbClr val="FF0000"/>
                </a:solidFill>
                <a:effectLst>
                  <a:outerShdw blurRad="38100" dist="38100" dir="2700000" algn="tl">
                    <a:srgbClr val="000000">
                      <a:alpha val="43137"/>
                    </a:srgbClr>
                  </a:outerShdw>
                </a:effectLst>
                <a:latin typeface="Bookman Old Style" panose="02050604050505020204" pitchFamily="18" charset="0"/>
              </a:rPr>
              <a:t>The Stage</a:t>
            </a:r>
          </a:p>
          <a:p>
            <a:pPr algn="ctr"/>
            <a:endParaRPr lang="en-GB" sz="1600" b="1" i="1" u="sng" dirty="0">
              <a:solidFill>
                <a:srgbClr val="FF0000"/>
              </a:solidFill>
              <a:effectLst>
                <a:outerShdw blurRad="38100" dist="38100" dir="2700000" algn="tl">
                  <a:srgbClr val="000000">
                    <a:alpha val="43137"/>
                  </a:srgbClr>
                </a:outerShdw>
              </a:effectLst>
              <a:latin typeface="Bookman Old Style" panose="02050604050505020204" pitchFamily="18" charset="0"/>
            </a:endParaRPr>
          </a:p>
          <a:p>
            <a:pPr algn="ctr"/>
            <a:r>
              <a:rPr lang="en-GB" sz="1600" b="1" i="1" u="sng" dirty="0">
                <a:solidFill>
                  <a:srgbClr val="FF0000"/>
                </a:solidFill>
                <a:effectLst>
                  <a:outerShdw blurRad="38100" dist="38100" dir="2700000" algn="tl">
                    <a:srgbClr val="000000">
                      <a:alpha val="43137"/>
                    </a:srgbClr>
                  </a:outerShdw>
                </a:effectLst>
                <a:latin typeface="Bookman Old Style" panose="02050604050505020204" pitchFamily="18" charset="0"/>
              </a:rPr>
              <a:t>Making Eye Contact </a:t>
            </a:r>
          </a:p>
          <a:p>
            <a:pPr algn="ctr"/>
            <a:r>
              <a:rPr lang="en-GB" sz="1600" b="1" i="1" u="sng" dirty="0">
                <a:solidFill>
                  <a:srgbClr val="FF0000"/>
                </a:solidFill>
                <a:effectLst>
                  <a:outerShdw blurRad="38100" dist="38100" dir="2700000" algn="tl">
                    <a:srgbClr val="000000">
                      <a:alpha val="43137"/>
                    </a:srgbClr>
                  </a:outerShdw>
                </a:effectLst>
                <a:latin typeface="Bookman Old Style" panose="02050604050505020204" pitchFamily="18" charset="0"/>
              </a:rPr>
              <a:t>With Various Members </a:t>
            </a:r>
          </a:p>
          <a:p>
            <a:pPr algn="ctr"/>
            <a:r>
              <a:rPr lang="en-GB" sz="1600" b="1" i="1" u="sng" dirty="0">
                <a:solidFill>
                  <a:srgbClr val="FF0000"/>
                </a:solidFill>
                <a:effectLst>
                  <a:outerShdw blurRad="38100" dist="38100" dir="2700000" algn="tl">
                    <a:srgbClr val="000000">
                      <a:alpha val="43137"/>
                    </a:srgbClr>
                  </a:outerShdw>
                </a:effectLst>
                <a:latin typeface="Bookman Old Style" panose="02050604050505020204" pitchFamily="18" charset="0"/>
              </a:rPr>
              <a:t>Of The Audience </a:t>
            </a:r>
          </a:p>
        </p:txBody>
      </p:sp>
      <p:sp>
        <p:nvSpPr>
          <p:cNvPr id="14" name="TextBox 13"/>
          <p:cNvSpPr txBox="1"/>
          <p:nvPr/>
        </p:nvSpPr>
        <p:spPr>
          <a:xfrm>
            <a:off x="4860033" y="2266175"/>
            <a:ext cx="3967608" cy="3539430"/>
          </a:xfrm>
          <a:prstGeom prst="rect">
            <a:avLst/>
          </a:prstGeom>
          <a:noFill/>
        </p:spPr>
        <p:txBody>
          <a:bodyPr wrap="square" rtlCol="0">
            <a:spAutoFit/>
          </a:bodyPr>
          <a:lstStyle/>
          <a:p>
            <a:pPr algn="ctr"/>
            <a:endParaRPr lang="en-GB" sz="1600" b="1" i="1" u="sng" dirty="0" smtClean="0">
              <a:solidFill>
                <a:srgbClr val="FF0000"/>
              </a:solidFill>
              <a:effectLst>
                <a:outerShdw blurRad="38100" dist="38100" dir="2700000" algn="tl">
                  <a:srgbClr val="000000">
                    <a:alpha val="43137"/>
                  </a:srgbClr>
                </a:outerShdw>
              </a:effectLst>
              <a:latin typeface="Bookman Old Style" panose="02050604050505020204" pitchFamily="18" charset="0"/>
            </a:endParaRPr>
          </a:p>
          <a:p>
            <a:pPr algn="ctr"/>
            <a:r>
              <a:rPr lang="en-GB" sz="1600" b="1" i="1" u="sng" dirty="0" smtClean="0">
                <a:solidFill>
                  <a:srgbClr val="FF0000"/>
                </a:solidFill>
                <a:effectLst>
                  <a:outerShdw blurRad="38100" dist="38100" dir="2700000" algn="tl">
                    <a:srgbClr val="000000">
                      <a:alpha val="43137"/>
                    </a:srgbClr>
                  </a:outerShdw>
                </a:effectLst>
                <a:latin typeface="Bookman Old Style" panose="02050604050505020204" pitchFamily="18" charset="0"/>
              </a:rPr>
              <a:t>Head </a:t>
            </a:r>
            <a:r>
              <a:rPr lang="en-GB" sz="1600" b="1" i="1" u="sng" dirty="0">
                <a:solidFill>
                  <a:srgbClr val="FF0000"/>
                </a:solidFill>
                <a:effectLst>
                  <a:outerShdw blurRad="38100" dist="38100" dir="2700000" algn="tl">
                    <a:srgbClr val="000000">
                      <a:alpha val="43137"/>
                    </a:srgbClr>
                  </a:outerShdw>
                </a:effectLst>
                <a:latin typeface="Bookman Old Style" panose="02050604050505020204" pitchFamily="18" charset="0"/>
              </a:rPr>
              <a:t>Looking Down</a:t>
            </a:r>
          </a:p>
          <a:p>
            <a:pPr algn="ctr"/>
            <a:endParaRPr lang="en-GB" sz="1600" b="1" i="1" u="sng" dirty="0">
              <a:solidFill>
                <a:srgbClr val="FF0000"/>
              </a:solidFill>
              <a:effectLst>
                <a:outerShdw blurRad="38100" dist="38100" dir="2700000" algn="tl">
                  <a:srgbClr val="000000">
                    <a:alpha val="43137"/>
                  </a:srgbClr>
                </a:outerShdw>
              </a:effectLst>
              <a:latin typeface="Bookman Old Style" panose="02050604050505020204" pitchFamily="18" charset="0"/>
            </a:endParaRPr>
          </a:p>
          <a:p>
            <a:pPr algn="ctr"/>
            <a:r>
              <a:rPr lang="en-GB" sz="1600" b="1" i="1" u="sng" dirty="0">
                <a:solidFill>
                  <a:srgbClr val="FF0000"/>
                </a:solidFill>
                <a:effectLst>
                  <a:outerShdw blurRad="38100" dist="38100" dir="2700000" algn="tl">
                    <a:srgbClr val="000000">
                      <a:alpha val="43137"/>
                    </a:srgbClr>
                  </a:outerShdw>
                </a:effectLst>
                <a:latin typeface="Bookman Old Style" panose="02050604050505020204" pitchFamily="18" charset="0"/>
              </a:rPr>
              <a:t>A Frown</a:t>
            </a:r>
          </a:p>
          <a:p>
            <a:pPr algn="ctr"/>
            <a:endParaRPr lang="en-GB" sz="1600" b="1" i="1" u="sng" dirty="0">
              <a:solidFill>
                <a:srgbClr val="FF0000"/>
              </a:solidFill>
              <a:effectLst>
                <a:outerShdw blurRad="38100" dist="38100" dir="2700000" algn="tl">
                  <a:srgbClr val="000000">
                    <a:alpha val="43137"/>
                  </a:srgbClr>
                </a:outerShdw>
              </a:effectLst>
              <a:latin typeface="Bookman Old Style" panose="02050604050505020204" pitchFamily="18" charset="0"/>
            </a:endParaRPr>
          </a:p>
          <a:p>
            <a:pPr algn="ctr"/>
            <a:r>
              <a:rPr lang="en-GB" sz="1600" b="1" i="1" u="sng" dirty="0">
                <a:solidFill>
                  <a:srgbClr val="FF0000"/>
                </a:solidFill>
                <a:effectLst>
                  <a:outerShdw blurRad="38100" dist="38100" dir="2700000" algn="tl">
                    <a:srgbClr val="000000">
                      <a:alpha val="43137"/>
                    </a:srgbClr>
                  </a:outerShdw>
                </a:effectLst>
                <a:latin typeface="Bookman Old Style" panose="02050604050505020204" pitchFamily="18" charset="0"/>
              </a:rPr>
              <a:t>Exaggerated Hand </a:t>
            </a:r>
            <a:r>
              <a:rPr lang="en-GB" sz="1600" b="1" i="1" u="sng" dirty="0" smtClean="0">
                <a:solidFill>
                  <a:srgbClr val="FF0000"/>
                </a:solidFill>
                <a:effectLst>
                  <a:outerShdw blurRad="38100" dist="38100" dir="2700000" algn="tl">
                    <a:srgbClr val="000000">
                      <a:alpha val="43137"/>
                    </a:srgbClr>
                  </a:outerShdw>
                </a:effectLst>
                <a:latin typeface="Bookman Old Style" panose="02050604050505020204" pitchFamily="18" charset="0"/>
              </a:rPr>
              <a:t>&amp; </a:t>
            </a:r>
            <a:r>
              <a:rPr lang="en-GB" sz="1600" b="1" i="1" u="sng" dirty="0">
                <a:solidFill>
                  <a:srgbClr val="FF0000"/>
                </a:solidFill>
                <a:effectLst>
                  <a:outerShdw blurRad="38100" dist="38100" dir="2700000" algn="tl">
                    <a:srgbClr val="000000">
                      <a:alpha val="43137"/>
                    </a:srgbClr>
                  </a:outerShdw>
                </a:effectLst>
                <a:latin typeface="Bookman Old Style" panose="02050604050505020204" pitchFamily="18" charset="0"/>
              </a:rPr>
              <a:t>Arm Gestures</a:t>
            </a:r>
          </a:p>
          <a:p>
            <a:pPr algn="ctr"/>
            <a:endParaRPr lang="en-GB" sz="1600" b="1" i="1" u="sng" dirty="0">
              <a:solidFill>
                <a:srgbClr val="FF0000"/>
              </a:solidFill>
              <a:effectLst>
                <a:outerShdw blurRad="38100" dist="38100" dir="2700000" algn="tl">
                  <a:srgbClr val="000000">
                    <a:alpha val="43137"/>
                  </a:srgbClr>
                </a:outerShdw>
              </a:effectLst>
              <a:latin typeface="Bookman Old Style" panose="02050604050505020204" pitchFamily="18" charset="0"/>
            </a:endParaRPr>
          </a:p>
          <a:p>
            <a:pPr algn="ctr"/>
            <a:r>
              <a:rPr lang="en-GB" sz="1600" b="1" i="1" u="sng" dirty="0">
                <a:solidFill>
                  <a:srgbClr val="FF0000"/>
                </a:solidFill>
                <a:effectLst>
                  <a:outerShdw blurRad="38100" dist="38100" dir="2700000" algn="tl">
                    <a:srgbClr val="000000">
                      <a:alpha val="43137"/>
                    </a:srgbClr>
                  </a:outerShdw>
                </a:effectLst>
                <a:latin typeface="Bookman Old Style" panose="02050604050505020204" pitchFamily="18" charset="0"/>
              </a:rPr>
              <a:t>Folded Arms</a:t>
            </a:r>
          </a:p>
          <a:p>
            <a:pPr algn="ctr"/>
            <a:endParaRPr lang="en-GB" sz="1600" b="1" i="1" u="sng" dirty="0">
              <a:solidFill>
                <a:srgbClr val="FF0000"/>
              </a:solidFill>
              <a:effectLst>
                <a:outerShdw blurRad="38100" dist="38100" dir="2700000" algn="tl">
                  <a:srgbClr val="000000">
                    <a:alpha val="43137"/>
                  </a:srgbClr>
                </a:outerShdw>
              </a:effectLst>
              <a:latin typeface="Bookman Old Style" panose="02050604050505020204" pitchFamily="18" charset="0"/>
            </a:endParaRPr>
          </a:p>
          <a:p>
            <a:pPr algn="ctr"/>
            <a:r>
              <a:rPr lang="en-GB" sz="1600" b="1" i="1" u="sng" dirty="0">
                <a:solidFill>
                  <a:srgbClr val="FF0000"/>
                </a:solidFill>
                <a:effectLst>
                  <a:outerShdw blurRad="38100" dist="38100" dir="2700000" algn="tl">
                    <a:srgbClr val="000000">
                      <a:alpha val="43137"/>
                    </a:srgbClr>
                  </a:outerShdw>
                </a:effectLst>
                <a:latin typeface="Bookman Old Style" panose="02050604050505020204" pitchFamily="18" charset="0"/>
              </a:rPr>
              <a:t>Wondering </a:t>
            </a:r>
            <a:r>
              <a:rPr lang="en-GB" sz="1600" b="1" i="1" u="sng" dirty="0" smtClean="0">
                <a:solidFill>
                  <a:srgbClr val="FF0000"/>
                </a:solidFill>
                <a:effectLst>
                  <a:outerShdw blurRad="38100" dist="38100" dir="2700000" algn="tl">
                    <a:srgbClr val="000000">
                      <a:alpha val="43137"/>
                    </a:srgbClr>
                  </a:outerShdw>
                </a:effectLst>
                <a:latin typeface="Bookman Old Style" panose="02050604050505020204" pitchFamily="18" charset="0"/>
              </a:rPr>
              <a:t>About The </a:t>
            </a:r>
            <a:r>
              <a:rPr lang="en-GB" sz="1600" b="1" i="1" u="sng" dirty="0">
                <a:solidFill>
                  <a:srgbClr val="FF0000"/>
                </a:solidFill>
                <a:effectLst>
                  <a:outerShdw blurRad="38100" dist="38100" dir="2700000" algn="tl">
                    <a:srgbClr val="000000">
                      <a:alpha val="43137"/>
                    </a:srgbClr>
                  </a:outerShdw>
                </a:effectLst>
                <a:latin typeface="Bookman Old Style" panose="02050604050505020204" pitchFamily="18" charset="0"/>
              </a:rPr>
              <a:t>Stage</a:t>
            </a:r>
          </a:p>
          <a:p>
            <a:pPr algn="ctr"/>
            <a:endParaRPr lang="en-GB" sz="1600" b="1" i="1" u="sng" dirty="0">
              <a:solidFill>
                <a:srgbClr val="FF0000"/>
              </a:solidFill>
              <a:effectLst>
                <a:outerShdw blurRad="38100" dist="38100" dir="2700000" algn="tl">
                  <a:srgbClr val="000000">
                    <a:alpha val="43137"/>
                  </a:srgbClr>
                </a:outerShdw>
              </a:effectLst>
              <a:latin typeface="Bookman Old Style" panose="02050604050505020204" pitchFamily="18" charset="0"/>
            </a:endParaRPr>
          </a:p>
          <a:p>
            <a:pPr algn="ctr"/>
            <a:r>
              <a:rPr lang="en-GB" sz="1600" b="1" i="1" u="sng" dirty="0">
                <a:solidFill>
                  <a:srgbClr val="FF0000"/>
                </a:solidFill>
                <a:effectLst>
                  <a:outerShdw blurRad="38100" dist="38100" dir="2700000" algn="tl">
                    <a:srgbClr val="000000">
                      <a:alpha val="43137"/>
                    </a:srgbClr>
                  </a:outerShdw>
                </a:effectLst>
                <a:latin typeface="Bookman Old Style" panose="02050604050505020204" pitchFamily="18" charset="0"/>
              </a:rPr>
              <a:t>Only Focusing Your Eye </a:t>
            </a:r>
          </a:p>
          <a:p>
            <a:pPr algn="ctr"/>
            <a:r>
              <a:rPr lang="en-GB" sz="1600" b="1" i="1" u="sng" dirty="0">
                <a:solidFill>
                  <a:srgbClr val="FF0000"/>
                </a:solidFill>
                <a:effectLst>
                  <a:outerShdw blurRad="38100" dist="38100" dir="2700000" algn="tl">
                    <a:srgbClr val="000000">
                      <a:alpha val="43137"/>
                    </a:srgbClr>
                  </a:outerShdw>
                </a:effectLst>
                <a:latin typeface="Bookman Old Style" panose="02050604050505020204" pitchFamily="18" charset="0"/>
              </a:rPr>
              <a:t>Contact On One Or Two </a:t>
            </a:r>
          </a:p>
          <a:p>
            <a:pPr algn="ctr"/>
            <a:r>
              <a:rPr lang="en-GB" sz="1600" b="1" i="1" u="sng" dirty="0">
                <a:solidFill>
                  <a:srgbClr val="FF0000"/>
                </a:solidFill>
                <a:effectLst>
                  <a:outerShdw blurRad="38100" dist="38100" dir="2700000" algn="tl">
                    <a:srgbClr val="000000">
                      <a:alpha val="43137"/>
                    </a:srgbClr>
                  </a:outerShdw>
                </a:effectLst>
                <a:latin typeface="Bookman Old Style" panose="02050604050505020204" pitchFamily="18" charset="0"/>
              </a:rPr>
              <a:t>Members Of The </a:t>
            </a:r>
            <a:r>
              <a:rPr lang="en-GB" sz="1600" b="1" i="1" u="sng" dirty="0" smtClean="0">
                <a:solidFill>
                  <a:srgbClr val="FF0000"/>
                </a:solidFill>
                <a:effectLst>
                  <a:outerShdw blurRad="38100" dist="38100" dir="2700000" algn="tl">
                    <a:srgbClr val="000000">
                      <a:alpha val="43137"/>
                    </a:srgbClr>
                  </a:outerShdw>
                </a:effectLst>
                <a:latin typeface="Bookman Old Style" panose="02050604050505020204" pitchFamily="18" charset="0"/>
              </a:rPr>
              <a:t>Audience</a:t>
            </a:r>
            <a:endParaRPr lang="en-GB" sz="1600" b="1" i="1" u="sng" dirty="0">
              <a:solidFill>
                <a:srgbClr val="FF0000"/>
              </a:solidFill>
              <a:effectLst>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3437983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8304" y="1607526"/>
            <a:ext cx="9100200" cy="3027899"/>
          </a:xfrm>
          <a:prstGeom prst="rect">
            <a:avLst/>
          </a:prstGeom>
        </p:spPr>
        <p:txBody>
          <a:bodyPr vert="horz" lIns="91425" tIns="91425" rIns="91425" bIns="91425" rtlCol="0" anchor="ctr" anchorCtr="0">
            <a:noAutofit/>
          </a:bodyPr>
          <a:lstStyle/>
          <a:p>
            <a:pPr marL="457200" indent="0" algn="ctr">
              <a:buClr>
                <a:schemeClr val="dk1"/>
              </a:buClr>
              <a:buSzPct val="25000"/>
              <a:buNone/>
            </a:pPr>
            <a:r>
              <a:rPr lang="en" sz="5000" b="1" i="1" u="sng" dirty="0">
                <a:solidFill>
                  <a:srgbClr val="FF0000"/>
                </a:solidFill>
                <a:effectLst>
                  <a:outerShdw blurRad="38100" dist="38100" dir="2700000" algn="tl">
                    <a:srgbClr val="000000">
                      <a:alpha val="43137"/>
                    </a:srgbClr>
                  </a:outerShdw>
                </a:effectLst>
                <a:latin typeface="Bookman Old Style" panose="02050604050505020204" pitchFamily="18" charset="0"/>
              </a:rPr>
              <a:t>10 Ways to Improve </a:t>
            </a:r>
          </a:p>
          <a:p>
            <a:pPr marL="457200" indent="0" algn="ctr">
              <a:buClr>
                <a:schemeClr val="dk1"/>
              </a:buClr>
              <a:buSzPct val="25000"/>
              <a:buNone/>
            </a:pPr>
            <a:r>
              <a:rPr lang="en" sz="5000" b="1" i="1" u="sng" dirty="0">
                <a:solidFill>
                  <a:srgbClr val="FF0000"/>
                </a:solidFill>
                <a:effectLst>
                  <a:outerShdw blurRad="38100" dist="38100" dir="2700000" algn="tl">
                    <a:srgbClr val="000000">
                      <a:alpha val="43137"/>
                    </a:srgbClr>
                  </a:outerShdw>
                </a:effectLst>
                <a:latin typeface="Bookman Old Style" panose="02050604050505020204" pitchFamily="18" charset="0"/>
              </a:rPr>
              <a:t>Your Public Speaking Skills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1063228"/>
            <a:ext cx="8229600" cy="857400"/>
          </a:xfrm>
          <a:prstGeom prst="rect">
            <a:avLst/>
          </a:prstGeom>
        </p:spPr>
        <p:txBody>
          <a:bodyPr vert="horz" lIns="91425" tIns="91425" rIns="91425" bIns="91425" rtlCol="0" anchor="b" anchorCtr="0">
            <a:noAutofit/>
          </a:bodyPr>
          <a:lstStyle/>
          <a:p>
            <a:pPr marL="457200" indent="-457200" algn="ctr">
              <a:buClr>
                <a:schemeClr val="lt2"/>
              </a:buClr>
              <a:buSzPct val="100000"/>
              <a:buFont typeface="Trebuchet MS"/>
              <a:buAutoNum type="arabicPeriod"/>
            </a:pPr>
            <a:r>
              <a:rPr lang="en" b="1" i="1" u="sng" dirty="0">
                <a:solidFill>
                  <a:srgbClr val="FF0000"/>
                </a:solidFill>
                <a:effectLst>
                  <a:outerShdw blurRad="38100" dist="38100" dir="2700000" algn="tl">
                    <a:srgbClr val="000000">
                      <a:alpha val="43137"/>
                    </a:srgbClr>
                  </a:outerShdw>
                </a:effectLst>
              </a:rPr>
              <a:t>Watch the Experts</a:t>
            </a:r>
          </a:p>
        </p:txBody>
      </p:sp>
      <p:sp>
        <p:nvSpPr>
          <p:cNvPr id="93" name="Shape 93"/>
          <p:cNvSpPr txBox="1">
            <a:spLocks noGrp="1"/>
          </p:cNvSpPr>
          <p:nvPr>
            <p:ph type="body" idx="1"/>
          </p:nvPr>
        </p:nvSpPr>
        <p:spPr>
          <a:xfrm>
            <a:off x="457200" y="2057401"/>
            <a:ext cx="8229600" cy="4251919"/>
          </a:xfrm>
          <a:prstGeom prst="rect">
            <a:avLst/>
          </a:prstGeom>
        </p:spPr>
        <p:txBody>
          <a:bodyPr vert="horz" lIns="91425" tIns="91425" rIns="91425" bIns="91425" rtlCol="0" anchor="t" anchorCtr="0">
            <a:noAutofit/>
          </a:bodyPr>
          <a:lstStyle/>
          <a:p>
            <a:pPr algn="just">
              <a:buNone/>
            </a:pPr>
            <a:r>
              <a:rPr lang="en" sz="3600" b="1" dirty="0">
                <a:solidFill>
                  <a:srgbClr val="FF0000"/>
                </a:solidFill>
                <a:effectLst>
                  <a:outerShdw blurRad="38100" dist="38100" dir="2700000" algn="tl">
                    <a:srgbClr val="000000">
                      <a:alpha val="43137"/>
                    </a:srgbClr>
                  </a:outerShdw>
                </a:effectLst>
                <a:latin typeface="Bookman Old Style" panose="02050604050505020204" pitchFamily="18" charset="0"/>
              </a:rPr>
              <a:t>Watch clips from great public speakers and find out what they do right. Pick up on their posture, tone, volume, hand gestures, eye contact, attire, any audio/visual aids, message, and more!   </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1063228"/>
            <a:ext cx="8229600" cy="857400"/>
          </a:xfrm>
          <a:prstGeom prst="rect">
            <a:avLst/>
          </a:prstGeom>
        </p:spPr>
        <p:txBody>
          <a:bodyPr vert="horz" lIns="91425" tIns="91425" rIns="91425" bIns="91425" rtlCol="0" anchor="b" anchorCtr="0">
            <a:noAutofit/>
          </a:bodyPr>
          <a:lstStyle/>
          <a:p>
            <a:pPr marL="457200" indent="-457200" algn="ctr">
              <a:buClr>
                <a:schemeClr val="lt2"/>
              </a:buClr>
              <a:buSzPct val="100000"/>
              <a:buFont typeface="Trebuchet MS"/>
              <a:buAutoNum type="arabicPeriod" startAt="2"/>
            </a:pPr>
            <a:r>
              <a:rPr lang="en" b="1" i="1" u="sng" dirty="0">
                <a:solidFill>
                  <a:srgbClr val="FF0000"/>
                </a:solidFill>
                <a:effectLst>
                  <a:outerShdw blurRad="38100" dist="38100" dir="2700000" algn="tl">
                    <a:srgbClr val="000000">
                      <a:alpha val="43137"/>
                    </a:srgbClr>
                  </a:outerShdw>
                </a:effectLst>
                <a:latin typeface="Bookman Old Style" panose="02050604050505020204" pitchFamily="18" charset="0"/>
              </a:rPr>
              <a:t>Dress to Impress</a:t>
            </a:r>
          </a:p>
        </p:txBody>
      </p:sp>
      <p:sp>
        <p:nvSpPr>
          <p:cNvPr id="99" name="Shape 99"/>
          <p:cNvSpPr txBox="1">
            <a:spLocks noGrp="1"/>
          </p:cNvSpPr>
          <p:nvPr>
            <p:ph type="body" idx="1"/>
          </p:nvPr>
        </p:nvSpPr>
        <p:spPr>
          <a:xfrm>
            <a:off x="457200" y="2057401"/>
            <a:ext cx="8229600" cy="4251919"/>
          </a:xfrm>
          <a:prstGeom prst="rect">
            <a:avLst/>
          </a:prstGeom>
        </p:spPr>
        <p:txBody>
          <a:bodyPr vert="horz" lIns="91425" tIns="91425" rIns="91425" bIns="91425" rtlCol="0" anchor="t" anchorCtr="0">
            <a:noAutofit/>
          </a:bodyPr>
          <a:lstStyle/>
          <a:p>
            <a:pPr algn="just">
              <a:buNone/>
            </a:pPr>
            <a:r>
              <a:rPr lang="en" b="1" i="1" dirty="0">
                <a:solidFill>
                  <a:srgbClr val="FF0000"/>
                </a:solidFill>
                <a:effectLst>
                  <a:outerShdw blurRad="38100" dist="38100" dir="2700000" algn="tl">
                    <a:srgbClr val="000000">
                      <a:alpha val="43137"/>
                    </a:srgbClr>
                  </a:outerShdw>
                </a:effectLst>
                <a:latin typeface="Bookman Old Style" panose="02050604050505020204" pitchFamily="18" charset="0"/>
              </a:rPr>
              <a:t>Be sure to look the part. Know your audience and don’t fall short of their expectations. If it is a formal event, be sure to look the part. Remember it is always best to overdress than to underdress.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0" y="0"/>
            <a:ext cx="6876256" cy="1025352"/>
          </a:xfrm>
          <a:prstGeom prst="rect">
            <a:avLst/>
          </a:prstGeom>
        </p:spPr>
        <p:txBody>
          <a:bodyPr vert="horz" lIns="91425" tIns="91425" rIns="91425" bIns="91425" rtlCol="0" anchor="b" anchorCtr="0">
            <a:noAutofit/>
          </a:bodyPr>
          <a:lstStyle/>
          <a:p>
            <a:pPr marL="457200" indent="-457200" algn="ctr">
              <a:buClr>
                <a:schemeClr val="lt2"/>
              </a:buClr>
              <a:buSzPct val="100000"/>
              <a:buFont typeface="Trebuchet MS"/>
              <a:buAutoNum type="arabicPeriod" startAt="3"/>
            </a:pPr>
            <a:r>
              <a:rPr lang="en" sz="3000" b="1" i="1" u="sng" dirty="0">
                <a:solidFill>
                  <a:srgbClr val="FF0000"/>
                </a:solidFill>
                <a:effectLst>
                  <a:outerShdw blurRad="38100" dist="38100" dir="2700000" algn="tl">
                    <a:srgbClr val="000000">
                      <a:alpha val="43137"/>
                    </a:srgbClr>
                  </a:outerShdw>
                </a:effectLst>
                <a:latin typeface="Bookman Old Style" panose="02050604050505020204" pitchFamily="18" charset="0"/>
              </a:rPr>
              <a:t>Visit the Space Before Presenting</a:t>
            </a:r>
          </a:p>
        </p:txBody>
      </p:sp>
      <p:sp>
        <p:nvSpPr>
          <p:cNvPr id="105" name="Shape 105"/>
          <p:cNvSpPr txBox="1">
            <a:spLocks noGrp="1"/>
          </p:cNvSpPr>
          <p:nvPr>
            <p:ph type="body" idx="1"/>
          </p:nvPr>
        </p:nvSpPr>
        <p:spPr>
          <a:xfrm>
            <a:off x="323528" y="1484784"/>
            <a:ext cx="8373616" cy="4824536"/>
          </a:xfrm>
          <a:prstGeom prst="rect">
            <a:avLst/>
          </a:prstGeom>
        </p:spPr>
        <p:txBody>
          <a:bodyPr vert="horz" lIns="91425" tIns="91425" rIns="91425" bIns="91425" rtlCol="0" anchor="t" anchorCtr="0">
            <a:noAutofit/>
          </a:bodyPr>
          <a:lstStyle/>
          <a:p>
            <a:pPr algn="just">
              <a:buNone/>
            </a:pPr>
            <a:r>
              <a:rPr lang="en" sz="5400" b="1" dirty="0">
                <a:solidFill>
                  <a:srgbClr val="FF0000"/>
                </a:solidFill>
                <a:effectLst>
                  <a:outerShdw blurRad="38100" dist="38100" dir="2700000" algn="tl">
                    <a:srgbClr val="000000">
                      <a:alpha val="43137"/>
                    </a:srgbClr>
                  </a:outerShdw>
                </a:effectLst>
                <a:latin typeface="Bookman Old Style" panose="02050604050505020204" pitchFamily="18" charset="0"/>
              </a:rPr>
              <a:t>Get to know the space that you will be presenting in. Test out any audio and visual aids that you will be using.</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9790" y="51320"/>
            <a:ext cx="7010482" cy="713384"/>
          </a:xfrm>
          <a:prstGeom prst="rect">
            <a:avLst/>
          </a:prstGeom>
        </p:spPr>
        <p:txBody>
          <a:bodyPr vert="horz" lIns="91425" tIns="91425" rIns="91425" bIns="91425" rtlCol="0" anchor="b" anchorCtr="0">
            <a:noAutofit/>
          </a:bodyPr>
          <a:lstStyle/>
          <a:p>
            <a:pPr marL="457200" indent="-457200" algn="just">
              <a:buClr>
                <a:schemeClr val="lt2"/>
              </a:buClr>
              <a:buSzPct val="100000"/>
              <a:buFont typeface="Trebuchet MS"/>
              <a:buAutoNum type="arabicPeriod" startAt="4"/>
            </a:pPr>
            <a:r>
              <a:rPr lang="en" b="1" i="1" u="sng" dirty="0">
                <a:solidFill>
                  <a:srgbClr val="FF0000"/>
                </a:solidFill>
                <a:effectLst>
                  <a:outerShdw blurRad="38100" dist="38100" dir="2700000" algn="tl">
                    <a:srgbClr val="000000">
                      <a:alpha val="43137"/>
                    </a:srgbClr>
                  </a:outerShdw>
                </a:effectLst>
                <a:latin typeface="Bookman Old Style" panose="02050604050505020204" pitchFamily="18" charset="0"/>
              </a:rPr>
              <a:t>Know Your Material</a:t>
            </a:r>
          </a:p>
        </p:txBody>
      </p:sp>
      <p:sp>
        <p:nvSpPr>
          <p:cNvPr id="111" name="Shape 111"/>
          <p:cNvSpPr txBox="1">
            <a:spLocks noGrp="1"/>
          </p:cNvSpPr>
          <p:nvPr>
            <p:ph type="body" idx="1"/>
          </p:nvPr>
        </p:nvSpPr>
        <p:spPr>
          <a:xfrm>
            <a:off x="467544" y="1556792"/>
            <a:ext cx="8676456" cy="4752528"/>
          </a:xfrm>
          <a:prstGeom prst="rect">
            <a:avLst/>
          </a:prstGeom>
        </p:spPr>
        <p:txBody>
          <a:bodyPr vert="horz" lIns="91425" tIns="91425" rIns="91425" bIns="91425" rtlCol="0" anchor="t" anchorCtr="0">
            <a:noAutofit/>
          </a:bodyPr>
          <a:lstStyle/>
          <a:p>
            <a:pPr algn="just">
              <a:buNone/>
            </a:pPr>
            <a:r>
              <a:rPr lang="en" sz="3600" b="1" dirty="0">
                <a:solidFill>
                  <a:srgbClr val="FF0000"/>
                </a:solidFill>
                <a:effectLst>
                  <a:outerShdw blurRad="38100" dist="38100" dir="2700000" algn="tl">
                    <a:srgbClr val="000000">
                      <a:alpha val="43137"/>
                    </a:srgbClr>
                  </a:outerShdw>
                </a:effectLst>
                <a:latin typeface="Bookman Old Style" panose="02050604050505020204" pitchFamily="18" charset="0"/>
              </a:rPr>
              <a:t>Be sure to have a strong knowledge base for the material that you are covering. This will be helpful if a question arises about the topic. </a:t>
            </a:r>
          </a:p>
          <a:p>
            <a:pPr algn="just">
              <a:buNone/>
            </a:pPr>
            <a:endParaRPr sz="3600" b="1" dirty="0">
              <a:solidFill>
                <a:srgbClr val="FF0000"/>
              </a:solidFill>
              <a:effectLst>
                <a:outerShdw blurRad="38100" dist="38100" dir="2700000" algn="tl">
                  <a:srgbClr val="000000">
                    <a:alpha val="43137"/>
                  </a:srgbClr>
                </a:outerShdw>
              </a:effectLst>
              <a:latin typeface="Bookman Old Style" panose="02050604050505020204" pitchFamily="18" charset="0"/>
            </a:endParaRPr>
          </a:p>
          <a:p>
            <a:pPr algn="just">
              <a:buNone/>
            </a:pPr>
            <a:r>
              <a:rPr lang="en" sz="3600" b="1" dirty="0">
                <a:solidFill>
                  <a:srgbClr val="FF0000"/>
                </a:solidFill>
                <a:effectLst>
                  <a:outerShdw blurRad="38100" dist="38100" dir="2700000" algn="tl">
                    <a:srgbClr val="000000">
                      <a:alpha val="43137"/>
                    </a:srgbClr>
                  </a:outerShdw>
                </a:effectLst>
                <a:latin typeface="Bookman Old Style" panose="02050604050505020204" pitchFamily="18" charset="0"/>
              </a:rPr>
              <a:t>Also, know your presentation! Know the content and order of your slides.</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5387" y="-28718"/>
            <a:ext cx="8229600" cy="857400"/>
          </a:xfrm>
          <a:prstGeom prst="rect">
            <a:avLst/>
          </a:prstGeom>
        </p:spPr>
        <p:txBody>
          <a:bodyPr vert="horz" lIns="91425" tIns="91425" rIns="91425" bIns="91425" rtlCol="0" anchor="b" anchorCtr="0">
            <a:noAutofit/>
          </a:bodyPr>
          <a:lstStyle/>
          <a:p>
            <a:pPr marL="457200" indent="-457200" algn="ctr">
              <a:buClr>
                <a:schemeClr val="lt2"/>
              </a:buClr>
              <a:buSzPct val="100000"/>
              <a:buFont typeface="Trebuchet MS"/>
              <a:buAutoNum type="arabicPeriod" startAt="5"/>
            </a:pPr>
            <a:r>
              <a:rPr lang="en" b="1" i="1" u="sng" dirty="0">
                <a:solidFill>
                  <a:srgbClr val="FF0000"/>
                </a:solidFill>
                <a:effectLst>
                  <a:outerShdw blurRad="38100" dist="38100" dir="2700000" algn="tl">
                    <a:srgbClr val="000000">
                      <a:alpha val="43137"/>
                    </a:srgbClr>
                  </a:outerShdw>
                </a:effectLst>
                <a:latin typeface="Bookman Old Style" panose="02050604050505020204" pitchFamily="18" charset="0"/>
              </a:rPr>
              <a:t>Content</a:t>
            </a:r>
          </a:p>
        </p:txBody>
      </p:sp>
      <p:sp>
        <p:nvSpPr>
          <p:cNvPr id="117" name="Shape 117"/>
          <p:cNvSpPr txBox="1">
            <a:spLocks noGrp="1"/>
          </p:cNvSpPr>
          <p:nvPr>
            <p:ph type="body" idx="1"/>
          </p:nvPr>
        </p:nvSpPr>
        <p:spPr>
          <a:xfrm>
            <a:off x="457201" y="2048600"/>
            <a:ext cx="8185499" cy="4260720"/>
          </a:xfrm>
          <a:prstGeom prst="rect">
            <a:avLst/>
          </a:prstGeom>
        </p:spPr>
        <p:txBody>
          <a:bodyPr vert="horz" lIns="91425" tIns="91425" rIns="91425" bIns="91425" rtlCol="0" anchor="t" anchorCtr="0">
            <a:noAutofit/>
          </a:bodyPr>
          <a:lstStyle/>
          <a:p>
            <a:pPr algn="just">
              <a:buNone/>
            </a:pPr>
            <a:r>
              <a:rPr lang="en" sz="4000" b="1" i="1" dirty="0">
                <a:solidFill>
                  <a:srgbClr val="FF0000"/>
                </a:solidFill>
                <a:effectLst>
                  <a:outerShdw blurRad="38100" dist="38100" dir="2700000" algn="tl">
                    <a:srgbClr val="000000">
                      <a:alpha val="43137"/>
                    </a:srgbClr>
                  </a:outerShdw>
                </a:effectLst>
                <a:latin typeface="Bookman Old Style" panose="02050604050505020204" pitchFamily="18" charset="0"/>
              </a:rPr>
              <a:t>There are </a:t>
            </a:r>
            <a:r>
              <a:rPr lang="en" sz="4000" b="1" i="1" dirty="0" smtClean="0">
                <a:solidFill>
                  <a:srgbClr val="FF0000"/>
                </a:solidFill>
                <a:effectLst>
                  <a:outerShdw blurRad="38100" dist="38100" dir="2700000" algn="tl">
                    <a:srgbClr val="000000">
                      <a:alpha val="43137"/>
                    </a:srgbClr>
                  </a:outerShdw>
                </a:effectLst>
                <a:latin typeface="Bookman Old Style" panose="02050604050505020204" pitchFamily="18" charset="0"/>
              </a:rPr>
              <a:t>3 </a:t>
            </a:r>
            <a:r>
              <a:rPr lang="en" sz="4000" b="1" i="1" dirty="0">
                <a:solidFill>
                  <a:srgbClr val="FF0000"/>
                </a:solidFill>
                <a:effectLst>
                  <a:outerShdw blurRad="38100" dist="38100" dir="2700000" algn="tl">
                    <a:srgbClr val="000000">
                      <a:alpha val="43137"/>
                    </a:srgbClr>
                  </a:outerShdw>
                </a:effectLst>
                <a:latin typeface="Bookman Old Style" panose="02050604050505020204" pitchFamily="18" charset="0"/>
              </a:rPr>
              <a:t>C’s to consider:</a:t>
            </a:r>
          </a:p>
          <a:p>
            <a:pPr marL="457200" indent="-419100" algn="just">
              <a:buClr>
                <a:schemeClr val="lt1"/>
              </a:buClr>
              <a:buSzPct val="100000"/>
              <a:buFont typeface="Arial"/>
              <a:buChar char="●"/>
            </a:pPr>
            <a:r>
              <a:rPr lang="en" sz="4000" b="1" i="1" dirty="0">
                <a:solidFill>
                  <a:srgbClr val="FF0000"/>
                </a:solidFill>
                <a:effectLst>
                  <a:outerShdw blurRad="38100" dist="38100" dir="2700000" algn="tl">
                    <a:srgbClr val="000000">
                      <a:alpha val="43137"/>
                    </a:srgbClr>
                  </a:outerShdw>
                </a:effectLst>
                <a:latin typeface="Bookman Old Style" panose="02050604050505020204" pitchFamily="18" charset="0"/>
              </a:rPr>
              <a:t>clear</a:t>
            </a:r>
          </a:p>
          <a:p>
            <a:pPr marL="457200" indent="-419100" algn="just">
              <a:buClr>
                <a:schemeClr val="lt1"/>
              </a:buClr>
              <a:buSzPct val="100000"/>
              <a:buFont typeface="Arial"/>
              <a:buChar char="●"/>
            </a:pPr>
            <a:r>
              <a:rPr lang="en" sz="4000" b="1" i="1" dirty="0">
                <a:solidFill>
                  <a:srgbClr val="FF0000"/>
                </a:solidFill>
                <a:effectLst>
                  <a:outerShdw blurRad="38100" dist="38100" dir="2700000" algn="tl">
                    <a:srgbClr val="000000">
                      <a:alpha val="43137"/>
                    </a:srgbClr>
                  </a:outerShdw>
                </a:effectLst>
                <a:latin typeface="Bookman Old Style" panose="02050604050505020204" pitchFamily="18" charset="0"/>
              </a:rPr>
              <a:t>concise </a:t>
            </a:r>
          </a:p>
          <a:p>
            <a:pPr marL="457200" indent="-419100" algn="just">
              <a:buClr>
                <a:schemeClr val="lt1"/>
              </a:buClr>
              <a:buSzPct val="100000"/>
              <a:buFont typeface="Arial"/>
              <a:buChar char="●"/>
            </a:pPr>
            <a:r>
              <a:rPr lang="en" sz="4000" b="1" i="1" dirty="0">
                <a:solidFill>
                  <a:srgbClr val="FF0000"/>
                </a:solidFill>
                <a:effectLst>
                  <a:outerShdw blurRad="38100" dist="38100" dir="2700000" algn="tl">
                    <a:srgbClr val="000000">
                      <a:alpha val="43137"/>
                    </a:srgbClr>
                  </a:outerShdw>
                </a:effectLst>
                <a:latin typeface="Bookman Old Style" panose="02050604050505020204" pitchFamily="18" charset="0"/>
              </a:rPr>
              <a:t>concrete</a:t>
            </a:r>
          </a:p>
          <a:p>
            <a:pPr>
              <a:buNone/>
            </a:pPr>
            <a:endParaRPr dirty="0"/>
          </a:p>
          <a:p>
            <a:pPr>
              <a:buNone/>
            </a:pPr>
            <a:endParaRPr dirty="0"/>
          </a:p>
          <a:p>
            <a:pPr>
              <a:buNone/>
            </a:pPr>
            <a:endParaRPr dirty="0"/>
          </a:p>
        </p:txBody>
      </p:sp>
      <p:sp>
        <p:nvSpPr>
          <p:cNvPr id="118" name="Shape 118"/>
          <p:cNvSpPr txBox="1"/>
          <p:nvPr/>
        </p:nvSpPr>
        <p:spPr>
          <a:xfrm>
            <a:off x="3543300" y="1714500"/>
            <a:ext cx="3112500" cy="3429000"/>
          </a:xfrm>
          <a:prstGeom prst="rect">
            <a:avLst/>
          </a:prstGeom>
          <a:noFill/>
          <a:ln>
            <a:noFill/>
          </a:ln>
        </p:spPr>
        <p:txBody>
          <a:bodyPr lIns="91425" tIns="91425" rIns="91425" bIns="91425" anchor="t" anchorCtr="0">
            <a:noAutofit/>
          </a:bodyPr>
          <a:lstStyle/>
          <a:p>
            <a:endParaRPr sz="3000" dirty="0">
              <a:solidFill>
                <a:schemeClr val="lt1"/>
              </a:solidFill>
              <a:latin typeface="Trebuchet MS"/>
              <a:ea typeface="Trebuchet MS"/>
              <a:cs typeface="Trebuchet MS"/>
              <a:sym typeface="Trebuchet MS"/>
            </a:endParaRPr>
          </a:p>
          <a:p>
            <a:endParaRPr sz="3000" dirty="0">
              <a:solidFill>
                <a:schemeClr val="lt1"/>
              </a:solidFill>
              <a:latin typeface="Trebuchet MS"/>
              <a:ea typeface="Trebuchet MS"/>
              <a:cs typeface="Trebuchet MS"/>
              <a:sym typeface="Trebuchet MS"/>
            </a:endParaRPr>
          </a:p>
          <a:p>
            <a:pPr marL="457200" indent="-419100">
              <a:buClr>
                <a:schemeClr val="lt1"/>
              </a:buClr>
              <a:buSzPct val="100000"/>
              <a:buFont typeface="Trebuchet MS"/>
              <a:buChar char="●"/>
            </a:pPr>
            <a:r>
              <a:rPr lang="en" sz="3000">
                <a:solidFill>
                  <a:schemeClr val="lt1"/>
                </a:solidFill>
                <a:latin typeface="Trebuchet MS"/>
                <a:ea typeface="Trebuchet MS"/>
                <a:cs typeface="Trebuchet MS"/>
                <a:sym typeface="Trebuchet MS"/>
              </a:rPr>
              <a:t>coherent</a:t>
            </a:r>
          </a:p>
          <a:p>
            <a:pPr marL="457200" indent="-419100">
              <a:buClr>
                <a:schemeClr val="lt1"/>
              </a:buClr>
              <a:buSzPct val="100000"/>
              <a:buFont typeface="Trebuchet MS"/>
              <a:buChar char="●"/>
            </a:pPr>
            <a:r>
              <a:rPr lang="en" sz="3000">
                <a:solidFill>
                  <a:schemeClr val="lt1"/>
                </a:solidFill>
                <a:latin typeface="Trebuchet MS"/>
                <a:ea typeface="Trebuchet MS"/>
                <a:cs typeface="Trebuchet MS"/>
                <a:sym typeface="Trebuchet MS"/>
              </a:rPr>
              <a:t>complete</a:t>
            </a:r>
          </a:p>
          <a:p>
            <a:pPr marL="457200" indent="-419100">
              <a:buClr>
                <a:schemeClr val="lt1"/>
              </a:buClr>
              <a:buSzPct val="100000"/>
              <a:buFont typeface="Trebuchet MS"/>
              <a:buChar char="●"/>
            </a:pPr>
            <a:r>
              <a:rPr lang="en" sz="3000">
                <a:solidFill>
                  <a:schemeClr val="lt1"/>
                </a:solidFill>
                <a:latin typeface="Trebuchet MS"/>
                <a:ea typeface="Trebuchet MS"/>
                <a:cs typeface="Trebuchet MS"/>
                <a:sym typeface="Trebuchet MS"/>
              </a:rPr>
              <a:t>correct</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 y="7937"/>
            <a:ext cx="6660232"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r>
              <a:rPr lang="en-GB" sz="5800" b="1" i="1" u="sng" dirty="0">
                <a:solidFill>
                  <a:srgbClr val="FF0000"/>
                </a:solidFill>
                <a:effectLst>
                  <a:outerShdw blurRad="38100" dist="38100" dir="2700000" algn="tl">
                    <a:srgbClr val="000000">
                      <a:alpha val="43137"/>
                    </a:srgbClr>
                  </a:outerShdw>
                </a:effectLst>
                <a:latin typeface="Bookman Old Style" panose="02050604050505020204" pitchFamily="18" charset="0"/>
              </a:rPr>
              <a:t>Public Speaking</a:t>
            </a:r>
          </a:p>
        </p:txBody>
      </p:sp>
      <p:sp>
        <p:nvSpPr>
          <p:cNvPr id="3" name="AutoShape 4" descr="http://www.clker.com/cliparts/a/0/K/O/K/h/shield.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http://www.clker.com/cliparts/a/0/K/O/K/h/shield.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http://www.clker.com/cliparts/a/0/K/O/K/h/shield.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0" descr="http://www.clker.com/cliparts/a/0/K/O/K/h/shield.sv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p:cNvSpPr/>
          <p:nvPr/>
        </p:nvSpPr>
        <p:spPr>
          <a:xfrm>
            <a:off x="-4900" y="891872"/>
            <a:ext cx="6665133" cy="6370975"/>
          </a:xfrm>
          <a:prstGeom prst="rect">
            <a:avLst/>
          </a:prstGeom>
        </p:spPr>
        <p:txBody>
          <a:bodyPr wrap="square">
            <a:spAutoFit/>
          </a:bodyPr>
          <a:lstStyle/>
          <a:p>
            <a:pPr algn="just"/>
            <a:r>
              <a:rPr lang="en-GB" sz="2400" dirty="0">
                <a:solidFill>
                  <a:srgbClr val="FF0000"/>
                </a:solidFill>
                <a:effectLst>
                  <a:outerShdw blurRad="38100" dist="38100" dir="2700000" algn="tl">
                    <a:srgbClr val="000000">
                      <a:alpha val="43137"/>
                    </a:srgbClr>
                  </a:outerShdw>
                </a:effectLst>
                <a:latin typeface="Bookman Old Style" panose="02050604050505020204" pitchFamily="18" charset="0"/>
              </a:rPr>
              <a:t>What is Public Speaking?</a:t>
            </a:r>
          </a:p>
          <a:p>
            <a:pPr marL="342900" indent="-342900" algn="just">
              <a:buFont typeface="Wingdings" panose="05000000000000000000" pitchFamily="2" charset="2"/>
              <a:buChar char="q"/>
            </a:pPr>
            <a:r>
              <a:rPr lang="en-GB" sz="2400" dirty="0" smtClean="0">
                <a:solidFill>
                  <a:srgbClr val="FF0000"/>
                </a:solidFill>
                <a:effectLst>
                  <a:outerShdw blurRad="38100" dist="38100" dir="2700000" algn="tl">
                    <a:srgbClr val="000000">
                      <a:alpha val="43137"/>
                    </a:srgbClr>
                  </a:outerShdw>
                </a:effectLst>
                <a:latin typeface="Bookman Old Style" panose="02050604050505020204" pitchFamily="18" charset="0"/>
              </a:rPr>
              <a:t>Public Speaking: A </a:t>
            </a:r>
            <a:r>
              <a:rPr lang="en-GB" sz="2400" dirty="0">
                <a:solidFill>
                  <a:srgbClr val="FF0000"/>
                </a:solidFill>
                <a:effectLst>
                  <a:outerShdw blurRad="38100" dist="38100" dir="2700000" algn="tl">
                    <a:srgbClr val="000000">
                      <a:alpha val="43137"/>
                    </a:srgbClr>
                  </a:outerShdw>
                </a:effectLst>
                <a:latin typeface="Bookman Old Style" panose="02050604050505020204" pitchFamily="18" charset="0"/>
              </a:rPr>
              <a:t>‘</a:t>
            </a:r>
            <a:r>
              <a:rPr lang="en-GB" sz="2400" b="1" dirty="0">
                <a:solidFill>
                  <a:srgbClr val="FF0000"/>
                </a:solidFill>
                <a:effectLst>
                  <a:outerShdw blurRad="38100" dist="38100" dir="2700000" algn="tl">
                    <a:srgbClr val="000000">
                      <a:alpha val="43137"/>
                    </a:srgbClr>
                  </a:outerShdw>
                </a:effectLst>
                <a:latin typeface="Bookman Old Style" panose="02050604050505020204" pitchFamily="18" charset="0"/>
              </a:rPr>
              <a:t>formal</a:t>
            </a:r>
            <a:r>
              <a:rPr lang="en-GB" sz="2400" dirty="0">
                <a:solidFill>
                  <a:srgbClr val="FF0000"/>
                </a:solidFill>
                <a:effectLst>
                  <a:outerShdw blurRad="38100" dist="38100" dir="2700000" algn="tl">
                    <a:srgbClr val="000000">
                      <a:alpha val="43137"/>
                    </a:srgbClr>
                  </a:outerShdw>
                </a:effectLst>
                <a:latin typeface="Bookman Old Style" panose="02050604050505020204" pitchFamily="18" charset="0"/>
              </a:rPr>
              <a:t>’ </a:t>
            </a:r>
            <a:r>
              <a:rPr lang="en-GB" sz="2400" b="1" dirty="0">
                <a:solidFill>
                  <a:srgbClr val="FF0000"/>
                </a:solidFill>
                <a:effectLst>
                  <a:outerShdw blurRad="38100" dist="38100" dir="2700000" algn="tl">
                    <a:srgbClr val="000000">
                      <a:alpha val="43137"/>
                    </a:srgbClr>
                  </a:outerShdw>
                </a:effectLst>
                <a:latin typeface="Bookman Old Style" panose="02050604050505020204" pitchFamily="18" charset="0"/>
              </a:rPr>
              <a:t>face-to-face communication method </a:t>
            </a:r>
            <a:r>
              <a:rPr lang="en-GB" sz="2400" dirty="0">
                <a:solidFill>
                  <a:srgbClr val="FF0000"/>
                </a:solidFill>
                <a:effectLst>
                  <a:outerShdw blurRad="38100" dist="38100" dir="2700000" algn="tl">
                    <a:srgbClr val="000000">
                      <a:alpha val="43137"/>
                    </a:srgbClr>
                  </a:outerShdw>
                </a:effectLst>
                <a:latin typeface="Bookman Old Style" panose="02050604050505020204" pitchFamily="18" charset="0"/>
              </a:rPr>
              <a:t>where a </a:t>
            </a:r>
            <a:r>
              <a:rPr lang="en-GB" sz="2400" dirty="0" smtClean="0">
                <a:solidFill>
                  <a:srgbClr val="FF0000"/>
                </a:solidFill>
                <a:effectLst>
                  <a:outerShdw blurRad="38100" dist="38100" dir="2700000" algn="tl">
                    <a:srgbClr val="000000">
                      <a:alpha val="43137"/>
                    </a:srgbClr>
                  </a:outerShdw>
                </a:effectLst>
                <a:latin typeface="Bookman Old Style" panose="02050604050505020204" pitchFamily="18" charset="0"/>
              </a:rPr>
              <a:t>person uses </a:t>
            </a:r>
            <a:r>
              <a:rPr lang="en-GB" sz="2400" dirty="0">
                <a:solidFill>
                  <a:srgbClr val="FF0000"/>
                </a:solidFill>
                <a:effectLst>
                  <a:outerShdw blurRad="38100" dist="38100" dir="2700000" algn="tl">
                    <a:srgbClr val="000000">
                      <a:alpha val="43137"/>
                    </a:srgbClr>
                  </a:outerShdw>
                </a:effectLst>
                <a:latin typeface="Bookman Old Style" panose="02050604050505020204" pitchFamily="18" charset="0"/>
              </a:rPr>
              <a:t>the medium of </a:t>
            </a:r>
            <a:r>
              <a:rPr lang="en-GB" sz="2400" b="1" dirty="0">
                <a:solidFill>
                  <a:srgbClr val="FF0000"/>
                </a:solidFill>
                <a:effectLst>
                  <a:outerShdw blurRad="38100" dist="38100" dir="2700000" algn="tl">
                    <a:srgbClr val="000000">
                      <a:alpha val="43137"/>
                    </a:srgbClr>
                  </a:outerShdw>
                </a:effectLst>
                <a:latin typeface="Bookman Old Style" panose="02050604050505020204" pitchFamily="18" charset="0"/>
              </a:rPr>
              <a:t>speech</a:t>
            </a:r>
            <a:r>
              <a:rPr lang="en-GB" sz="2400" dirty="0">
                <a:solidFill>
                  <a:srgbClr val="FF0000"/>
                </a:solidFill>
                <a:effectLst>
                  <a:outerShdw blurRad="38100" dist="38100" dir="2700000" algn="tl">
                    <a:srgbClr val="000000">
                      <a:alpha val="43137"/>
                    </a:srgbClr>
                  </a:outerShdw>
                </a:effectLst>
                <a:latin typeface="Bookman Old Style" panose="02050604050505020204" pitchFamily="18" charset="0"/>
              </a:rPr>
              <a:t> to </a:t>
            </a:r>
            <a:r>
              <a:rPr lang="en-GB" sz="2400" b="1" dirty="0">
                <a:solidFill>
                  <a:srgbClr val="FF0000"/>
                </a:solidFill>
                <a:effectLst>
                  <a:outerShdw blurRad="38100" dist="38100" dir="2700000" algn="tl">
                    <a:srgbClr val="000000">
                      <a:alpha val="43137"/>
                    </a:srgbClr>
                  </a:outerShdw>
                </a:effectLst>
                <a:latin typeface="Bookman Old Style" panose="02050604050505020204" pitchFamily="18" charset="0"/>
              </a:rPr>
              <a:t>Inform</a:t>
            </a:r>
            <a:r>
              <a:rPr lang="en-GB" sz="2400" dirty="0">
                <a:solidFill>
                  <a:srgbClr val="FF0000"/>
                </a:solidFill>
                <a:effectLst>
                  <a:outerShdw blurRad="38100" dist="38100" dir="2700000" algn="tl">
                    <a:srgbClr val="000000">
                      <a:alpha val="43137"/>
                    </a:srgbClr>
                  </a:outerShdw>
                </a:effectLst>
                <a:latin typeface="Bookman Old Style" panose="02050604050505020204" pitchFamily="18" charset="0"/>
              </a:rPr>
              <a:t> and/or </a:t>
            </a:r>
            <a:r>
              <a:rPr lang="en-GB" sz="2400" b="1" dirty="0">
                <a:solidFill>
                  <a:srgbClr val="FF0000"/>
                </a:solidFill>
                <a:effectLst>
                  <a:outerShdw blurRad="38100" dist="38100" dir="2700000" algn="tl">
                    <a:srgbClr val="000000">
                      <a:alpha val="43137"/>
                    </a:srgbClr>
                  </a:outerShdw>
                </a:effectLst>
                <a:latin typeface="Bookman Old Style" panose="02050604050505020204" pitchFamily="18" charset="0"/>
              </a:rPr>
              <a:t>Influence</a:t>
            </a:r>
            <a:r>
              <a:rPr lang="en-GB" sz="2400" dirty="0">
                <a:solidFill>
                  <a:srgbClr val="FF0000"/>
                </a:solidFill>
                <a:effectLst>
                  <a:outerShdw blurRad="38100" dist="38100" dir="2700000" algn="tl">
                    <a:srgbClr val="000000">
                      <a:alpha val="43137"/>
                    </a:srgbClr>
                  </a:outerShdw>
                </a:effectLst>
                <a:latin typeface="Bookman Old Style" panose="02050604050505020204" pitchFamily="18" charset="0"/>
              </a:rPr>
              <a:t> </a:t>
            </a:r>
            <a:r>
              <a:rPr lang="en-GB" sz="2400" dirty="0" smtClean="0">
                <a:solidFill>
                  <a:srgbClr val="FF0000"/>
                </a:solidFill>
                <a:effectLst>
                  <a:outerShdw blurRad="38100" dist="38100" dir="2700000" algn="tl">
                    <a:srgbClr val="000000">
                      <a:alpha val="43137"/>
                    </a:srgbClr>
                  </a:outerShdw>
                </a:effectLst>
                <a:latin typeface="Bookman Old Style" panose="02050604050505020204" pitchFamily="18" charset="0"/>
              </a:rPr>
              <a:t>an audience.</a:t>
            </a:r>
          </a:p>
          <a:p>
            <a:pPr marL="342900" indent="-342900" algn="just">
              <a:buFont typeface="Wingdings" panose="05000000000000000000" pitchFamily="2" charset="2"/>
              <a:buChar char="q"/>
            </a:pPr>
            <a:r>
              <a:rPr lang="fr-FR" sz="2400" dirty="0">
                <a:solidFill>
                  <a:srgbClr val="FF0000"/>
                </a:solidFill>
                <a:effectLst>
                  <a:outerShdw blurRad="38100" dist="38100" dir="2700000" algn="tl">
                    <a:srgbClr val="000000">
                      <a:alpha val="43137"/>
                    </a:srgbClr>
                  </a:outerShdw>
                </a:effectLst>
                <a:latin typeface="Bookman Old Style" panose="02050604050505020204" pitchFamily="18" charset="0"/>
              </a:rPr>
              <a:t>Public </a:t>
            </a:r>
            <a:r>
              <a:rPr lang="fr-FR" sz="2400" dirty="0" err="1" smtClean="0">
                <a:solidFill>
                  <a:srgbClr val="FF0000"/>
                </a:solidFill>
                <a:effectLst>
                  <a:outerShdw blurRad="38100" dist="38100" dir="2700000" algn="tl">
                    <a:srgbClr val="000000">
                      <a:alpha val="43137"/>
                    </a:srgbClr>
                  </a:outerShdw>
                </a:effectLst>
                <a:latin typeface="Bookman Old Style" panose="02050604050505020204" pitchFamily="18" charset="0"/>
              </a:rPr>
              <a:t>speaking</a:t>
            </a:r>
            <a:r>
              <a:rPr lang="fr-FR" sz="2400" dirty="0" smtClean="0">
                <a:solidFill>
                  <a:srgbClr val="FF0000"/>
                </a:solidFill>
                <a:effectLst>
                  <a:outerShdw blurRad="38100" dist="38100" dir="2700000" algn="tl">
                    <a:srgbClr val="000000">
                      <a:alpha val="43137"/>
                    </a:srgbClr>
                  </a:outerShdw>
                </a:effectLst>
                <a:latin typeface="Bookman Old Style" panose="02050604050505020204" pitchFamily="18" charset="0"/>
              </a:rPr>
              <a:t>: The </a:t>
            </a:r>
            <a:r>
              <a:rPr lang="fr-FR" sz="2400" dirty="0" err="1" smtClean="0">
                <a:solidFill>
                  <a:srgbClr val="FF0000"/>
                </a:solidFill>
                <a:effectLst>
                  <a:outerShdw blurRad="38100" dist="38100" dir="2700000" algn="tl">
                    <a:srgbClr val="000000">
                      <a:alpha val="43137"/>
                    </a:srgbClr>
                  </a:outerShdw>
                </a:effectLst>
                <a:latin typeface="Bookman Old Style" panose="02050604050505020204" pitchFamily="18" charset="0"/>
              </a:rPr>
              <a:t>act</a:t>
            </a:r>
            <a:r>
              <a:rPr lang="fr-FR" sz="2400" dirty="0" smtClean="0">
                <a:solidFill>
                  <a:srgbClr val="FF0000"/>
                </a:solidFill>
                <a:effectLst>
                  <a:outerShdw blurRad="38100" dist="38100" dir="2700000" algn="tl">
                    <a:srgbClr val="000000">
                      <a:alpha val="43137"/>
                    </a:srgbClr>
                  </a:outerShdw>
                </a:effectLst>
                <a:latin typeface="Bookman Old Style" panose="02050604050505020204" pitchFamily="18" charset="0"/>
              </a:rPr>
              <a:t> </a:t>
            </a:r>
            <a:r>
              <a:rPr lang="fr-FR" sz="2400" dirty="0">
                <a:solidFill>
                  <a:srgbClr val="FF0000"/>
                </a:solidFill>
                <a:effectLst>
                  <a:outerShdw blurRad="38100" dist="38100" dir="2700000" algn="tl">
                    <a:srgbClr val="000000">
                      <a:alpha val="43137"/>
                    </a:srgbClr>
                  </a:outerShdw>
                </a:effectLst>
                <a:latin typeface="Bookman Old Style" panose="02050604050505020204" pitchFamily="18" charset="0"/>
              </a:rPr>
              <a:t>of </a:t>
            </a:r>
            <a:r>
              <a:rPr lang="fr-FR" sz="2400" dirty="0" err="1">
                <a:solidFill>
                  <a:srgbClr val="FF0000"/>
                </a:solidFill>
                <a:effectLst>
                  <a:outerShdw blurRad="38100" dist="38100" dir="2700000" algn="tl">
                    <a:srgbClr val="000000">
                      <a:alpha val="43137"/>
                    </a:srgbClr>
                  </a:outerShdw>
                </a:effectLst>
                <a:latin typeface="Bookman Old Style" panose="02050604050505020204" pitchFamily="18" charset="0"/>
              </a:rPr>
              <a:t>performing</a:t>
            </a:r>
            <a:r>
              <a:rPr lang="fr-FR" sz="2400" dirty="0">
                <a:solidFill>
                  <a:srgbClr val="FF0000"/>
                </a:solidFill>
                <a:effectLst>
                  <a:outerShdw blurRad="38100" dist="38100" dir="2700000" algn="tl">
                    <a:srgbClr val="000000">
                      <a:alpha val="43137"/>
                    </a:srgbClr>
                  </a:outerShdw>
                </a:effectLst>
                <a:latin typeface="Bookman Old Style" panose="02050604050505020204" pitchFamily="18" charset="0"/>
              </a:rPr>
              <a:t> a speech in front of a live audience, </a:t>
            </a:r>
            <a:endParaRPr lang="fr-FR" sz="2400" dirty="0" smtClean="0">
              <a:solidFill>
                <a:srgbClr val="FF0000"/>
              </a:solidFill>
              <a:effectLst>
                <a:outerShdw blurRad="38100" dist="38100" dir="2700000" algn="tl">
                  <a:srgbClr val="000000">
                    <a:alpha val="43137"/>
                  </a:srgbClr>
                </a:outerShdw>
              </a:effectLst>
              <a:latin typeface="Bookman Old Style" panose="02050604050505020204" pitchFamily="18" charset="0"/>
            </a:endParaRPr>
          </a:p>
          <a:p>
            <a:pPr marL="342900" indent="-342900" algn="just">
              <a:buFont typeface="Wingdings" panose="05000000000000000000" pitchFamily="2" charset="2"/>
              <a:buChar char="q"/>
            </a:pPr>
            <a:r>
              <a:rPr lang="fr-FR" sz="2400" dirty="0" smtClean="0">
                <a:solidFill>
                  <a:srgbClr val="FF0000"/>
                </a:solidFill>
                <a:effectLst>
                  <a:outerShdw blurRad="38100" dist="38100" dir="2700000" algn="tl">
                    <a:srgbClr val="000000">
                      <a:alpha val="43137"/>
                    </a:srgbClr>
                  </a:outerShdw>
                </a:effectLst>
                <a:latin typeface="Bookman Old Style" panose="02050604050505020204" pitchFamily="18" charset="0"/>
              </a:rPr>
              <a:t>An </a:t>
            </a:r>
            <a:r>
              <a:rPr lang="fr-FR" sz="2400" dirty="0" err="1">
                <a:solidFill>
                  <a:srgbClr val="FF0000"/>
                </a:solidFill>
                <a:effectLst>
                  <a:outerShdw blurRad="38100" dist="38100" dir="2700000" algn="tl">
                    <a:srgbClr val="000000">
                      <a:alpha val="43137"/>
                    </a:srgbClr>
                  </a:outerShdw>
                </a:effectLst>
                <a:latin typeface="Bookman Old Style" panose="02050604050505020204" pitchFamily="18" charset="0"/>
              </a:rPr>
              <a:t>integral</a:t>
            </a:r>
            <a:r>
              <a:rPr lang="fr-FR" sz="2400" dirty="0">
                <a:solidFill>
                  <a:srgbClr val="FF0000"/>
                </a:solidFill>
                <a:effectLst>
                  <a:outerShdw blurRad="38100" dist="38100" dir="2700000" algn="tl">
                    <a:srgbClr val="000000">
                      <a:alpha val="43137"/>
                    </a:srgbClr>
                  </a:outerShdw>
                </a:effectLst>
                <a:latin typeface="Bookman Old Style" panose="02050604050505020204" pitchFamily="18" charset="0"/>
              </a:rPr>
              <a:t> part of </a:t>
            </a:r>
            <a:r>
              <a:rPr lang="fr-FR" sz="2400" dirty="0" err="1" smtClean="0">
                <a:solidFill>
                  <a:srgbClr val="FF0000"/>
                </a:solidFill>
                <a:effectLst>
                  <a:outerShdw blurRad="38100" dist="38100" dir="2700000" algn="tl">
                    <a:srgbClr val="000000">
                      <a:alpha val="43137"/>
                    </a:srgbClr>
                  </a:outerShdw>
                </a:effectLst>
                <a:latin typeface="Bookman Old Style" panose="02050604050505020204" pitchFamily="18" charset="0"/>
              </a:rPr>
              <a:t>human</a:t>
            </a:r>
            <a:r>
              <a:rPr lang="fr-FR" sz="2400" dirty="0" smtClean="0">
                <a:solidFill>
                  <a:srgbClr val="FF0000"/>
                </a:solidFill>
                <a:effectLst>
                  <a:outerShdw blurRad="38100" dist="38100" dir="2700000" algn="tl">
                    <a:srgbClr val="000000">
                      <a:alpha val="43137"/>
                    </a:srgbClr>
                  </a:outerShdw>
                </a:effectLst>
                <a:latin typeface="Bookman Old Style" panose="02050604050505020204" pitchFamily="18" charset="0"/>
              </a:rPr>
              <a:t> communication</a:t>
            </a:r>
            <a:r>
              <a:rPr lang="fr-FR" sz="2400" dirty="0">
                <a:solidFill>
                  <a:srgbClr val="FF0000"/>
                </a:solidFill>
                <a:effectLst>
                  <a:outerShdw blurRad="38100" dist="38100" dir="2700000" algn="tl">
                    <a:srgbClr val="000000">
                      <a:alpha val="43137"/>
                    </a:srgbClr>
                  </a:outerShdw>
                </a:effectLst>
                <a:latin typeface="Bookman Old Style" panose="02050604050505020204" pitchFamily="18" charset="0"/>
              </a:rPr>
              <a:t>. </a:t>
            </a:r>
            <a:endParaRPr lang="fr-FR" sz="2400" dirty="0" smtClean="0">
              <a:solidFill>
                <a:srgbClr val="FF0000"/>
              </a:solidFill>
              <a:effectLst>
                <a:outerShdw blurRad="38100" dist="38100" dir="2700000" algn="tl">
                  <a:srgbClr val="000000">
                    <a:alpha val="43137"/>
                  </a:srgbClr>
                </a:outerShdw>
              </a:effectLst>
              <a:latin typeface="Bookman Old Style" panose="02050604050505020204" pitchFamily="18" charset="0"/>
            </a:endParaRPr>
          </a:p>
          <a:p>
            <a:pPr marL="342900" indent="-342900" algn="just">
              <a:buFont typeface="Wingdings" panose="05000000000000000000" pitchFamily="2" charset="2"/>
              <a:buChar char="q"/>
            </a:pPr>
            <a:r>
              <a:rPr lang="fr-FR" sz="2400" dirty="0" err="1" smtClean="0">
                <a:solidFill>
                  <a:srgbClr val="FF0000"/>
                </a:solidFill>
                <a:effectLst>
                  <a:outerShdw blurRad="38100" dist="38100" dir="2700000" algn="tl">
                    <a:srgbClr val="000000">
                      <a:alpha val="43137"/>
                    </a:srgbClr>
                  </a:outerShdw>
                </a:effectLst>
                <a:latin typeface="Bookman Old Style" panose="02050604050505020204" pitchFamily="18" charset="0"/>
              </a:rPr>
              <a:t>Your</a:t>
            </a:r>
            <a:r>
              <a:rPr lang="fr-FR" sz="2400" dirty="0" smtClean="0">
                <a:solidFill>
                  <a:srgbClr val="FF0000"/>
                </a:solidFill>
                <a:effectLst>
                  <a:outerShdw blurRad="38100" dist="38100" dir="2700000" algn="tl">
                    <a:srgbClr val="000000">
                      <a:alpha val="43137"/>
                    </a:srgbClr>
                  </a:outerShdw>
                </a:effectLst>
                <a:latin typeface="Bookman Old Style" panose="02050604050505020204" pitchFamily="18" charset="0"/>
              </a:rPr>
              <a:t> </a:t>
            </a:r>
            <a:r>
              <a:rPr lang="fr-FR" sz="2400" dirty="0" err="1">
                <a:solidFill>
                  <a:srgbClr val="FF0000"/>
                </a:solidFill>
                <a:effectLst>
                  <a:outerShdw blurRad="38100" dist="38100" dir="2700000" algn="tl">
                    <a:srgbClr val="000000">
                      <a:alpha val="43137"/>
                    </a:srgbClr>
                  </a:outerShdw>
                </a:effectLst>
                <a:latin typeface="Bookman Old Style" panose="02050604050505020204" pitchFamily="18" charset="0"/>
              </a:rPr>
              <a:t>reason</a:t>
            </a:r>
            <a:r>
              <a:rPr lang="fr-FR" sz="2400" dirty="0">
                <a:solidFill>
                  <a:srgbClr val="FF0000"/>
                </a:solidFill>
                <a:effectLst>
                  <a:outerShdw blurRad="38100" dist="38100" dir="2700000" algn="tl">
                    <a:srgbClr val="000000">
                      <a:alpha val="43137"/>
                    </a:srgbClr>
                  </a:outerShdw>
                </a:effectLst>
                <a:latin typeface="Bookman Old Style" panose="02050604050505020204" pitchFamily="18" charset="0"/>
              </a:rPr>
              <a:t> for </a:t>
            </a:r>
            <a:r>
              <a:rPr lang="fr-FR" sz="2400" dirty="0" err="1">
                <a:solidFill>
                  <a:srgbClr val="FF0000"/>
                </a:solidFill>
                <a:effectLst>
                  <a:outerShdw blurRad="38100" dist="38100" dir="2700000" algn="tl">
                    <a:srgbClr val="000000">
                      <a:alpha val="43137"/>
                    </a:srgbClr>
                  </a:outerShdw>
                </a:effectLst>
                <a:latin typeface="Bookman Old Style" panose="02050604050505020204" pitchFamily="18" charset="0"/>
              </a:rPr>
              <a:t>giving</a:t>
            </a:r>
            <a:r>
              <a:rPr lang="fr-FR" sz="2400" dirty="0">
                <a:solidFill>
                  <a:srgbClr val="FF0000"/>
                </a:solidFill>
                <a:effectLst>
                  <a:outerShdw blurRad="38100" dist="38100" dir="2700000" algn="tl">
                    <a:srgbClr val="000000">
                      <a:alpha val="43137"/>
                    </a:srgbClr>
                  </a:outerShdw>
                </a:effectLst>
                <a:latin typeface="Bookman Old Style" panose="02050604050505020204" pitchFamily="18" charset="0"/>
              </a:rPr>
              <a:t> a talk </a:t>
            </a:r>
            <a:r>
              <a:rPr lang="fr-FR" sz="2400" dirty="0" err="1">
                <a:solidFill>
                  <a:srgbClr val="FF0000"/>
                </a:solidFill>
                <a:effectLst>
                  <a:outerShdw blurRad="38100" dist="38100" dir="2700000" algn="tl">
                    <a:srgbClr val="000000">
                      <a:alpha val="43137"/>
                    </a:srgbClr>
                  </a:outerShdw>
                </a:effectLst>
                <a:latin typeface="Bookman Old Style" panose="02050604050505020204" pitchFamily="18" charset="0"/>
              </a:rPr>
              <a:t>may</a:t>
            </a:r>
            <a:r>
              <a:rPr lang="fr-FR" sz="2400" dirty="0">
                <a:solidFill>
                  <a:srgbClr val="FF0000"/>
                </a:solidFill>
                <a:effectLst>
                  <a:outerShdw blurRad="38100" dist="38100" dir="2700000" algn="tl">
                    <a:srgbClr val="000000">
                      <a:alpha val="43137"/>
                    </a:srgbClr>
                  </a:outerShdw>
                </a:effectLst>
                <a:latin typeface="Bookman Old Style" panose="02050604050505020204" pitchFamily="18" charset="0"/>
              </a:rPr>
              <a:t> </a:t>
            </a:r>
            <a:r>
              <a:rPr lang="fr-FR" sz="2400" dirty="0" err="1">
                <a:solidFill>
                  <a:srgbClr val="FF0000"/>
                </a:solidFill>
                <a:effectLst>
                  <a:outerShdw blurRad="38100" dist="38100" dir="2700000" algn="tl">
                    <a:srgbClr val="000000">
                      <a:alpha val="43137"/>
                    </a:srgbClr>
                  </a:outerShdw>
                </a:effectLst>
                <a:latin typeface="Bookman Old Style" panose="02050604050505020204" pitchFamily="18" charset="0"/>
              </a:rPr>
              <a:t>vary</a:t>
            </a:r>
            <a:r>
              <a:rPr lang="fr-FR" sz="2400" dirty="0">
                <a:solidFill>
                  <a:srgbClr val="FF0000"/>
                </a:solidFill>
                <a:effectLst>
                  <a:outerShdw blurRad="38100" dist="38100" dir="2700000" algn="tl">
                    <a:srgbClr val="000000">
                      <a:alpha val="43137"/>
                    </a:srgbClr>
                  </a:outerShdw>
                </a:effectLst>
                <a:latin typeface="Bookman Old Style" panose="02050604050505020204" pitchFamily="18" charset="0"/>
              </a:rPr>
              <a:t>—</a:t>
            </a:r>
            <a:r>
              <a:rPr lang="fr-FR" sz="2400" dirty="0" err="1">
                <a:solidFill>
                  <a:srgbClr val="FF0000"/>
                </a:solidFill>
                <a:effectLst>
                  <a:outerShdw blurRad="38100" dist="38100" dir="2700000" algn="tl">
                    <a:srgbClr val="000000">
                      <a:alpha val="43137"/>
                    </a:srgbClr>
                  </a:outerShdw>
                </a:effectLst>
                <a:latin typeface="Bookman Old Style" panose="02050604050505020204" pitchFamily="18" charset="0"/>
              </a:rPr>
              <a:t>whether</a:t>
            </a:r>
            <a:r>
              <a:rPr lang="fr-FR" sz="2400" dirty="0">
                <a:solidFill>
                  <a:srgbClr val="FF0000"/>
                </a:solidFill>
                <a:effectLst>
                  <a:outerShdw blurRad="38100" dist="38100" dir="2700000" algn="tl">
                    <a:srgbClr val="000000">
                      <a:alpha val="43137"/>
                    </a:srgbClr>
                  </a:outerShdw>
                </a:effectLst>
                <a:latin typeface="Bookman Old Style" panose="02050604050505020204" pitchFamily="18" charset="0"/>
              </a:rPr>
              <a:t> </a:t>
            </a:r>
            <a:r>
              <a:rPr lang="fr-FR" sz="2400" dirty="0" err="1">
                <a:solidFill>
                  <a:srgbClr val="FF0000"/>
                </a:solidFill>
                <a:effectLst>
                  <a:outerShdw blurRad="38100" dist="38100" dir="2700000" algn="tl">
                    <a:srgbClr val="000000">
                      <a:alpha val="43137"/>
                    </a:srgbClr>
                  </a:outerShdw>
                </a:effectLst>
                <a:latin typeface="Bookman Old Style" panose="02050604050505020204" pitchFamily="18" charset="0"/>
              </a:rPr>
              <a:t>you</a:t>
            </a:r>
            <a:r>
              <a:rPr lang="fr-FR" sz="2400" dirty="0">
                <a:solidFill>
                  <a:srgbClr val="FF0000"/>
                </a:solidFill>
                <a:effectLst>
                  <a:outerShdw blurRad="38100" dist="38100" dir="2700000" algn="tl">
                    <a:srgbClr val="000000">
                      <a:alpha val="43137"/>
                    </a:srgbClr>
                  </a:outerShdw>
                </a:effectLst>
                <a:latin typeface="Bookman Old Style" panose="02050604050505020204" pitchFamily="18" charset="0"/>
              </a:rPr>
              <a:t> </a:t>
            </a:r>
            <a:r>
              <a:rPr lang="fr-FR" sz="2400" dirty="0" err="1">
                <a:solidFill>
                  <a:srgbClr val="FF0000"/>
                </a:solidFill>
                <a:effectLst>
                  <a:outerShdw blurRad="38100" dist="38100" dir="2700000" algn="tl">
                    <a:srgbClr val="000000">
                      <a:alpha val="43137"/>
                    </a:srgbClr>
                  </a:outerShdw>
                </a:effectLst>
                <a:latin typeface="Bookman Old Style" panose="02050604050505020204" pitchFamily="18" charset="0"/>
              </a:rPr>
              <a:t>want</a:t>
            </a:r>
            <a:r>
              <a:rPr lang="fr-FR" sz="2400" dirty="0">
                <a:solidFill>
                  <a:srgbClr val="FF0000"/>
                </a:solidFill>
                <a:effectLst>
                  <a:outerShdw blurRad="38100" dist="38100" dir="2700000" algn="tl">
                    <a:srgbClr val="000000">
                      <a:alpha val="43137"/>
                    </a:srgbClr>
                  </a:outerShdw>
                </a:effectLst>
                <a:latin typeface="Bookman Old Style" panose="02050604050505020204" pitchFamily="18" charset="0"/>
              </a:rPr>
              <a:t> to </a:t>
            </a:r>
            <a:r>
              <a:rPr lang="fr-FR" sz="2400" dirty="0" err="1">
                <a:solidFill>
                  <a:srgbClr val="FF0000"/>
                </a:solidFill>
                <a:effectLst>
                  <a:outerShdw blurRad="38100" dist="38100" dir="2700000" algn="tl">
                    <a:srgbClr val="000000">
                      <a:alpha val="43137"/>
                    </a:srgbClr>
                  </a:outerShdw>
                </a:effectLst>
                <a:latin typeface="Bookman Old Style" panose="02050604050505020204" pitchFamily="18" charset="0"/>
              </a:rPr>
              <a:t>share</a:t>
            </a:r>
            <a:r>
              <a:rPr lang="fr-FR" sz="2400" dirty="0">
                <a:solidFill>
                  <a:srgbClr val="FF0000"/>
                </a:solidFill>
                <a:effectLst>
                  <a:outerShdw blurRad="38100" dist="38100" dir="2700000" algn="tl">
                    <a:srgbClr val="000000">
                      <a:alpha val="43137"/>
                    </a:srgbClr>
                  </a:outerShdw>
                </a:effectLst>
                <a:latin typeface="Bookman Old Style" panose="02050604050505020204" pitchFamily="18" charset="0"/>
              </a:rPr>
              <a:t> </a:t>
            </a:r>
            <a:r>
              <a:rPr lang="fr-FR" sz="2400" dirty="0" err="1">
                <a:solidFill>
                  <a:srgbClr val="FF0000"/>
                </a:solidFill>
                <a:effectLst>
                  <a:outerShdw blurRad="38100" dist="38100" dir="2700000" algn="tl">
                    <a:srgbClr val="000000">
                      <a:alpha val="43137"/>
                    </a:srgbClr>
                  </a:outerShdw>
                </a:effectLst>
                <a:latin typeface="Bookman Old Style" panose="02050604050505020204" pitchFamily="18" charset="0"/>
              </a:rPr>
              <a:t>your</a:t>
            </a:r>
            <a:r>
              <a:rPr lang="fr-FR" sz="2400" dirty="0">
                <a:solidFill>
                  <a:srgbClr val="FF0000"/>
                </a:solidFill>
                <a:effectLst>
                  <a:outerShdw blurRad="38100" dist="38100" dir="2700000" algn="tl">
                    <a:srgbClr val="000000">
                      <a:alpha val="43137"/>
                    </a:srgbClr>
                  </a:outerShdw>
                </a:effectLst>
                <a:latin typeface="Bookman Old Style" panose="02050604050505020204" pitchFamily="18" charset="0"/>
              </a:rPr>
              <a:t> </a:t>
            </a:r>
            <a:r>
              <a:rPr lang="fr-FR" sz="2400" dirty="0" err="1">
                <a:solidFill>
                  <a:srgbClr val="FF0000"/>
                </a:solidFill>
                <a:effectLst>
                  <a:outerShdw blurRad="38100" dist="38100" dir="2700000" algn="tl">
                    <a:srgbClr val="000000">
                      <a:alpha val="43137"/>
                    </a:srgbClr>
                  </a:outerShdw>
                </a:effectLst>
                <a:latin typeface="Bookman Old Style" panose="02050604050505020204" pitchFamily="18" charset="0"/>
              </a:rPr>
              <a:t>latest</a:t>
            </a:r>
            <a:r>
              <a:rPr lang="fr-FR" sz="2400" dirty="0">
                <a:solidFill>
                  <a:srgbClr val="FF0000"/>
                </a:solidFill>
                <a:effectLst>
                  <a:outerShdw blurRad="38100" dist="38100" dir="2700000" algn="tl">
                    <a:srgbClr val="000000">
                      <a:alpha val="43137"/>
                    </a:srgbClr>
                  </a:outerShdw>
                </a:effectLst>
                <a:latin typeface="Bookman Old Style" panose="02050604050505020204" pitchFamily="18" charset="0"/>
              </a:rPr>
              <a:t> </a:t>
            </a:r>
            <a:r>
              <a:rPr lang="fr-FR" sz="2400" dirty="0" err="1">
                <a:solidFill>
                  <a:srgbClr val="FF0000"/>
                </a:solidFill>
                <a:effectLst>
                  <a:outerShdw blurRad="38100" dist="38100" dir="2700000" algn="tl">
                    <a:srgbClr val="000000">
                      <a:alpha val="43137"/>
                    </a:srgbClr>
                  </a:outerShdw>
                </a:effectLst>
                <a:latin typeface="Bookman Old Style" panose="02050604050505020204" pitchFamily="18" charset="0"/>
              </a:rPr>
              <a:t>results</a:t>
            </a:r>
            <a:r>
              <a:rPr lang="fr-FR" sz="2400" dirty="0">
                <a:solidFill>
                  <a:srgbClr val="FF0000"/>
                </a:solidFill>
                <a:effectLst>
                  <a:outerShdw blurRad="38100" dist="38100" dir="2700000" algn="tl">
                    <a:srgbClr val="000000">
                      <a:alpha val="43137"/>
                    </a:srgbClr>
                  </a:outerShdw>
                </a:effectLst>
                <a:latin typeface="Bookman Old Style" panose="02050604050505020204" pitchFamily="18" charset="0"/>
              </a:rPr>
              <a:t> </a:t>
            </a:r>
            <a:r>
              <a:rPr lang="fr-FR" sz="2400" dirty="0" err="1">
                <a:solidFill>
                  <a:srgbClr val="FF0000"/>
                </a:solidFill>
                <a:effectLst>
                  <a:outerShdw blurRad="38100" dist="38100" dir="2700000" algn="tl">
                    <a:srgbClr val="000000">
                      <a:alpha val="43137"/>
                    </a:srgbClr>
                  </a:outerShdw>
                </a:effectLst>
                <a:latin typeface="Bookman Old Style" panose="02050604050505020204" pitchFamily="18" charset="0"/>
              </a:rPr>
              <a:t>with</a:t>
            </a:r>
            <a:r>
              <a:rPr lang="fr-FR" sz="2400" dirty="0">
                <a:solidFill>
                  <a:srgbClr val="FF0000"/>
                </a:solidFill>
                <a:effectLst>
                  <a:outerShdw blurRad="38100" dist="38100" dir="2700000" algn="tl">
                    <a:srgbClr val="000000">
                      <a:alpha val="43137"/>
                    </a:srgbClr>
                  </a:outerShdw>
                </a:effectLst>
                <a:latin typeface="Bookman Old Style" panose="02050604050505020204" pitchFamily="18" charset="0"/>
              </a:rPr>
              <a:t> a </a:t>
            </a:r>
            <a:r>
              <a:rPr lang="fr-FR" sz="2400" dirty="0" err="1">
                <a:solidFill>
                  <a:srgbClr val="FF0000"/>
                </a:solidFill>
                <a:effectLst>
                  <a:outerShdw blurRad="38100" dist="38100" dir="2700000" algn="tl">
                    <a:srgbClr val="000000">
                      <a:alpha val="43137"/>
                    </a:srgbClr>
                  </a:outerShdw>
                </a:effectLst>
                <a:latin typeface="Bookman Old Style" panose="02050604050505020204" pitchFamily="18" charset="0"/>
              </a:rPr>
              <a:t>broader</a:t>
            </a:r>
            <a:r>
              <a:rPr lang="fr-FR" sz="2400" dirty="0">
                <a:solidFill>
                  <a:srgbClr val="FF0000"/>
                </a:solidFill>
                <a:effectLst>
                  <a:outerShdw blurRad="38100" dist="38100" dir="2700000" algn="tl">
                    <a:srgbClr val="000000">
                      <a:alpha val="43137"/>
                    </a:srgbClr>
                  </a:outerShdw>
                </a:effectLst>
                <a:latin typeface="Bookman Old Style" panose="02050604050505020204" pitchFamily="18" charset="0"/>
              </a:rPr>
              <a:t> audience, </a:t>
            </a:r>
            <a:r>
              <a:rPr lang="fr-FR" sz="2400" dirty="0" err="1">
                <a:solidFill>
                  <a:srgbClr val="FF0000"/>
                </a:solidFill>
                <a:effectLst>
                  <a:outerShdw blurRad="38100" dist="38100" dir="2700000" algn="tl">
                    <a:srgbClr val="000000">
                      <a:alpha val="43137"/>
                    </a:srgbClr>
                  </a:outerShdw>
                </a:effectLst>
                <a:latin typeface="Bookman Old Style" panose="02050604050505020204" pitchFamily="18" charset="0"/>
              </a:rPr>
              <a:t>impress</a:t>
            </a:r>
            <a:r>
              <a:rPr lang="fr-FR" sz="2400" dirty="0">
                <a:solidFill>
                  <a:srgbClr val="FF0000"/>
                </a:solidFill>
                <a:effectLst>
                  <a:outerShdw blurRad="38100" dist="38100" dir="2700000" algn="tl">
                    <a:srgbClr val="000000">
                      <a:alpha val="43137"/>
                    </a:srgbClr>
                  </a:outerShdw>
                </a:effectLst>
                <a:latin typeface="Bookman Old Style" panose="02050604050505020204" pitchFamily="18" charset="0"/>
              </a:rPr>
              <a:t> </a:t>
            </a:r>
            <a:r>
              <a:rPr lang="fr-FR" sz="2400" dirty="0" err="1">
                <a:solidFill>
                  <a:srgbClr val="FF0000"/>
                </a:solidFill>
                <a:effectLst>
                  <a:outerShdw blurRad="38100" dist="38100" dir="2700000" algn="tl">
                    <a:srgbClr val="000000">
                      <a:alpha val="43137"/>
                    </a:srgbClr>
                  </a:outerShdw>
                </a:effectLst>
                <a:latin typeface="Bookman Old Style" panose="02050604050505020204" pitchFamily="18" charset="0"/>
              </a:rPr>
              <a:t>potential</a:t>
            </a:r>
            <a:r>
              <a:rPr lang="fr-FR" sz="2400" dirty="0">
                <a:solidFill>
                  <a:srgbClr val="FF0000"/>
                </a:solidFill>
                <a:effectLst>
                  <a:outerShdw blurRad="38100" dist="38100" dir="2700000" algn="tl">
                    <a:srgbClr val="000000">
                      <a:alpha val="43137"/>
                    </a:srgbClr>
                  </a:outerShdw>
                </a:effectLst>
                <a:latin typeface="Bookman Old Style" panose="02050604050505020204" pitchFamily="18" charset="0"/>
              </a:rPr>
              <a:t> </a:t>
            </a:r>
            <a:r>
              <a:rPr lang="fr-FR" sz="2400" dirty="0" err="1">
                <a:solidFill>
                  <a:srgbClr val="FF0000"/>
                </a:solidFill>
                <a:effectLst>
                  <a:outerShdw blurRad="38100" dist="38100" dir="2700000" algn="tl">
                    <a:srgbClr val="000000">
                      <a:alpha val="43137"/>
                    </a:srgbClr>
                  </a:outerShdw>
                </a:effectLst>
                <a:latin typeface="Bookman Old Style" panose="02050604050505020204" pitchFamily="18" charset="0"/>
              </a:rPr>
              <a:t>employers</a:t>
            </a:r>
            <a:r>
              <a:rPr lang="fr-FR" sz="2400" dirty="0">
                <a:solidFill>
                  <a:srgbClr val="FF0000"/>
                </a:solidFill>
                <a:effectLst>
                  <a:outerShdw blurRad="38100" dist="38100" dir="2700000" algn="tl">
                    <a:srgbClr val="000000">
                      <a:alpha val="43137"/>
                    </a:srgbClr>
                  </a:outerShdw>
                </a:effectLst>
                <a:latin typeface="Bookman Old Style" panose="02050604050505020204" pitchFamily="18" charset="0"/>
              </a:rPr>
              <a:t>, or </a:t>
            </a:r>
            <a:r>
              <a:rPr lang="fr-FR" sz="2400" dirty="0" err="1">
                <a:solidFill>
                  <a:srgbClr val="FF0000"/>
                </a:solidFill>
                <a:effectLst>
                  <a:outerShdw blurRad="38100" dist="38100" dir="2700000" algn="tl">
                    <a:srgbClr val="000000">
                      <a:alpha val="43137"/>
                    </a:srgbClr>
                  </a:outerShdw>
                </a:effectLst>
                <a:latin typeface="Bookman Old Style" panose="02050604050505020204" pitchFamily="18" charset="0"/>
              </a:rPr>
              <a:t>educate</a:t>
            </a:r>
            <a:r>
              <a:rPr lang="fr-FR" sz="2400" dirty="0">
                <a:solidFill>
                  <a:srgbClr val="FF0000"/>
                </a:solidFill>
                <a:effectLst>
                  <a:outerShdw blurRad="38100" dist="38100" dir="2700000" algn="tl">
                    <a:srgbClr val="000000">
                      <a:alpha val="43137"/>
                    </a:srgbClr>
                  </a:outerShdw>
                </a:effectLst>
                <a:latin typeface="Bookman Old Style" panose="02050604050505020204" pitchFamily="18" charset="0"/>
              </a:rPr>
              <a:t> </a:t>
            </a:r>
            <a:r>
              <a:rPr lang="fr-FR" sz="2400" dirty="0" err="1">
                <a:solidFill>
                  <a:srgbClr val="FF0000"/>
                </a:solidFill>
                <a:effectLst>
                  <a:outerShdw blurRad="38100" dist="38100" dir="2700000" algn="tl">
                    <a:srgbClr val="000000">
                      <a:alpha val="43137"/>
                    </a:srgbClr>
                  </a:outerShdw>
                </a:effectLst>
                <a:latin typeface="Bookman Old Style" panose="02050604050505020204" pitchFamily="18" charset="0"/>
              </a:rPr>
              <a:t>children</a:t>
            </a:r>
            <a:r>
              <a:rPr lang="fr-FR" sz="2400" dirty="0">
                <a:solidFill>
                  <a:srgbClr val="FF0000"/>
                </a:solidFill>
                <a:effectLst>
                  <a:outerShdw blurRad="38100" dist="38100" dir="2700000" algn="tl">
                    <a:srgbClr val="000000">
                      <a:alpha val="43137"/>
                    </a:srgbClr>
                  </a:outerShdw>
                </a:effectLst>
                <a:latin typeface="Bookman Old Style" panose="02050604050505020204" pitchFamily="18" charset="0"/>
              </a:rPr>
              <a:t> about </a:t>
            </a:r>
            <a:r>
              <a:rPr lang="fr-FR" sz="2400" dirty="0" smtClean="0">
                <a:solidFill>
                  <a:srgbClr val="FF0000"/>
                </a:solidFill>
                <a:effectLst>
                  <a:outerShdw blurRad="38100" dist="38100" dir="2700000" algn="tl">
                    <a:srgbClr val="000000">
                      <a:alpha val="43137"/>
                    </a:srgbClr>
                  </a:outerShdw>
                </a:effectLst>
                <a:latin typeface="Bookman Old Style" panose="02050604050505020204" pitchFamily="18" charset="0"/>
              </a:rPr>
              <a:t>a </a:t>
            </a:r>
            <a:r>
              <a:rPr lang="fr-FR" sz="2400" dirty="0" err="1" smtClean="0">
                <a:solidFill>
                  <a:srgbClr val="FF0000"/>
                </a:solidFill>
                <a:effectLst>
                  <a:outerShdw blurRad="38100" dist="38100" dir="2700000" algn="tl">
                    <a:srgbClr val="000000">
                      <a:alpha val="43137"/>
                    </a:srgbClr>
                  </a:outerShdw>
                </a:effectLst>
                <a:latin typeface="Bookman Old Style" panose="02050604050505020204" pitchFamily="18" charset="0"/>
              </a:rPr>
              <a:t>subject</a:t>
            </a:r>
            <a:r>
              <a:rPr lang="fr-FR" sz="2400" dirty="0" smtClean="0">
                <a:solidFill>
                  <a:srgbClr val="FF0000"/>
                </a:solidFill>
                <a:effectLst>
                  <a:outerShdw blurRad="38100" dist="38100" dir="2700000" algn="tl">
                    <a:srgbClr val="000000">
                      <a:alpha val="43137"/>
                    </a:srgbClr>
                  </a:outerShdw>
                </a:effectLst>
                <a:latin typeface="Bookman Old Style" panose="02050604050505020204" pitchFamily="18" charset="0"/>
              </a:rPr>
              <a:t>. </a:t>
            </a:r>
          </a:p>
          <a:p>
            <a:pPr marL="342900" indent="-342900" algn="just">
              <a:buFont typeface="Wingdings" panose="05000000000000000000" pitchFamily="2" charset="2"/>
              <a:buChar char="q"/>
            </a:pPr>
            <a:r>
              <a:rPr lang="fr-FR" sz="2400" dirty="0" smtClean="0">
                <a:solidFill>
                  <a:srgbClr val="FF0000"/>
                </a:solidFill>
                <a:effectLst>
                  <a:outerShdw blurRad="38100" dist="38100" dir="2700000" algn="tl">
                    <a:srgbClr val="000000">
                      <a:alpha val="43137"/>
                    </a:srgbClr>
                  </a:outerShdw>
                </a:effectLst>
                <a:latin typeface="Bookman Old Style" panose="02050604050505020204" pitchFamily="18" charset="0"/>
              </a:rPr>
              <a:t>It </a:t>
            </a:r>
            <a:r>
              <a:rPr lang="fr-FR" sz="2400" dirty="0" err="1" smtClean="0">
                <a:solidFill>
                  <a:srgbClr val="FF0000"/>
                </a:solidFill>
                <a:effectLst>
                  <a:outerShdw blurRad="38100" dist="38100" dir="2700000" algn="tl">
                    <a:srgbClr val="000000">
                      <a:alpha val="43137"/>
                    </a:srgbClr>
                  </a:outerShdw>
                </a:effectLst>
                <a:latin typeface="Bookman Old Style" panose="02050604050505020204" pitchFamily="18" charset="0"/>
              </a:rPr>
              <a:t>is</a:t>
            </a:r>
            <a:r>
              <a:rPr lang="fr-FR" sz="2400" dirty="0" smtClean="0">
                <a:solidFill>
                  <a:srgbClr val="FF0000"/>
                </a:solidFill>
                <a:effectLst>
                  <a:outerShdw blurRad="38100" dist="38100" dir="2700000" algn="tl">
                    <a:srgbClr val="000000">
                      <a:alpha val="43137"/>
                    </a:srgbClr>
                  </a:outerShdw>
                </a:effectLst>
                <a:latin typeface="Bookman Old Style" panose="02050604050505020204" pitchFamily="18" charset="0"/>
              </a:rPr>
              <a:t> </a:t>
            </a:r>
            <a:r>
              <a:rPr lang="fr-FR" sz="2400" dirty="0" err="1" smtClean="0">
                <a:solidFill>
                  <a:srgbClr val="FF0000"/>
                </a:solidFill>
                <a:effectLst>
                  <a:outerShdw blurRad="38100" dist="38100" dir="2700000" algn="tl">
                    <a:srgbClr val="000000">
                      <a:alpha val="43137"/>
                    </a:srgbClr>
                  </a:outerShdw>
                </a:effectLst>
                <a:latin typeface="Bookman Old Style" panose="02050604050505020204" pitchFamily="18" charset="0"/>
              </a:rPr>
              <a:t>necessary</a:t>
            </a:r>
            <a:r>
              <a:rPr lang="fr-FR" sz="2400" dirty="0" smtClean="0">
                <a:solidFill>
                  <a:srgbClr val="FF0000"/>
                </a:solidFill>
                <a:effectLst>
                  <a:outerShdw blurRad="38100" dist="38100" dir="2700000" algn="tl">
                    <a:srgbClr val="000000">
                      <a:alpha val="43137"/>
                    </a:srgbClr>
                  </a:outerShdw>
                </a:effectLst>
                <a:latin typeface="Bookman Old Style" panose="02050604050505020204" pitchFamily="18" charset="0"/>
              </a:rPr>
              <a:t> </a:t>
            </a:r>
            <a:r>
              <a:rPr lang="fr-FR" sz="2400" dirty="0">
                <a:solidFill>
                  <a:srgbClr val="FF0000"/>
                </a:solidFill>
                <a:effectLst>
                  <a:outerShdw blurRad="38100" dist="38100" dir="2700000" algn="tl">
                    <a:srgbClr val="000000">
                      <a:alpha val="43137"/>
                    </a:srgbClr>
                  </a:outerShdw>
                </a:effectLst>
                <a:latin typeface="Bookman Old Style" panose="02050604050505020204" pitchFamily="18" charset="0"/>
              </a:rPr>
              <a:t>to engage </a:t>
            </a:r>
            <a:r>
              <a:rPr lang="fr-FR" sz="2400" dirty="0" err="1">
                <a:solidFill>
                  <a:srgbClr val="FF0000"/>
                </a:solidFill>
                <a:effectLst>
                  <a:outerShdw blurRad="38100" dist="38100" dir="2700000" algn="tl">
                    <a:srgbClr val="000000">
                      <a:alpha val="43137"/>
                    </a:srgbClr>
                  </a:outerShdw>
                </a:effectLst>
                <a:latin typeface="Bookman Old Style" panose="02050604050505020204" pitchFamily="18" charset="0"/>
              </a:rPr>
              <a:t>your</a:t>
            </a:r>
            <a:r>
              <a:rPr lang="fr-FR" sz="2400" dirty="0">
                <a:solidFill>
                  <a:srgbClr val="FF0000"/>
                </a:solidFill>
                <a:effectLst>
                  <a:outerShdw blurRad="38100" dist="38100" dir="2700000" algn="tl">
                    <a:srgbClr val="000000">
                      <a:alpha val="43137"/>
                    </a:srgbClr>
                  </a:outerShdw>
                </a:effectLst>
                <a:latin typeface="Bookman Old Style" panose="02050604050505020204" pitchFamily="18" charset="0"/>
              </a:rPr>
              <a:t> audience and </a:t>
            </a:r>
            <a:r>
              <a:rPr lang="fr-FR" sz="2400" dirty="0" err="1">
                <a:solidFill>
                  <a:srgbClr val="FF0000"/>
                </a:solidFill>
                <a:effectLst>
                  <a:outerShdw blurRad="38100" dist="38100" dir="2700000" algn="tl">
                    <a:srgbClr val="000000">
                      <a:alpha val="43137"/>
                    </a:srgbClr>
                  </a:outerShdw>
                </a:effectLst>
                <a:latin typeface="Bookman Old Style" panose="02050604050505020204" pitchFamily="18" charset="0"/>
              </a:rPr>
              <a:t>communicate</a:t>
            </a:r>
            <a:r>
              <a:rPr lang="fr-FR" sz="2400" dirty="0">
                <a:solidFill>
                  <a:srgbClr val="FF0000"/>
                </a:solidFill>
                <a:effectLst>
                  <a:outerShdw blurRad="38100" dist="38100" dir="2700000" algn="tl">
                    <a:srgbClr val="000000">
                      <a:alpha val="43137"/>
                    </a:srgbClr>
                  </a:outerShdw>
                </a:effectLst>
                <a:latin typeface="Bookman Old Style" panose="02050604050505020204" pitchFamily="18" charset="0"/>
              </a:rPr>
              <a:t> </a:t>
            </a:r>
            <a:r>
              <a:rPr lang="fr-FR" sz="2400" dirty="0" err="1">
                <a:solidFill>
                  <a:srgbClr val="FF0000"/>
                </a:solidFill>
                <a:effectLst>
                  <a:outerShdw blurRad="38100" dist="38100" dir="2700000" algn="tl">
                    <a:srgbClr val="000000">
                      <a:alpha val="43137"/>
                    </a:srgbClr>
                  </a:outerShdw>
                </a:effectLst>
                <a:latin typeface="Bookman Old Style" panose="02050604050505020204" pitchFamily="18" charset="0"/>
              </a:rPr>
              <a:t>your</a:t>
            </a:r>
            <a:r>
              <a:rPr lang="fr-FR" sz="2400" dirty="0">
                <a:solidFill>
                  <a:srgbClr val="FF0000"/>
                </a:solidFill>
                <a:effectLst>
                  <a:outerShdw blurRad="38100" dist="38100" dir="2700000" algn="tl">
                    <a:srgbClr val="000000">
                      <a:alpha val="43137"/>
                    </a:srgbClr>
                  </a:outerShdw>
                </a:effectLst>
                <a:latin typeface="Bookman Old Style" panose="02050604050505020204" pitchFamily="18" charset="0"/>
              </a:rPr>
              <a:t> message </a:t>
            </a:r>
            <a:r>
              <a:rPr lang="fr-FR" sz="2400" dirty="0" err="1">
                <a:solidFill>
                  <a:srgbClr val="FF0000"/>
                </a:solidFill>
                <a:effectLst>
                  <a:outerShdw blurRad="38100" dist="38100" dir="2700000" algn="tl">
                    <a:srgbClr val="000000">
                      <a:alpha val="43137"/>
                    </a:srgbClr>
                  </a:outerShdw>
                </a:effectLst>
                <a:latin typeface="Bookman Old Style" panose="02050604050505020204" pitchFamily="18" charset="0"/>
              </a:rPr>
              <a:t>clearly</a:t>
            </a:r>
            <a:r>
              <a:rPr lang="fr-FR" sz="2400" dirty="0" smtClean="0">
                <a:solidFill>
                  <a:srgbClr val="FF0000"/>
                </a:solidFill>
                <a:effectLst>
                  <a:outerShdw blurRad="38100" dist="38100" dir="2700000" algn="tl">
                    <a:srgbClr val="000000">
                      <a:alpha val="43137"/>
                    </a:srgbClr>
                  </a:outerShdw>
                </a:effectLst>
                <a:latin typeface="Bookman Old Style" panose="02050604050505020204" pitchFamily="18" charset="0"/>
              </a:rPr>
              <a:t>.</a:t>
            </a:r>
            <a:endParaRPr lang="en-GB" sz="2400" dirty="0">
              <a:solidFill>
                <a:srgbClr val="FF0000"/>
              </a:solidFill>
              <a:effectLst>
                <a:outerShdw blurRad="38100" dist="38100" dir="2700000" algn="tl">
                  <a:srgbClr val="000000">
                    <a:alpha val="43137"/>
                  </a:srgbClr>
                </a:outerShdw>
              </a:effectLst>
              <a:latin typeface="Bookman Old Style" panose="02050604050505020204" pitchFamily="18" charset="0"/>
            </a:endParaRPr>
          </a:p>
          <a:p>
            <a:endParaRPr lang="en-GB" sz="2400" dirty="0">
              <a:solidFill>
                <a:srgbClr val="58595B"/>
              </a:solidFill>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4223" y="1052736"/>
            <a:ext cx="2536289"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5716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14808" y="0"/>
            <a:ext cx="8229600" cy="764704"/>
          </a:xfrm>
          <a:prstGeom prst="rect">
            <a:avLst/>
          </a:prstGeom>
        </p:spPr>
        <p:txBody>
          <a:bodyPr vert="horz" lIns="91425" tIns="91425" rIns="91425" bIns="91425" rtlCol="0" anchor="b" anchorCtr="0">
            <a:noAutofit/>
          </a:bodyPr>
          <a:lstStyle/>
          <a:p>
            <a:pPr marL="457200" indent="-457200" algn="just">
              <a:buClr>
                <a:schemeClr val="lt2"/>
              </a:buClr>
              <a:buSzPct val="100000"/>
              <a:buFont typeface="Trebuchet MS"/>
              <a:buAutoNum type="arabicPeriod" startAt="6"/>
            </a:pPr>
            <a:r>
              <a:rPr lang="en" sz="4000" b="1" i="1" u="sng" dirty="0">
                <a:solidFill>
                  <a:srgbClr val="FF0000"/>
                </a:solidFill>
                <a:effectLst>
                  <a:outerShdw blurRad="38100" dist="38100" dir="2700000" algn="tl">
                    <a:srgbClr val="000000">
                      <a:alpha val="43137"/>
                    </a:srgbClr>
                  </a:outerShdw>
                </a:effectLst>
              </a:rPr>
              <a:t>Body Language </a:t>
            </a:r>
            <a:r>
              <a:rPr lang="en" sz="4000" b="1" i="1" u="sng" dirty="0" smtClean="0">
                <a:solidFill>
                  <a:srgbClr val="FF0000"/>
                </a:solidFill>
                <a:effectLst>
                  <a:outerShdw blurRad="38100" dist="38100" dir="2700000" algn="tl">
                    <a:srgbClr val="000000">
                      <a:alpha val="43137"/>
                    </a:srgbClr>
                  </a:outerShdw>
                </a:effectLst>
              </a:rPr>
              <a:t>&amp;  </a:t>
            </a:r>
            <a:r>
              <a:rPr lang="en" sz="4000" b="1" i="1" u="sng" dirty="0">
                <a:solidFill>
                  <a:srgbClr val="FF0000"/>
                </a:solidFill>
                <a:effectLst>
                  <a:outerShdw blurRad="38100" dist="38100" dir="2700000" algn="tl">
                    <a:srgbClr val="000000">
                      <a:alpha val="43137"/>
                    </a:srgbClr>
                  </a:outerShdw>
                </a:effectLst>
              </a:rPr>
              <a:t>Personality</a:t>
            </a:r>
          </a:p>
        </p:txBody>
      </p:sp>
      <p:sp>
        <p:nvSpPr>
          <p:cNvPr id="124" name="Shape 124"/>
          <p:cNvSpPr txBox="1">
            <a:spLocks noGrp="1"/>
          </p:cNvSpPr>
          <p:nvPr>
            <p:ph type="body" idx="1"/>
          </p:nvPr>
        </p:nvSpPr>
        <p:spPr>
          <a:xfrm>
            <a:off x="395536" y="1556792"/>
            <a:ext cx="8748464" cy="4752528"/>
          </a:xfrm>
          <a:prstGeom prst="rect">
            <a:avLst/>
          </a:prstGeom>
        </p:spPr>
        <p:txBody>
          <a:bodyPr vert="horz" lIns="91425" tIns="91425" rIns="91425" bIns="91425" rtlCol="0" anchor="t" anchorCtr="0">
            <a:noAutofit/>
          </a:bodyPr>
          <a:lstStyle/>
          <a:p>
            <a:pPr marL="457200" indent="-419100" algn="just">
              <a:buClr>
                <a:schemeClr val="lt1"/>
              </a:buClr>
              <a:buSzPct val="100000"/>
              <a:buFont typeface="Arial"/>
              <a:buChar char="●"/>
            </a:pPr>
            <a:r>
              <a:rPr lang="en" sz="4000" b="1" i="1" dirty="0">
                <a:solidFill>
                  <a:srgbClr val="FF0000"/>
                </a:solidFill>
                <a:effectLst>
                  <a:outerShdw blurRad="38100" dist="38100" dir="2700000" algn="tl">
                    <a:srgbClr val="000000">
                      <a:alpha val="43137"/>
                    </a:srgbClr>
                  </a:outerShdw>
                </a:effectLst>
                <a:latin typeface="Bookman Old Style" panose="02050604050505020204" pitchFamily="18" charset="0"/>
              </a:rPr>
              <a:t>Watch yourself in the mirror when you are practicing or record yourself on camera. </a:t>
            </a:r>
            <a:endParaRPr lang="en" sz="4000" b="1" i="1" dirty="0" smtClean="0">
              <a:solidFill>
                <a:srgbClr val="FF0000"/>
              </a:solidFill>
              <a:effectLst>
                <a:outerShdw blurRad="38100" dist="38100" dir="2700000" algn="tl">
                  <a:srgbClr val="000000">
                    <a:alpha val="43137"/>
                  </a:srgbClr>
                </a:outerShdw>
              </a:effectLst>
              <a:latin typeface="Bookman Old Style" panose="02050604050505020204" pitchFamily="18" charset="0"/>
            </a:endParaRPr>
          </a:p>
          <a:p>
            <a:pPr marL="457200" indent="-419100" algn="just">
              <a:buClr>
                <a:schemeClr val="lt1"/>
              </a:buClr>
              <a:buSzPct val="100000"/>
              <a:buFont typeface="Arial"/>
              <a:buChar char="●"/>
            </a:pPr>
            <a:r>
              <a:rPr lang="en" sz="4000" b="1" i="1" dirty="0" smtClean="0">
                <a:solidFill>
                  <a:srgbClr val="FF0000"/>
                </a:solidFill>
                <a:effectLst>
                  <a:outerShdw blurRad="38100" dist="38100" dir="2700000" algn="tl">
                    <a:srgbClr val="000000">
                      <a:alpha val="43137"/>
                    </a:srgbClr>
                  </a:outerShdw>
                </a:effectLst>
                <a:latin typeface="Bookman Old Style" panose="02050604050505020204" pitchFamily="18" charset="0"/>
              </a:rPr>
              <a:t>Be </a:t>
            </a:r>
            <a:r>
              <a:rPr lang="en" sz="4000" b="1" i="1" dirty="0">
                <a:solidFill>
                  <a:srgbClr val="FF0000"/>
                </a:solidFill>
                <a:effectLst>
                  <a:outerShdw blurRad="38100" dist="38100" dir="2700000" algn="tl">
                    <a:srgbClr val="000000">
                      <a:alpha val="43137"/>
                    </a:srgbClr>
                  </a:outerShdw>
                </a:effectLst>
                <a:latin typeface="Bookman Old Style" panose="02050604050505020204" pitchFamily="18" charset="0"/>
              </a:rPr>
              <a:t>aware of your body language, what is it conveying to your audience?</a:t>
            </a:r>
          </a:p>
          <a:p>
            <a:pPr>
              <a:buNone/>
            </a:pPr>
            <a:endParaRPr b="1" i="1" dirty="0">
              <a:solidFill>
                <a:srgbClr val="FF0000"/>
              </a:solidFill>
              <a:effectLst>
                <a:outerShdw blurRad="38100" dist="38100" dir="2700000" algn="tl">
                  <a:srgbClr val="000000">
                    <a:alpha val="43137"/>
                  </a:srgbClr>
                </a:outerShdw>
              </a:effectLst>
              <a:latin typeface="Bookman Old Style" panose="02050604050505020204" pitchFamily="18" charset="0"/>
            </a:endParaRPr>
          </a:p>
          <a:p>
            <a:pPr>
              <a:buNone/>
            </a:pPr>
            <a:endParaRPr b="1" i="1" dirty="0">
              <a:solidFill>
                <a:srgbClr val="FF0000"/>
              </a:solidFill>
              <a:effectLst>
                <a:outerShdw blurRad="38100" dist="38100" dir="2700000" algn="tl">
                  <a:srgbClr val="000000">
                    <a:alpha val="43137"/>
                  </a:srgbClr>
                </a:outerShdw>
              </a:effectLst>
              <a:latin typeface="Bookman Old Style" panose="02050604050505020204" pitchFamily="18" charset="0"/>
            </a:endParaRPr>
          </a:p>
          <a:p>
            <a:pPr>
              <a:buNone/>
            </a:pPr>
            <a:endParaRPr b="1" i="1" dirty="0">
              <a:solidFill>
                <a:srgbClr val="FF0000"/>
              </a:solidFill>
              <a:effectLst>
                <a:outerShdw blurRad="38100" dist="38100" dir="2700000" algn="tl">
                  <a:srgbClr val="000000">
                    <a:alpha val="43137"/>
                  </a:srgbClr>
                </a:outerShdw>
              </a:effectLst>
              <a:latin typeface="Bookman Old Style" panose="02050604050505020204" pitchFamily="18" charset="0"/>
            </a:endParaRPr>
          </a:p>
          <a:p>
            <a:pPr>
              <a:buNone/>
            </a:pPr>
            <a:endParaRPr b="1" i="1" dirty="0">
              <a:solidFill>
                <a:srgbClr val="FF0000"/>
              </a:solidFill>
              <a:effectLst>
                <a:outerShdw blurRad="38100" dist="38100" dir="2700000" algn="tl">
                  <a:srgbClr val="000000">
                    <a:alpha val="43137"/>
                  </a:srgbClr>
                </a:outerShdw>
              </a:effectLst>
              <a:latin typeface="Bookman Old Style" panose="02050604050505020204" pitchFamily="18" charset="0"/>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6512" y="0"/>
            <a:ext cx="9180512" cy="764704"/>
          </a:xfrm>
          <a:prstGeom prst="rect">
            <a:avLst/>
          </a:prstGeom>
        </p:spPr>
        <p:txBody>
          <a:bodyPr vert="horz" lIns="91425" tIns="91425" rIns="91425" bIns="91425" rtlCol="0" anchor="b" anchorCtr="0">
            <a:noAutofit/>
          </a:bodyPr>
          <a:lstStyle/>
          <a:p>
            <a:pPr marL="457200" indent="-457200">
              <a:buClr>
                <a:schemeClr val="lt2"/>
              </a:buClr>
              <a:buSzPct val="100000"/>
              <a:buFont typeface="Trebuchet MS"/>
              <a:buAutoNum type="arabicPeriod" startAt="7"/>
            </a:pPr>
            <a:r>
              <a:rPr lang="en" b="1" i="1" u="sng" dirty="0">
                <a:solidFill>
                  <a:srgbClr val="FF0000"/>
                </a:solidFill>
                <a:effectLst>
                  <a:outerShdw blurRad="38100" dist="38100" dir="2700000" algn="tl">
                    <a:srgbClr val="000000">
                      <a:alpha val="43137"/>
                    </a:srgbClr>
                  </a:outerShdw>
                </a:effectLst>
                <a:latin typeface="Bookman Old Style" panose="02050604050505020204" pitchFamily="18" charset="0"/>
              </a:rPr>
              <a:t>Practice, Practice, Practice</a:t>
            </a:r>
          </a:p>
        </p:txBody>
      </p:sp>
      <p:sp>
        <p:nvSpPr>
          <p:cNvPr id="131" name="Shape 131"/>
          <p:cNvSpPr txBox="1">
            <a:spLocks noGrp="1"/>
          </p:cNvSpPr>
          <p:nvPr>
            <p:ph type="body" idx="1"/>
          </p:nvPr>
        </p:nvSpPr>
        <p:spPr>
          <a:xfrm>
            <a:off x="35496" y="1556792"/>
            <a:ext cx="9108504" cy="4752528"/>
          </a:xfrm>
          <a:prstGeom prst="rect">
            <a:avLst/>
          </a:prstGeom>
        </p:spPr>
        <p:txBody>
          <a:bodyPr vert="horz" lIns="91425" tIns="91425" rIns="91425" bIns="91425" rtlCol="0" anchor="t" anchorCtr="0">
            <a:noAutofit/>
          </a:bodyPr>
          <a:lstStyle/>
          <a:p>
            <a:pPr>
              <a:buNone/>
            </a:pPr>
            <a:r>
              <a:rPr lang="en" sz="3600" b="1" i="1" dirty="0">
                <a:solidFill>
                  <a:srgbClr val="FF0000"/>
                </a:solidFill>
                <a:effectLst>
                  <a:outerShdw blurRad="38100" dist="38100" dir="2700000" algn="tl">
                    <a:srgbClr val="000000">
                      <a:alpha val="43137"/>
                    </a:srgbClr>
                  </a:outerShdw>
                </a:effectLst>
                <a:latin typeface="Bookman Old Style" panose="02050604050505020204" pitchFamily="18" charset="0"/>
              </a:rPr>
              <a:t>Run through your presentation on your own. Pay attention to your:</a:t>
            </a:r>
          </a:p>
          <a:p>
            <a:pPr marL="457200" indent="-419100">
              <a:buClr>
                <a:schemeClr val="lt1"/>
              </a:buClr>
              <a:buSzPct val="100000"/>
              <a:buFont typeface="Arial"/>
              <a:buChar char="●"/>
            </a:pPr>
            <a:r>
              <a:rPr lang="en" sz="3600" b="1" i="1" dirty="0">
                <a:solidFill>
                  <a:srgbClr val="FF0000"/>
                </a:solidFill>
                <a:effectLst>
                  <a:outerShdw blurRad="38100" dist="38100" dir="2700000" algn="tl">
                    <a:srgbClr val="000000">
                      <a:alpha val="43137"/>
                    </a:srgbClr>
                  </a:outerShdw>
                </a:effectLst>
                <a:latin typeface="Bookman Old Style" panose="02050604050505020204" pitchFamily="18" charset="0"/>
              </a:rPr>
              <a:t>Voice- Tone, inflection, volume, speed, pauses</a:t>
            </a:r>
          </a:p>
          <a:p>
            <a:pPr marL="457200" indent="-419100">
              <a:buClr>
                <a:schemeClr val="lt1"/>
              </a:buClr>
              <a:buSzPct val="100000"/>
              <a:buFont typeface="Arial"/>
              <a:buChar char="●"/>
            </a:pPr>
            <a:r>
              <a:rPr lang="en" sz="3600" b="1" i="1" dirty="0">
                <a:solidFill>
                  <a:srgbClr val="FF0000"/>
                </a:solidFill>
                <a:effectLst>
                  <a:outerShdw blurRad="38100" dist="38100" dir="2700000" algn="tl">
                    <a:srgbClr val="000000">
                      <a:alpha val="43137"/>
                    </a:srgbClr>
                  </a:outerShdw>
                </a:effectLst>
                <a:latin typeface="Bookman Old Style" panose="02050604050505020204" pitchFamily="18" charset="0"/>
              </a:rPr>
              <a:t>Filler Words- ‘um,’ ‘you know,’ ‘like’</a:t>
            </a:r>
          </a:p>
          <a:p>
            <a:pPr marL="457200" indent="-419100">
              <a:buClr>
                <a:schemeClr val="lt1"/>
              </a:buClr>
              <a:buSzPct val="100000"/>
              <a:buFont typeface="Arial"/>
              <a:buChar char="●"/>
            </a:pPr>
            <a:r>
              <a:rPr lang="en" sz="3600" b="1" i="1" dirty="0">
                <a:solidFill>
                  <a:srgbClr val="FF0000"/>
                </a:solidFill>
                <a:effectLst>
                  <a:outerShdw blurRad="38100" dist="38100" dir="2700000" algn="tl">
                    <a:srgbClr val="000000">
                      <a:alpha val="43137"/>
                    </a:srgbClr>
                  </a:outerShdw>
                </a:effectLst>
                <a:latin typeface="Bookman Old Style" panose="02050604050505020204" pitchFamily="18" charset="0"/>
              </a:rPr>
              <a:t>Areas of difficulty in your presentation</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26159" y="0"/>
            <a:ext cx="6614383" cy="857400"/>
          </a:xfrm>
          <a:prstGeom prst="rect">
            <a:avLst/>
          </a:prstGeom>
        </p:spPr>
        <p:txBody>
          <a:bodyPr vert="horz" lIns="91425" tIns="91425" rIns="91425" bIns="91425" rtlCol="0" anchor="b" anchorCtr="0">
            <a:noAutofit/>
          </a:bodyPr>
          <a:lstStyle/>
          <a:p>
            <a:pPr marL="457200" indent="-457200" algn="ctr">
              <a:buClr>
                <a:schemeClr val="lt2"/>
              </a:buClr>
              <a:buSzPct val="100000"/>
              <a:buFont typeface="Trebuchet MS"/>
              <a:buAutoNum type="arabicPeriod" startAt="8"/>
            </a:pPr>
            <a:r>
              <a:rPr lang="en" sz="5000" b="1" i="1" u="sng" dirty="0">
                <a:solidFill>
                  <a:srgbClr val="FF0000"/>
                </a:solidFill>
                <a:effectLst>
                  <a:outerShdw blurRad="38100" dist="38100" dir="2700000" algn="tl">
                    <a:srgbClr val="000000">
                      <a:alpha val="43137"/>
                    </a:srgbClr>
                  </a:outerShdw>
                </a:effectLst>
                <a:latin typeface="Bookman Old Style" panose="02050604050505020204" pitchFamily="18" charset="0"/>
              </a:rPr>
              <a:t>Get Feedback</a:t>
            </a:r>
          </a:p>
        </p:txBody>
      </p:sp>
      <p:sp>
        <p:nvSpPr>
          <p:cNvPr id="137" name="Shape 137"/>
          <p:cNvSpPr txBox="1">
            <a:spLocks noGrp="1"/>
          </p:cNvSpPr>
          <p:nvPr>
            <p:ph type="body" idx="1"/>
          </p:nvPr>
        </p:nvSpPr>
        <p:spPr>
          <a:xfrm>
            <a:off x="35496" y="1556792"/>
            <a:ext cx="9108504" cy="4752528"/>
          </a:xfrm>
          <a:prstGeom prst="rect">
            <a:avLst/>
          </a:prstGeom>
        </p:spPr>
        <p:txBody>
          <a:bodyPr vert="horz" lIns="91425" tIns="91425" rIns="91425" bIns="91425" rtlCol="0" anchor="t" anchorCtr="0">
            <a:noAutofit/>
          </a:bodyPr>
          <a:lstStyle/>
          <a:p>
            <a:pPr algn="just">
              <a:buNone/>
            </a:pPr>
            <a:r>
              <a:rPr lang="en" sz="4000" b="1" dirty="0">
                <a:solidFill>
                  <a:srgbClr val="FF0000"/>
                </a:solidFill>
                <a:effectLst>
                  <a:outerShdw blurRad="38100" dist="38100" dir="2700000" algn="tl">
                    <a:srgbClr val="000000">
                      <a:alpha val="43137"/>
                    </a:srgbClr>
                  </a:outerShdw>
                </a:effectLst>
                <a:latin typeface="Bookman Old Style" panose="02050604050505020204" pitchFamily="18" charset="0"/>
              </a:rPr>
              <a:t>Share your presentation with a friend, classmate, professor, or anyone who is willing to give you feedback. Adjust your presentation with their feedback and then get feedback again.</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0" y="0"/>
            <a:ext cx="9144000" cy="857400"/>
          </a:xfrm>
          <a:prstGeom prst="rect">
            <a:avLst/>
          </a:prstGeom>
        </p:spPr>
        <p:txBody>
          <a:bodyPr vert="horz" lIns="91425" tIns="91425" rIns="91425" bIns="91425" rtlCol="0" anchor="b" anchorCtr="0">
            <a:noAutofit/>
          </a:bodyPr>
          <a:lstStyle/>
          <a:p>
            <a:pPr marL="457200" indent="-457200" algn="ctr">
              <a:buClr>
                <a:schemeClr val="lt2"/>
              </a:buClr>
              <a:buSzPct val="100000"/>
              <a:buFont typeface="Trebuchet MS"/>
              <a:buAutoNum type="arabicPeriod" startAt="9"/>
            </a:pPr>
            <a:r>
              <a:rPr lang="en" sz="4000" b="1" i="1" u="sng" dirty="0">
                <a:solidFill>
                  <a:srgbClr val="FF0000"/>
                </a:solidFill>
                <a:effectLst>
                  <a:outerShdw blurRad="38100" dist="38100" dir="2700000" algn="tl">
                    <a:srgbClr val="000000">
                      <a:alpha val="43137"/>
                    </a:srgbClr>
                  </a:outerShdw>
                </a:effectLst>
                <a:latin typeface="Bookman Old Style" panose="02050604050505020204" pitchFamily="18" charset="0"/>
              </a:rPr>
              <a:t>Prepare for the Unexpected</a:t>
            </a:r>
          </a:p>
        </p:txBody>
      </p:sp>
      <p:sp>
        <p:nvSpPr>
          <p:cNvPr id="143" name="Shape 143"/>
          <p:cNvSpPr txBox="1">
            <a:spLocks noGrp="1"/>
          </p:cNvSpPr>
          <p:nvPr>
            <p:ph type="body" idx="1"/>
          </p:nvPr>
        </p:nvSpPr>
        <p:spPr>
          <a:xfrm>
            <a:off x="35614" y="1484784"/>
            <a:ext cx="9108386" cy="4824536"/>
          </a:xfrm>
          <a:prstGeom prst="rect">
            <a:avLst/>
          </a:prstGeom>
        </p:spPr>
        <p:txBody>
          <a:bodyPr vert="horz" lIns="91425" tIns="91425" rIns="91425" bIns="91425" rtlCol="0" anchor="t" anchorCtr="0">
            <a:noAutofit/>
          </a:bodyPr>
          <a:lstStyle/>
          <a:p>
            <a:pPr algn="just">
              <a:buNone/>
            </a:pPr>
            <a:r>
              <a:rPr lang="en" sz="4000" b="1" i="1" dirty="0">
                <a:solidFill>
                  <a:srgbClr val="FF0000"/>
                </a:solidFill>
                <a:effectLst>
                  <a:outerShdw blurRad="38100" dist="38100" dir="2700000" algn="tl">
                    <a:srgbClr val="000000">
                      <a:alpha val="43137"/>
                    </a:srgbClr>
                  </a:outerShdw>
                </a:effectLst>
                <a:latin typeface="Bookman Old Style" panose="02050604050505020204" pitchFamily="18" charset="0"/>
              </a:rPr>
              <a:t>Are you ready for:</a:t>
            </a:r>
          </a:p>
          <a:p>
            <a:pPr marL="457200" indent="-419100" algn="just">
              <a:buClr>
                <a:schemeClr val="lt1"/>
              </a:buClr>
              <a:buSzPct val="100000"/>
              <a:buFont typeface="Arial"/>
              <a:buChar char="●"/>
            </a:pPr>
            <a:r>
              <a:rPr lang="en" sz="4000" b="1" i="1" dirty="0">
                <a:solidFill>
                  <a:srgbClr val="FF0000"/>
                </a:solidFill>
                <a:effectLst>
                  <a:outerShdw blurRad="38100" dist="38100" dir="2700000" algn="tl">
                    <a:srgbClr val="000000">
                      <a:alpha val="43137"/>
                    </a:srgbClr>
                  </a:outerShdw>
                </a:effectLst>
                <a:latin typeface="Bookman Old Style" panose="02050604050505020204" pitchFamily="18" charset="0"/>
              </a:rPr>
              <a:t>No Internet</a:t>
            </a:r>
          </a:p>
          <a:p>
            <a:pPr marL="457200" indent="-419100" algn="just">
              <a:buClr>
                <a:schemeClr val="lt1"/>
              </a:buClr>
              <a:buSzPct val="100000"/>
              <a:buFont typeface="Arial"/>
              <a:buChar char="●"/>
            </a:pPr>
            <a:r>
              <a:rPr lang="en" sz="4000" b="1" i="1" dirty="0">
                <a:solidFill>
                  <a:srgbClr val="FF0000"/>
                </a:solidFill>
                <a:effectLst>
                  <a:outerShdw blurRad="38100" dist="38100" dir="2700000" algn="tl">
                    <a:srgbClr val="000000">
                      <a:alpha val="43137"/>
                    </a:srgbClr>
                  </a:outerShdw>
                </a:effectLst>
                <a:latin typeface="Bookman Old Style" panose="02050604050505020204" pitchFamily="18" charset="0"/>
              </a:rPr>
              <a:t>Lost PowerPoint</a:t>
            </a:r>
          </a:p>
          <a:p>
            <a:pPr marL="457200" indent="-419100" algn="just">
              <a:buClr>
                <a:schemeClr val="lt1"/>
              </a:buClr>
              <a:buSzPct val="100000"/>
              <a:buFont typeface="Arial"/>
              <a:buChar char="●"/>
            </a:pPr>
            <a:r>
              <a:rPr lang="en" sz="4000" b="1" i="1" dirty="0">
                <a:solidFill>
                  <a:srgbClr val="FF0000"/>
                </a:solidFill>
                <a:effectLst>
                  <a:outerShdw blurRad="38100" dist="38100" dir="2700000" algn="tl">
                    <a:srgbClr val="000000">
                      <a:alpha val="43137"/>
                    </a:srgbClr>
                  </a:outerShdw>
                </a:effectLst>
                <a:latin typeface="Bookman Old Style" panose="02050604050505020204" pitchFamily="18" charset="0"/>
              </a:rPr>
              <a:t>Cell phone ringing</a:t>
            </a:r>
          </a:p>
          <a:p>
            <a:pPr marL="457200" indent="-419100" algn="just">
              <a:buClr>
                <a:schemeClr val="lt1"/>
              </a:buClr>
              <a:buSzPct val="100000"/>
              <a:buFont typeface="Arial"/>
              <a:buChar char="●"/>
            </a:pPr>
            <a:r>
              <a:rPr lang="en" sz="4000" b="1" i="1" dirty="0">
                <a:solidFill>
                  <a:srgbClr val="FF0000"/>
                </a:solidFill>
                <a:effectLst>
                  <a:outerShdw blurRad="38100" dist="38100" dir="2700000" algn="tl">
                    <a:srgbClr val="000000">
                      <a:alpha val="43137"/>
                    </a:srgbClr>
                  </a:outerShdw>
                </a:effectLst>
                <a:latin typeface="Bookman Old Style" panose="02050604050505020204" pitchFamily="18" charset="0"/>
              </a:rPr>
              <a:t>Late entrance</a:t>
            </a:r>
          </a:p>
          <a:p>
            <a:pPr marL="457200" indent="-419100" algn="just">
              <a:buClr>
                <a:schemeClr val="lt1"/>
              </a:buClr>
              <a:buSzPct val="100000"/>
              <a:buFont typeface="Arial"/>
              <a:buChar char="●"/>
            </a:pPr>
            <a:r>
              <a:rPr lang="en" sz="4000" b="1" i="1" dirty="0">
                <a:solidFill>
                  <a:srgbClr val="FF0000"/>
                </a:solidFill>
                <a:effectLst>
                  <a:outerShdw blurRad="38100" dist="38100" dir="2700000" algn="tl">
                    <a:srgbClr val="000000">
                      <a:alpha val="43137"/>
                    </a:srgbClr>
                  </a:outerShdw>
                </a:effectLst>
                <a:latin typeface="Bookman Old Style" panose="02050604050505020204" pitchFamily="18" charset="0"/>
              </a:rPr>
              <a:t>Different size audience than expected</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0" y="0"/>
            <a:ext cx="6588224" cy="857400"/>
          </a:xfrm>
          <a:prstGeom prst="rect">
            <a:avLst/>
          </a:prstGeom>
        </p:spPr>
        <p:txBody>
          <a:bodyPr vert="horz" lIns="91425" tIns="91425" rIns="91425" bIns="91425" rtlCol="0" anchor="b" anchorCtr="0">
            <a:noAutofit/>
          </a:bodyPr>
          <a:lstStyle/>
          <a:p>
            <a:pPr marL="457200" indent="-457200" algn="ctr">
              <a:buClr>
                <a:schemeClr val="lt2"/>
              </a:buClr>
              <a:buSzPct val="100000"/>
              <a:buFont typeface="Trebuchet MS"/>
              <a:buAutoNum type="arabicPeriod" startAt="10"/>
            </a:pPr>
            <a:r>
              <a:rPr lang="en" b="1" i="1" u="sng" dirty="0">
                <a:solidFill>
                  <a:srgbClr val="FF0000"/>
                </a:solidFill>
                <a:effectLst>
                  <a:outerShdw blurRad="38100" dist="38100" dir="2700000" algn="tl">
                    <a:srgbClr val="000000">
                      <a:alpha val="43137"/>
                    </a:srgbClr>
                  </a:outerShdw>
                </a:effectLst>
                <a:latin typeface="Bookman Old Style" panose="02050604050505020204" pitchFamily="18" charset="0"/>
              </a:rPr>
              <a:t>Do’s and Don’ts</a:t>
            </a:r>
          </a:p>
        </p:txBody>
      </p:sp>
      <p:sp>
        <p:nvSpPr>
          <p:cNvPr id="150" name="Shape 150"/>
          <p:cNvSpPr txBox="1">
            <a:spLocks noGrp="1"/>
          </p:cNvSpPr>
          <p:nvPr>
            <p:ph type="body" idx="1"/>
          </p:nvPr>
        </p:nvSpPr>
        <p:spPr>
          <a:xfrm>
            <a:off x="4716016" y="1556793"/>
            <a:ext cx="4440000" cy="4752528"/>
          </a:xfrm>
          <a:prstGeom prst="rect">
            <a:avLst/>
          </a:prstGeom>
        </p:spPr>
        <p:txBody>
          <a:bodyPr vert="horz" lIns="91425" tIns="91425" rIns="91425" bIns="91425" rtlCol="0" anchor="t" anchorCtr="0">
            <a:noAutofit/>
          </a:bodyPr>
          <a:lstStyle/>
          <a:p>
            <a:pPr algn="just">
              <a:buNone/>
            </a:pPr>
            <a:r>
              <a:rPr lang="en" sz="3400" b="1" i="1" dirty="0">
                <a:solidFill>
                  <a:srgbClr val="FF0000"/>
                </a:solidFill>
                <a:effectLst>
                  <a:outerShdw blurRad="38100" dist="38100" dir="2700000" algn="tl">
                    <a:srgbClr val="000000">
                      <a:alpha val="43137"/>
                    </a:srgbClr>
                  </a:outerShdw>
                </a:effectLst>
                <a:latin typeface="Bookman Old Style" panose="02050604050505020204" pitchFamily="18" charset="0"/>
              </a:rPr>
              <a:t>Don’t:</a:t>
            </a:r>
          </a:p>
          <a:p>
            <a:pPr marL="457200" indent="-419100" algn="just">
              <a:buClr>
                <a:srgbClr val="EA9999"/>
              </a:buClr>
              <a:buSzPct val="100000"/>
              <a:buFont typeface="Arial"/>
              <a:buChar char="●"/>
            </a:pPr>
            <a:r>
              <a:rPr lang="en" sz="3400" b="1" i="1" dirty="0">
                <a:solidFill>
                  <a:srgbClr val="FF0000"/>
                </a:solidFill>
                <a:effectLst>
                  <a:outerShdw blurRad="38100" dist="38100" dir="2700000" algn="tl">
                    <a:srgbClr val="000000">
                      <a:alpha val="43137"/>
                    </a:srgbClr>
                  </a:outerShdw>
                </a:effectLst>
                <a:latin typeface="Bookman Old Style" panose="02050604050505020204" pitchFamily="18" charset="0"/>
              </a:rPr>
              <a:t>make excuses</a:t>
            </a:r>
          </a:p>
          <a:p>
            <a:pPr marL="457200" indent="-419100" algn="just">
              <a:buClr>
                <a:srgbClr val="EA9999"/>
              </a:buClr>
              <a:buSzPct val="100000"/>
              <a:buFont typeface="Arial"/>
              <a:buChar char="●"/>
            </a:pPr>
            <a:r>
              <a:rPr lang="en" sz="3400" b="1" i="1" dirty="0">
                <a:solidFill>
                  <a:srgbClr val="FF0000"/>
                </a:solidFill>
                <a:effectLst>
                  <a:outerShdw blurRad="38100" dist="38100" dir="2700000" algn="tl">
                    <a:srgbClr val="000000">
                      <a:alpha val="43137"/>
                    </a:srgbClr>
                  </a:outerShdw>
                </a:effectLst>
                <a:latin typeface="Bookman Old Style" panose="02050604050505020204" pitchFamily="18" charset="0"/>
              </a:rPr>
              <a:t>read your slides or verbatim from notes</a:t>
            </a:r>
          </a:p>
          <a:p>
            <a:pPr marL="457200" indent="-419100" algn="just">
              <a:buClr>
                <a:srgbClr val="EA9999"/>
              </a:buClr>
              <a:buSzPct val="100000"/>
              <a:buFont typeface="Arial"/>
              <a:buChar char="●"/>
            </a:pPr>
            <a:r>
              <a:rPr lang="en" sz="3400" b="1" i="1" dirty="0">
                <a:solidFill>
                  <a:srgbClr val="FF0000"/>
                </a:solidFill>
                <a:effectLst>
                  <a:outerShdw blurRad="38100" dist="38100" dir="2700000" algn="tl">
                    <a:srgbClr val="000000">
                      <a:alpha val="43137"/>
                    </a:srgbClr>
                  </a:outerShdw>
                </a:effectLst>
                <a:latin typeface="Bookman Old Style" panose="02050604050505020204" pitchFamily="18" charset="0"/>
              </a:rPr>
              <a:t>defer answering questions</a:t>
            </a:r>
          </a:p>
          <a:p>
            <a:pPr marL="457200" indent="-419100" algn="just">
              <a:buClr>
                <a:srgbClr val="EA9999"/>
              </a:buClr>
              <a:buSzPct val="100000"/>
              <a:buFont typeface="Arial"/>
              <a:buChar char="●"/>
            </a:pPr>
            <a:r>
              <a:rPr lang="en" sz="3400" b="1" i="1" dirty="0">
                <a:solidFill>
                  <a:srgbClr val="FF0000"/>
                </a:solidFill>
                <a:effectLst>
                  <a:outerShdw blurRad="38100" dist="38100" dir="2700000" algn="tl">
                    <a:srgbClr val="000000">
                      <a:alpha val="43137"/>
                    </a:srgbClr>
                  </a:outerShdw>
                </a:effectLst>
                <a:latin typeface="Bookman Old Style" panose="02050604050505020204" pitchFamily="18" charset="0"/>
              </a:rPr>
              <a:t>overload your slides</a:t>
            </a:r>
          </a:p>
          <a:p>
            <a:pPr>
              <a:buNone/>
            </a:pPr>
            <a:endParaRPr dirty="0"/>
          </a:p>
        </p:txBody>
      </p:sp>
      <p:sp>
        <p:nvSpPr>
          <p:cNvPr id="151" name="Shape 151"/>
          <p:cNvSpPr txBox="1">
            <a:spLocks noGrp="1"/>
          </p:cNvSpPr>
          <p:nvPr>
            <p:ph type="body" idx="2"/>
          </p:nvPr>
        </p:nvSpPr>
        <p:spPr>
          <a:xfrm>
            <a:off x="6896" y="1556792"/>
            <a:ext cx="4493096" cy="4752528"/>
          </a:xfrm>
          <a:prstGeom prst="rect">
            <a:avLst/>
          </a:prstGeom>
        </p:spPr>
        <p:txBody>
          <a:bodyPr lIns="91425" tIns="91425" rIns="91425" bIns="91425" anchor="t" anchorCtr="0">
            <a:noAutofit/>
          </a:bodyPr>
          <a:lstStyle/>
          <a:p>
            <a:pPr algn="just">
              <a:spcBef>
                <a:spcPts val="0"/>
              </a:spcBef>
              <a:buNone/>
            </a:pPr>
            <a:r>
              <a:rPr lang="en" b="1" i="1" dirty="0">
                <a:solidFill>
                  <a:srgbClr val="FF0000"/>
                </a:solidFill>
                <a:effectLst>
                  <a:outerShdw blurRad="38100" dist="38100" dir="2700000" algn="tl">
                    <a:srgbClr val="000000">
                      <a:alpha val="43137"/>
                    </a:srgbClr>
                  </a:outerShdw>
                </a:effectLst>
                <a:latin typeface="Bookman Old Style" panose="02050604050505020204" pitchFamily="18" charset="0"/>
              </a:rPr>
              <a:t>Do:</a:t>
            </a:r>
          </a:p>
          <a:p>
            <a:pPr marL="457200" indent="-406400" algn="just">
              <a:spcBef>
                <a:spcPts val="0"/>
              </a:spcBef>
              <a:buClr>
                <a:srgbClr val="B6D7A8"/>
              </a:buClr>
              <a:buSzPct val="100000"/>
              <a:buFont typeface="Arial"/>
              <a:buChar char="●"/>
            </a:pPr>
            <a:r>
              <a:rPr lang="en" b="1" i="1" dirty="0">
                <a:solidFill>
                  <a:srgbClr val="FF0000"/>
                </a:solidFill>
                <a:effectLst>
                  <a:outerShdw blurRad="38100" dist="38100" dir="2700000" algn="tl">
                    <a:srgbClr val="000000">
                      <a:alpha val="43137"/>
                    </a:srgbClr>
                  </a:outerShdw>
                </a:effectLst>
                <a:latin typeface="Bookman Old Style" panose="02050604050505020204" pitchFamily="18" charset="0"/>
              </a:rPr>
              <a:t>Always repeat audience questions</a:t>
            </a:r>
          </a:p>
          <a:p>
            <a:pPr marL="457200" indent="-406400" algn="just">
              <a:spcBef>
                <a:spcPts val="0"/>
              </a:spcBef>
              <a:buClr>
                <a:srgbClr val="B6D7A8"/>
              </a:buClr>
              <a:buSzPct val="100000"/>
              <a:buFont typeface="Arial"/>
              <a:buChar char="●"/>
            </a:pPr>
            <a:r>
              <a:rPr lang="en" b="1" i="1" dirty="0">
                <a:solidFill>
                  <a:srgbClr val="FF0000"/>
                </a:solidFill>
                <a:effectLst>
                  <a:outerShdw blurRad="38100" dist="38100" dir="2700000" algn="tl">
                    <a:srgbClr val="000000">
                      <a:alpha val="43137"/>
                    </a:srgbClr>
                  </a:outerShdw>
                </a:effectLst>
                <a:latin typeface="Bookman Old Style" panose="02050604050505020204" pitchFamily="18" charset="0"/>
              </a:rPr>
              <a:t>Give audiences something to walk away with</a:t>
            </a:r>
          </a:p>
          <a:p>
            <a:pPr marL="457200" indent="-406400" algn="just">
              <a:spcBef>
                <a:spcPts val="0"/>
              </a:spcBef>
              <a:buClr>
                <a:srgbClr val="B6D7A8"/>
              </a:buClr>
              <a:buSzPct val="100000"/>
              <a:buFont typeface="Arial"/>
              <a:buChar char="●"/>
            </a:pPr>
            <a:r>
              <a:rPr lang="en" b="1" i="1" dirty="0">
                <a:solidFill>
                  <a:srgbClr val="FF0000"/>
                </a:solidFill>
                <a:effectLst>
                  <a:outerShdw blurRad="38100" dist="38100" dir="2700000" algn="tl">
                    <a:srgbClr val="000000">
                      <a:alpha val="43137"/>
                    </a:srgbClr>
                  </a:outerShdw>
                </a:effectLst>
                <a:latin typeface="Bookman Old Style" panose="02050604050505020204" pitchFamily="18" charset="0"/>
              </a:rPr>
              <a:t>Respect your audience’s time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0" y="0"/>
            <a:ext cx="6660232" cy="1046040"/>
          </a:xfrm>
          <a:prstGeom prst="rect">
            <a:avLst/>
          </a:prstGeom>
        </p:spPr>
        <p:txBody>
          <a:bodyPr vert="horz" lIns="91425" tIns="91425" rIns="91425" bIns="91425" rtlCol="0" anchor="b" anchorCtr="0">
            <a:noAutofit/>
          </a:bodyPr>
          <a:lstStyle/>
          <a:p>
            <a:pPr algn="ctr"/>
            <a:r>
              <a:rPr lang="en" sz="3400" b="1" i="1" u="sng" dirty="0">
                <a:solidFill>
                  <a:srgbClr val="FF0000"/>
                </a:solidFill>
                <a:effectLst>
                  <a:outerShdw blurRad="38100" dist="38100" dir="2700000" algn="tl">
                    <a:srgbClr val="000000">
                      <a:alpha val="43137"/>
                    </a:srgbClr>
                  </a:outerShdw>
                </a:effectLst>
                <a:latin typeface="Bookman Old Style" panose="02050604050505020204" pitchFamily="18" charset="0"/>
              </a:rPr>
              <a:t>Why is Public Speaking </a:t>
            </a:r>
          </a:p>
          <a:p>
            <a:pPr algn="ctr"/>
            <a:r>
              <a:rPr lang="en" sz="3400" b="1" i="1" u="sng" dirty="0">
                <a:solidFill>
                  <a:srgbClr val="FF0000"/>
                </a:solidFill>
                <a:effectLst>
                  <a:outerShdw blurRad="38100" dist="38100" dir="2700000" algn="tl">
                    <a:srgbClr val="000000">
                      <a:alpha val="43137"/>
                    </a:srgbClr>
                  </a:outerShdw>
                </a:effectLst>
                <a:latin typeface="Bookman Old Style" panose="02050604050505020204" pitchFamily="18" charset="0"/>
              </a:rPr>
              <a:t>an Important Skill to Have?</a:t>
            </a:r>
          </a:p>
        </p:txBody>
      </p:sp>
      <p:sp>
        <p:nvSpPr>
          <p:cNvPr id="82" name="Shape 82"/>
          <p:cNvSpPr txBox="1">
            <a:spLocks noGrp="1"/>
          </p:cNvSpPr>
          <p:nvPr>
            <p:ph type="body" idx="1"/>
          </p:nvPr>
        </p:nvSpPr>
        <p:spPr>
          <a:xfrm>
            <a:off x="20252" y="1503501"/>
            <a:ext cx="9123748" cy="4805819"/>
          </a:xfrm>
          <a:prstGeom prst="rect">
            <a:avLst/>
          </a:prstGeom>
        </p:spPr>
        <p:txBody>
          <a:bodyPr vert="horz" lIns="91425" tIns="91425" rIns="91425" bIns="91425" rtlCol="0" anchor="t" anchorCtr="0">
            <a:noAutofit/>
          </a:bodyPr>
          <a:lstStyle/>
          <a:p>
            <a:pPr algn="just">
              <a:buNone/>
            </a:pPr>
            <a:r>
              <a:rPr lang="en" sz="3600" dirty="0">
                <a:solidFill>
                  <a:srgbClr val="FF0000"/>
                </a:solidFill>
                <a:effectLst>
                  <a:outerShdw blurRad="38100" dist="38100" dir="2700000" algn="tl">
                    <a:srgbClr val="000000">
                      <a:alpha val="43137"/>
                    </a:srgbClr>
                  </a:outerShdw>
                </a:effectLst>
                <a:latin typeface="Bookman Old Style" panose="02050604050505020204" pitchFamily="18" charset="0"/>
              </a:rPr>
              <a:t>Public speaking is a great life skill to have as it is necessary in many different areas. </a:t>
            </a:r>
          </a:p>
          <a:p>
            <a:pPr marL="457200" indent="-419100" algn="just">
              <a:buClr>
                <a:schemeClr val="lt1"/>
              </a:buClr>
              <a:buSzPct val="125000"/>
              <a:buFont typeface="Arial"/>
              <a:buChar char="●"/>
            </a:pPr>
            <a:r>
              <a:rPr lang="en" sz="3600" dirty="0">
                <a:solidFill>
                  <a:srgbClr val="FF0000"/>
                </a:solidFill>
                <a:effectLst>
                  <a:outerShdw blurRad="38100" dist="38100" dir="2700000" algn="tl">
                    <a:srgbClr val="000000">
                      <a:alpha val="43137"/>
                    </a:srgbClr>
                  </a:outerShdw>
                </a:effectLst>
                <a:latin typeface="Bookman Old Style" panose="02050604050505020204" pitchFamily="18" charset="0"/>
              </a:rPr>
              <a:t>Class projects</a:t>
            </a:r>
          </a:p>
          <a:p>
            <a:pPr marL="457200" indent="-419100" algn="just">
              <a:buClr>
                <a:schemeClr val="lt1"/>
              </a:buClr>
              <a:buSzPct val="125000"/>
              <a:buFont typeface="Arial"/>
              <a:buChar char="●"/>
            </a:pPr>
            <a:r>
              <a:rPr lang="en" sz="3600" dirty="0">
                <a:solidFill>
                  <a:srgbClr val="FF0000"/>
                </a:solidFill>
                <a:effectLst>
                  <a:outerShdw blurRad="38100" dist="38100" dir="2700000" algn="tl">
                    <a:srgbClr val="000000">
                      <a:alpha val="43137"/>
                    </a:srgbClr>
                  </a:outerShdw>
                </a:effectLst>
                <a:latin typeface="Bookman Old Style" panose="02050604050505020204" pitchFamily="18" charset="0"/>
              </a:rPr>
              <a:t>Job/internship presentations</a:t>
            </a:r>
          </a:p>
          <a:p>
            <a:pPr marL="457200" indent="-419100" algn="just">
              <a:buClr>
                <a:schemeClr val="lt1"/>
              </a:buClr>
              <a:buSzPct val="125000"/>
              <a:buFont typeface="Arial"/>
              <a:buChar char="●"/>
            </a:pPr>
            <a:r>
              <a:rPr lang="en" sz="3600" dirty="0">
                <a:solidFill>
                  <a:srgbClr val="FF0000"/>
                </a:solidFill>
                <a:effectLst>
                  <a:outerShdw blurRad="38100" dist="38100" dir="2700000" algn="tl">
                    <a:srgbClr val="000000">
                      <a:alpha val="43137"/>
                    </a:srgbClr>
                  </a:outerShdw>
                </a:effectLst>
                <a:latin typeface="Bookman Old Style" panose="02050604050505020204" pitchFamily="18" charset="0"/>
              </a:rPr>
              <a:t>Club/organization meetings or events</a:t>
            </a:r>
          </a:p>
          <a:p>
            <a:pPr marL="457200" indent="-419100" algn="just">
              <a:buClr>
                <a:schemeClr val="lt1"/>
              </a:buClr>
              <a:buSzPct val="125000"/>
              <a:buFont typeface="Arial"/>
              <a:buChar char="●"/>
            </a:pPr>
            <a:r>
              <a:rPr lang="en" sz="3600" dirty="0">
                <a:solidFill>
                  <a:srgbClr val="FF0000"/>
                </a:solidFill>
                <a:effectLst>
                  <a:outerShdw blurRad="38100" dist="38100" dir="2700000" algn="tl">
                    <a:srgbClr val="000000">
                      <a:alpha val="43137"/>
                    </a:srgbClr>
                  </a:outerShdw>
                </a:effectLst>
                <a:latin typeface="Bookman Old Style" panose="02050604050505020204" pitchFamily="18" charset="0"/>
              </a:rPr>
              <a:t>Speech at a family gathering such as a wedding, birthday, anniversary, etc.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extLst>
              <p:ext uri="{D42A27DB-BD31-4B8C-83A1-F6EECF244321}">
                <p14:modId xmlns:p14="http://schemas.microsoft.com/office/powerpoint/2010/main" val="3205753543"/>
              </p:ext>
            </p:extLst>
          </p:nvPr>
        </p:nvGraphicFramePr>
        <p:xfrm>
          <a:off x="0" y="0"/>
          <a:ext cx="9144000" cy="6126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1271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66" y="11757"/>
            <a:ext cx="9147566" cy="6297563"/>
          </a:xfrm>
        </p:spPr>
        <p:txBody>
          <a:bodyPr>
            <a:noAutofit/>
          </a:bodyPr>
          <a:lstStyle/>
          <a:p>
            <a:pPr algn="just">
              <a:spcBef>
                <a:spcPts val="0"/>
              </a:spcBef>
            </a:pPr>
            <a:r>
              <a:rPr lang="fr-FR" sz="3600" dirty="0">
                <a:solidFill>
                  <a:srgbClr val="FF0000"/>
                </a:solidFill>
                <a:effectLst>
                  <a:outerShdw blurRad="38100" dist="38100" dir="2700000" algn="tl">
                    <a:srgbClr val="000000">
                      <a:alpha val="43137"/>
                    </a:srgbClr>
                  </a:outerShdw>
                </a:effectLst>
                <a:latin typeface="Bookman Old Style" panose="02050604050505020204" pitchFamily="18" charset="0"/>
              </a:rPr>
              <a:t>The </a:t>
            </a:r>
            <a:r>
              <a:rPr lang="fr-FR" sz="3600" b="1" i="1" u="sng" dirty="0">
                <a:solidFill>
                  <a:srgbClr val="FF0000"/>
                </a:solidFill>
                <a:effectLst>
                  <a:outerShdw blurRad="38100" dist="38100" dir="2700000" algn="tl">
                    <a:srgbClr val="000000">
                      <a:alpha val="43137"/>
                    </a:srgbClr>
                  </a:outerShdw>
                </a:effectLst>
                <a:latin typeface="Bookman Old Style" panose="02050604050505020204" pitchFamily="18" charset="0"/>
              </a:rPr>
              <a:t>content</a:t>
            </a:r>
            <a:r>
              <a:rPr lang="fr-FR" sz="3600" dirty="0">
                <a:solidFill>
                  <a:srgbClr val="FF0000"/>
                </a:solidFill>
                <a:effectLst>
                  <a:outerShdw blurRad="38100" dist="38100" dir="2700000" algn="tl">
                    <a:srgbClr val="000000">
                      <a:alpha val="43137"/>
                    </a:srgbClr>
                  </a:outerShdw>
                </a:effectLst>
                <a:latin typeface="Bookman Old Style" panose="02050604050505020204" pitchFamily="18" charset="0"/>
              </a:rPr>
              <a:t> of </a:t>
            </a:r>
            <a:r>
              <a:rPr lang="fr-FR" sz="3600" dirty="0" err="1">
                <a:solidFill>
                  <a:srgbClr val="FF0000"/>
                </a:solidFill>
                <a:effectLst>
                  <a:outerShdw blurRad="38100" dist="38100" dir="2700000" algn="tl">
                    <a:srgbClr val="000000">
                      <a:alpha val="43137"/>
                    </a:srgbClr>
                  </a:outerShdw>
                </a:effectLst>
                <a:latin typeface="Bookman Old Style" panose="02050604050505020204" pitchFamily="18" charset="0"/>
              </a:rPr>
              <a:t>your</a:t>
            </a:r>
            <a:r>
              <a:rPr lang="fr-FR" sz="3600" dirty="0">
                <a:solidFill>
                  <a:srgbClr val="FF0000"/>
                </a:solidFill>
                <a:effectLst>
                  <a:outerShdw blurRad="38100" dist="38100" dir="2700000" algn="tl">
                    <a:srgbClr val="000000">
                      <a:alpha val="43137"/>
                    </a:srgbClr>
                  </a:outerShdw>
                </a:effectLst>
                <a:latin typeface="Bookman Old Style" panose="02050604050505020204" pitchFamily="18" charset="0"/>
              </a:rPr>
              <a:t> talk </a:t>
            </a:r>
            <a:r>
              <a:rPr lang="fr-FR" sz="3600" dirty="0" err="1">
                <a:solidFill>
                  <a:srgbClr val="FF0000"/>
                </a:solidFill>
                <a:effectLst>
                  <a:outerShdw blurRad="38100" dist="38100" dir="2700000" algn="tl">
                    <a:srgbClr val="000000">
                      <a:alpha val="43137"/>
                    </a:srgbClr>
                  </a:outerShdw>
                </a:effectLst>
                <a:latin typeface="Bookman Old Style" panose="02050604050505020204" pitchFamily="18" charset="0"/>
              </a:rPr>
              <a:t>determines</a:t>
            </a:r>
            <a:r>
              <a:rPr lang="fr-FR" sz="3600" dirty="0">
                <a:solidFill>
                  <a:srgbClr val="FF0000"/>
                </a:solidFill>
                <a:effectLst>
                  <a:outerShdw blurRad="38100" dist="38100" dir="2700000" algn="tl">
                    <a:srgbClr val="000000">
                      <a:alpha val="43137"/>
                    </a:srgbClr>
                  </a:outerShdw>
                </a:effectLst>
                <a:latin typeface="Bookman Old Style" panose="02050604050505020204" pitchFamily="18" charset="0"/>
              </a:rPr>
              <a:t> how </a:t>
            </a:r>
            <a:r>
              <a:rPr lang="fr-FR" sz="3600" dirty="0" err="1">
                <a:solidFill>
                  <a:srgbClr val="FF0000"/>
                </a:solidFill>
                <a:effectLst>
                  <a:outerShdw blurRad="38100" dist="38100" dir="2700000" algn="tl">
                    <a:srgbClr val="000000">
                      <a:alpha val="43137"/>
                    </a:srgbClr>
                  </a:outerShdw>
                </a:effectLst>
                <a:latin typeface="Bookman Old Style" panose="02050604050505020204" pitchFamily="18" charset="0"/>
              </a:rPr>
              <a:t>impactful</a:t>
            </a:r>
            <a:r>
              <a:rPr lang="fr-FR" sz="3600" dirty="0">
                <a:solidFill>
                  <a:srgbClr val="FF0000"/>
                </a:solidFill>
                <a:effectLst>
                  <a:outerShdw blurRad="38100" dist="38100" dir="2700000" algn="tl">
                    <a:srgbClr val="000000">
                      <a:alpha val="43137"/>
                    </a:srgbClr>
                  </a:outerShdw>
                </a:effectLst>
                <a:latin typeface="Bookman Old Style" panose="02050604050505020204" pitchFamily="18" charset="0"/>
              </a:rPr>
              <a:t> </a:t>
            </a:r>
            <a:r>
              <a:rPr lang="fr-FR" sz="3600" dirty="0" err="1">
                <a:solidFill>
                  <a:srgbClr val="FF0000"/>
                </a:solidFill>
                <a:effectLst>
                  <a:outerShdw blurRad="38100" dist="38100" dir="2700000" algn="tl">
                    <a:srgbClr val="000000">
                      <a:alpha val="43137"/>
                    </a:srgbClr>
                  </a:outerShdw>
                </a:effectLst>
                <a:latin typeface="Bookman Old Style" panose="02050604050505020204" pitchFamily="18" charset="0"/>
              </a:rPr>
              <a:t>your</a:t>
            </a:r>
            <a:r>
              <a:rPr lang="fr-FR" sz="3600" dirty="0">
                <a:solidFill>
                  <a:srgbClr val="FF0000"/>
                </a:solidFill>
                <a:effectLst>
                  <a:outerShdw blurRad="38100" dist="38100" dir="2700000" algn="tl">
                    <a:srgbClr val="000000">
                      <a:alpha val="43137"/>
                    </a:srgbClr>
                  </a:outerShdw>
                </a:effectLst>
                <a:latin typeface="Bookman Old Style" panose="02050604050505020204" pitchFamily="18" charset="0"/>
              </a:rPr>
              <a:t> talk </a:t>
            </a:r>
            <a:r>
              <a:rPr lang="fr-FR" sz="3600" i="1" dirty="0" err="1">
                <a:solidFill>
                  <a:srgbClr val="FF0000"/>
                </a:solidFill>
                <a:effectLst>
                  <a:outerShdw blurRad="38100" dist="38100" dir="2700000" algn="tl">
                    <a:srgbClr val="000000">
                      <a:alpha val="43137"/>
                    </a:srgbClr>
                  </a:outerShdw>
                </a:effectLst>
                <a:latin typeface="Bookman Old Style" panose="02050604050505020204" pitchFamily="18" charset="0"/>
              </a:rPr>
              <a:t>can</a:t>
            </a:r>
            <a:r>
              <a:rPr lang="fr-FR" sz="3600" dirty="0">
                <a:solidFill>
                  <a:srgbClr val="FF0000"/>
                </a:solidFill>
                <a:effectLst>
                  <a:outerShdw blurRad="38100" dist="38100" dir="2700000" algn="tl">
                    <a:srgbClr val="000000">
                      <a:alpha val="43137"/>
                    </a:srgbClr>
                  </a:outerShdw>
                </a:effectLst>
                <a:latin typeface="Bookman Old Style" panose="02050604050505020204" pitchFamily="18" charset="0"/>
              </a:rPr>
              <a:t> </a:t>
            </a:r>
            <a:r>
              <a:rPr lang="fr-FR" sz="3600" dirty="0" err="1">
                <a:solidFill>
                  <a:srgbClr val="FF0000"/>
                </a:solidFill>
                <a:effectLst>
                  <a:outerShdw blurRad="38100" dist="38100" dir="2700000" algn="tl">
                    <a:srgbClr val="000000">
                      <a:alpha val="43137"/>
                    </a:srgbClr>
                  </a:outerShdw>
                </a:effectLst>
                <a:latin typeface="Bookman Old Style" panose="02050604050505020204" pitchFamily="18" charset="0"/>
              </a:rPr>
              <a:t>be</a:t>
            </a:r>
            <a:r>
              <a:rPr lang="fr-FR" sz="3600" dirty="0">
                <a:solidFill>
                  <a:srgbClr val="FF0000"/>
                </a:solidFill>
                <a:effectLst>
                  <a:outerShdw blurRad="38100" dist="38100" dir="2700000" algn="tl">
                    <a:srgbClr val="000000">
                      <a:alpha val="43137"/>
                    </a:srgbClr>
                  </a:outerShdw>
                </a:effectLst>
                <a:latin typeface="Bookman Old Style" panose="02050604050505020204" pitchFamily="18" charset="0"/>
              </a:rPr>
              <a:t>, and </a:t>
            </a:r>
            <a:r>
              <a:rPr lang="fr-FR" sz="3600" dirty="0" err="1">
                <a:solidFill>
                  <a:srgbClr val="FF0000"/>
                </a:solidFill>
                <a:effectLst>
                  <a:outerShdw blurRad="38100" dist="38100" dir="2700000" algn="tl">
                    <a:srgbClr val="000000">
                      <a:alpha val="43137"/>
                    </a:srgbClr>
                  </a:outerShdw>
                </a:effectLst>
                <a:latin typeface="Bookman Old Style" panose="02050604050505020204" pitchFamily="18" charset="0"/>
              </a:rPr>
              <a:t>your</a:t>
            </a:r>
            <a:r>
              <a:rPr lang="fr-FR" sz="3600" dirty="0">
                <a:solidFill>
                  <a:srgbClr val="FF0000"/>
                </a:solidFill>
                <a:effectLst>
                  <a:outerShdw blurRad="38100" dist="38100" dir="2700000" algn="tl">
                    <a:srgbClr val="000000">
                      <a:alpha val="43137"/>
                    </a:srgbClr>
                  </a:outerShdw>
                </a:effectLst>
                <a:latin typeface="Bookman Old Style" panose="02050604050505020204" pitchFamily="18" charset="0"/>
              </a:rPr>
              <a:t> </a:t>
            </a:r>
            <a:r>
              <a:rPr lang="fr-FR" sz="3600" dirty="0" err="1">
                <a:solidFill>
                  <a:srgbClr val="FF0000"/>
                </a:solidFill>
                <a:effectLst>
                  <a:outerShdw blurRad="38100" dist="38100" dir="2700000" algn="tl">
                    <a:srgbClr val="000000">
                      <a:alpha val="43137"/>
                    </a:srgbClr>
                  </a:outerShdw>
                </a:effectLst>
                <a:latin typeface="Bookman Old Style" panose="02050604050505020204" pitchFamily="18" charset="0"/>
              </a:rPr>
              <a:t>delivery</a:t>
            </a:r>
            <a:r>
              <a:rPr lang="fr-FR" sz="3600" dirty="0">
                <a:solidFill>
                  <a:srgbClr val="FF0000"/>
                </a:solidFill>
                <a:effectLst>
                  <a:outerShdw blurRad="38100" dist="38100" dir="2700000" algn="tl">
                    <a:srgbClr val="000000">
                      <a:alpha val="43137"/>
                    </a:srgbClr>
                  </a:outerShdw>
                </a:effectLst>
                <a:latin typeface="Bookman Old Style" panose="02050604050505020204" pitchFamily="18" charset="0"/>
              </a:rPr>
              <a:t> </a:t>
            </a:r>
            <a:r>
              <a:rPr lang="fr-FR" sz="3600" dirty="0" err="1">
                <a:solidFill>
                  <a:srgbClr val="FF0000"/>
                </a:solidFill>
                <a:effectLst>
                  <a:outerShdw blurRad="38100" dist="38100" dir="2700000" algn="tl">
                    <a:srgbClr val="000000">
                      <a:alpha val="43137"/>
                    </a:srgbClr>
                  </a:outerShdw>
                </a:effectLst>
                <a:latin typeface="Bookman Old Style" panose="02050604050505020204" pitchFamily="18" charset="0"/>
              </a:rPr>
              <a:t>determines</a:t>
            </a:r>
            <a:r>
              <a:rPr lang="fr-FR" sz="3600" dirty="0">
                <a:solidFill>
                  <a:srgbClr val="FF0000"/>
                </a:solidFill>
                <a:effectLst>
                  <a:outerShdw blurRad="38100" dist="38100" dir="2700000" algn="tl">
                    <a:srgbClr val="000000">
                      <a:alpha val="43137"/>
                    </a:srgbClr>
                  </a:outerShdw>
                </a:effectLst>
                <a:latin typeface="Bookman Old Style" panose="02050604050505020204" pitchFamily="18" charset="0"/>
              </a:rPr>
              <a:t> how </a:t>
            </a:r>
            <a:r>
              <a:rPr lang="fr-FR" sz="3600" dirty="0" err="1">
                <a:solidFill>
                  <a:srgbClr val="FF0000"/>
                </a:solidFill>
                <a:effectLst>
                  <a:outerShdw blurRad="38100" dist="38100" dir="2700000" algn="tl">
                    <a:srgbClr val="000000">
                      <a:alpha val="43137"/>
                    </a:srgbClr>
                  </a:outerShdw>
                </a:effectLst>
                <a:latin typeface="Bookman Old Style" panose="02050604050505020204" pitchFamily="18" charset="0"/>
              </a:rPr>
              <a:t>impactful</a:t>
            </a:r>
            <a:r>
              <a:rPr lang="fr-FR" sz="3600" dirty="0">
                <a:solidFill>
                  <a:srgbClr val="FF0000"/>
                </a:solidFill>
                <a:effectLst>
                  <a:outerShdw blurRad="38100" dist="38100" dir="2700000" algn="tl">
                    <a:srgbClr val="000000">
                      <a:alpha val="43137"/>
                    </a:srgbClr>
                  </a:outerShdw>
                </a:effectLst>
                <a:latin typeface="Bookman Old Style" panose="02050604050505020204" pitchFamily="18" charset="0"/>
              </a:rPr>
              <a:t> </a:t>
            </a:r>
            <a:r>
              <a:rPr lang="fr-FR" sz="3600" dirty="0" err="1">
                <a:solidFill>
                  <a:srgbClr val="FF0000"/>
                </a:solidFill>
                <a:effectLst>
                  <a:outerShdw blurRad="38100" dist="38100" dir="2700000" algn="tl">
                    <a:srgbClr val="000000">
                      <a:alpha val="43137"/>
                    </a:srgbClr>
                  </a:outerShdw>
                </a:effectLst>
                <a:latin typeface="Bookman Old Style" panose="02050604050505020204" pitchFamily="18" charset="0"/>
              </a:rPr>
              <a:t>your</a:t>
            </a:r>
            <a:r>
              <a:rPr lang="fr-FR" sz="3600" dirty="0">
                <a:solidFill>
                  <a:srgbClr val="FF0000"/>
                </a:solidFill>
                <a:effectLst>
                  <a:outerShdw blurRad="38100" dist="38100" dir="2700000" algn="tl">
                    <a:srgbClr val="000000">
                      <a:alpha val="43137"/>
                    </a:srgbClr>
                  </a:outerShdw>
                </a:effectLst>
                <a:latin typeface="Bookman Old Style" panose="02050604050505020204" pitchFamily="18" charset="0"/>
              </a:rPr>
              <a:t> talk </a:t>
            </a:r>
            <a:r>
              <a:rPr lang="fr-FR" sz="3600" dirty="0" err="1">
                <a:solidFill>
                  <a:srgbClr val="FF0000"/>
                </a:solidFill>
                <a:effectLst>
                  <a:outerShdw blurRad="38100" dist="38100" dir="2700000" algn="tl">
                    <a:srgbClr val="000000">
                      <a:alpha val="43137"/>
                    </a:srgbClr>
                  </a:outerShdw>
                </a:effectLst>
                <a:latin typeface="Bookman Old Style" panose="02050604050505020204" pitchFamily="18" charset="0"/>
              </a:rPr>
              <a:t>actually</a:t>
            </a:r>
            <a:r>
              <a:rPr lang="fr-FR" sz="3600" dirty="0">
                <a:solidFill>
                  <a:srgbClr val="FF0000"/>
                </a:solidFill>
                <a:effectLst>
                  <a:outerShdw blurRad="38100" dist="38100" dir="2700000" algn="tl">
                    <a:srgbClr val="000000">
                      <a:alpha val="43137"/>
                    </a:srgbClr>
                  </a:outerShdw>
                </a:effectLst>
                <a:latin typeface="Bookman Old Style" panose="02050604050505020204" pitchFamily="18" charset="0"/>
              </a:rPr>
              <a:t> </a:t>
            </a:r>
            <a:r>
              <a:rPr lang="fr-FR" sz="3600" dirty="0" err="1">
                <a:solidFill>
                  <a:srgbClr val="FF0000"/>
                </a:solidFill>
                <a:effectLst>
                  <a:outerShdw blurRad="38100" dist="38100" dir="2700000" algn="tl">
                    <a:srgbClr val="000000">
                      <a:alpha val="43137"/>
                    </a:srgbClr>
                  </a:outerShdw>
                </a:effectLst>
                <a:latin typeface="Bookman Old Style" panose="02050604050505020204" pitchFamily="18" charset="0"/>
              </a:rPr>
              <a:t>is</a:t>
            </a:r>
            <a:r>
              <a:rPr lang="fr-FR" sz="3600" i="1" dirty="0">
                <a:solidFill>
                  <a:srgbClr val="FF0000"/>
                </a:solidFill>
                <a:effectLst>
                  <a:outerShdw blurRad="38100" dist="38100" dir="2700000" algn="tl">
                    <a:srgbClr val="000000">
                      <a:alpha val="43137"/>
                    </a:srgbClr>
                  </a:outerShdw>
                </a:effectLst>
                <a:latin typeface="Bookman Old Style" panose="02050604050505020204" pitchFamily="18" charset="0"/>
              </a:rPr>
              <a:t>.</a:t>
            </a:r>
            <a:r>
              <a:rPr lang="fr-FR" sz="3600" dirty="0">
                <a:solidFill>
                  <a:srgbClr val="FF0000"/>
                </a:solidFill>
                <a:effectLst>
                  <a:outerShdw blurRad="38100" dist="38100" dir="2700000" algn="tl">
                    <a:srgbClr val="000000">
                      <a:alpha val="43137"/>
                    </a:srgbClr>
                  </a:outerShdw>
                </a:effectLst>
                <a:latin typeface="Bookman Old Style" panose="02050604050505020204" pitchFamily="18" charset="0"/>
              </a:rPr>
              <a:t> </a:t>
            </a:r>
            <a:endParaRPr lang="fr-FR" sz="3600" dirty="0" smtClean="0">
              <a:solidFill>
                <a:srgbClr val="FF0000"/>
              </a:solidFill>
              <a:effectLst>
                <a:outerShdw blurRad="38100" dist="38100" dir="2700000" algn="tl">
                  <a:srgbClr val="000000">
                    <a:alpha val="43137"/>
                  </a:srgbClr>
                </a:outerShdw>
              </a:effectLst>
              <a:latin typeface="Bookman Old Style" panose="02050604050505020204" pitchFamily="18" charset="0"/>
            </a:endParaRPr>
          </a:p>
          <a:p>
            <a:pPr algn="just">
              <a:spcBef>
                <a:spcPts val="0"/>
              </a:spcBef>
            </a:pPr>
            <a:r>
              <a:rPr lang="fr-FR" sz="3600" dirty="0" err="1" smtClean="0">
                <a:solidFill>
                  <a:srgbClr val="FF0000"/>
                </a:solidFill>
                <a:effectLst>
                  <a:outerShdw blurRad="38100" dist="38100" dir="2700000" algn="tl">
                    <a:srgbClr val="000000">
                      <a:alpha val="43137"/>
                    </a:srgbClr>
                  </a:outerShdw>
                </a:effectLst>
                <a:latin typeface="Bookman Old Style" panose="02050604050505020204" pitchFamily="18" charset="0"/>
              </a:rPr>
              <a:t>Without</a:t>
            </a:r>
            <a:r>
              <a:rPr lang="fr-FR" sz="3600" dirty="0" smtClean="0">
                <a:solidFill>
                  <a:srgbClr val="FF0000"/>
                </a:solidFill>
                <a:effectLst>
                  <a:outerShdw blurRad="38100" dist="38100" dir="2700000" algn="tl">
                    <a:srgbClr val="000000">
                      <a:alpha val="43137"/>
                    </a:srgbClr>
                  </a:outerShdw>
                </a:effectLst>
                <a:latin typeface="Bookman Old Style" panose="02050604050505020204" pitchFamily="18" charset="0"/>
              </a:rPr>
              <a:t> </a:t>
            </a:r>
            <a:r>
              <a:rPr lang="fr-FR" sz="3600" dirty="0">
                <a:solidFill>
                  <a:srgbClr val="FF0000"/>
                </a:solidFill>
                <a:effectLst>
                  <a:outerShdw blurRad="38100" dist="38100" dir="2700000" algn="tl">
                    <a:srgbClr val="000000">
                      <a:alpha val="43137"/>
                    </a:srgbClr>
                  </a:outerShdw>
                </a:effectLst>
                <a:latin typeface="Bookman Old Style" panose="02050604050505020204" pitchFamily="18" charset="0"/>
              </a:rPr>
              <a:t>a </a:t>
            </a:r>
            <a:r>
              <a:rPr lang="fr-FR" sz="3600" dirty="0" err="1">
                <a:solidFill>
                  <a:srgbClr val="FF0000"/>
                </a:solidFill>
                <a:effectLst>
                  <a:outerShdw blurRad="38100" dist="38100" dir="2700000" algn="tl">
                    <a:srgbClr val="000000">
                      <a:alpha val="43137"/>
                    </a:srgbClr>
                  </a:outerShdw>
                </a:effectLst>
                <a:latin typeface="Bookman Old Style" panose="02050604050505020204" pitchFamily="18" charset="0"/>
              </a:rPr>
              <a:t>strong</a:t>
            </a:r>
            <a:r>
              <a:rPr lang="fr-FR" sz="3600" dirty="0">
                <a:solidFill>
                  <a:srgbClr val="FF0000"/>
                </a:solidFill>
                <a:effectLst>
                  <a:outerShdw blurRad="38100" dist="38100" dir="2700000" algn="tl">
                    <a:srgbClr val="000000">
                      <a:alpha val="43137"/>
                    </a:srgbClr>
                  </a:outerShdw>
                </a:effectLst>
                <a:latin typeface="Bookman Old Style" panose="02050604050505020204" pitchFamily="18" charset="0"/>
              </a:rPr>
              <a:t>, </a:t>
            </a:r>
            <a:r>
              <a:rPr lang="fr-FR" sz="3600" dirty="0" err="1">
                <a:solidFill>
                  <a:srgbClr val="FF0000"/>
                </a:solidFill>
                <a:effectLst>
                  <a:outerShdw blurRad="38100" dist="38100" dir="2700000" algn="tl">
                    <a:srgbClr val="000000">
                      <a:alpha val="43137"/>
                    </a:srgbClr>
                  </a:outerShdw>
                </a:effectLst>
                <a:latin typeface="Bookman Old Style" panose="02050604050505020204" pitchFamily="18" charset="0"/>
              </a:rPr>
              <a:t>engaging</a:t>
            </a:r>
            <a:r>
              <a:rPr lang="fr-FR" sz="3600" dirty="0">
                <a:solidFill>
                  <a:srgbClr val="FF0000"/>
                </a:solidFill>
                <a:effectLst>
                  <a:outerShdw blurRad="38100" dist="38100" dir="2700000" algn="tl">
                    <a:srgbClr val="000000">
                      <a:alpha val="43137"/>
                    </a:srgbClr>
                  </a:outerShdw>
                </a:effectLst>
                <a:latin typeface="Bookman Old Style" panose="02050604050505020204" pitchFamily="18" charset="0"/>
              </a:rPr>
              <a:t> </a:t>
            </a:r>
            <a:r>
              <a:rPr lang="fr-FR" sz="3600" b="1" i="1" u="sng" dirty="0" err="1">
                <a:solidFill>
                  <a:srgbClr val="FF0000"/>
                </a:solidFill>
                <a:effectLst>
                  <a:outerShdw blurRad="38100" dist="38100" dir="2700000" algn="tl">
                    <a:srgbClr val="000000">
                      <a:alpha val="43137"/>
                    </a:srgbClr>
                  </a:outerShdw>
                </a:effectLst>
                <a:latin typeface="Bookman Old Style" panose="02050604050505020204" pitchFamily="18" charset="0"/>
              </a:rPr>
              <a:t>delivery</a:t>
            </a:r>
            <a:r>
              <a:rPr lang="fr-FR" sz="3600" dirty="0">
                <a:solidFill>
                  <a:srgbClr val="FF0000"/>
                </a:solidFill>
                <a:effectLst>
                  <a:outerShdw blurRad="38100" dist="38100" dir="2700000" algn="tl">
                    <a:srgbClr val="000000">
                      <a:alpha val="43137"/>
                    </a:srgbClr>
                  </a:outerShdw>
                </a:effectLst>
                <a:latin typeface="Bookman Old Style" panose="02050604050505020204" pitchFamily="18" charset="0"/>
              </a:rPr>
              <a:t>, </a:t>
            </a:r>
            <a:r>
              <a:rPr lang="fr-FR" sz="3600" dirty="0" err="1">
                <a:solidFill>
                  <a:srgbClr val="FF0000"/>
                </a:solidFill>
                <a:effectLst>
                  <a:outerShdw blurRad="38100" dist="38100" dir="2700000" algn="tl">
                    <a:srgbClr val="000000">
                      <a:alpha val="43137"/>
                    </a:srgbClr>
                  </a:outerShdw>
                </a:effectLst>
                <a:latin typeface="Bookman Old Style" panose="02050604050505020204" pitchFamily="18" charset="0"/>
              </a:rPr>
              <a:t>you</a:t>
            </a:r>
            <a:r>
              <a:rPr lang="fr-FR" sz="3600" dirty="0">
                <a:solidFill>
                  <a:srgbClr val="FF0000"/>
                </a:solidFill>
                <a:effectLst>
                  <a:outerShdw blurRad="38100" dist="38100" dir="2700000" algn="tl">
                    <a:srgbClr val="000000">
                      <a:alpha val="43137"/>
                    </a:srgbClr>
                  </a:outerShdw>
                </a:effectLst>
                <a:latin typeface="Bookman Old Style" panose="02050604050505020204" pitchFamily="18" charset="0"/>
              </a:rPr>
              <a:t> </a:t>
            </a:r>
            <a:r>
              <a:rPr lang="fr-FR" sz="3600" dirty="0" err="1">
                <a:solidFill>
                  <a:srgbClr val="FF0000"/>
                </a:solidFill>
                <a:effectLst>
                  <a:outerShdw blurRad="38100" dist="38100" dir="2700000" algn="tl">
                    <a:srgbClr val="000000">
                      <a:alpha val="43137"/>
                    </a:srgbClr>
                  </a:outerShdw>
                </a:effectLst>
                <a:latin typeface="Bookman Old Style" panose="02050604050505020204" pitchFamily="18" charset="0"/>
              </a:rPr>
              <a:t>will</a:t>
            </a:r>
            <a:r>
              <a:rPr lang="fr-FR" sz="3600" dirty="0">
                <a:solidFill>
                  <a:srgbClr val="FF0000"/>
                </a:solidFill>
                <a:effectLst>
                  <a:outerShdw blurRad="38100" dist="38100" dir="2700000" algn="tl">
                    <a:srgbClr val="000000">
                      <a:alpha val="43137"/>
                    </a:srgbClr>
                  </a:outerShdw>
                </a:effectLst>
                <a:latin typeface="Bookman Old Style" panose="02050604050505020204" pitchFamily="18" charset="0"/>
              </a:rPr>
              <a:t> </a:t>
            </a:r>
            <a:r>
              <a:rPr lang="fr-FR" sz="3600" dirty="0" err="1">
                <a:solidFill>
                  <a:srgbClr val="FF0000"/>
                </a:solidFill>
                <a:effectLst>
                  <a:outerShdw blurRad="38100" dist="38100" dir="2700000" algn="tl">
                    <a:srgbClr val="000000">
                      <a:alpha val="43137"/>
                    </a:srgbClr>
                  </a:outerShdw>
                </a:effectLst>
                <a:latin typeface="Bookman Old Style" panose="02050604050505020204" pitchFamily="18" charset="0"/>
              </a:rPr>
              <a:t>lose</a:t>
            </a:r>
            <a:r>
              <a:rPr lang="fr-FR" sz="3600" dirty="0">
                <a:solidFill>
                  <a:srgbClr val="FF0000"/>
                </a:solidFill>
                <a:effectLst>
                  <a:outerShdw blurRad="38100" dist="38100" dir="2700000" algn="tl">
                    <a:srgbClr val="000000">
                      <a:alpha val="43137"/>
                    </a:srgbClr>
                  </a:outerShdw>
                </a:effectLst>
                <a:latin typeface="Bookman Old Style" panose="02050604050505020204" pitchFamily="18" charset="0"/>
              </a:rPr>
              <a:t> </a:t>
            </a:r>
            <a:r>
              <a:rPr lang="fr-FR" sz="3600" dirty="0" err="1">
                <a:solidFill>
                  <a:srgbClr val="FF0000"/>
                </a:solidFill>
                <a:effectLst>
                  <a:outerShdw blurRad="38100" dist="38100" dir="2700000" algn="tl">
                    <a:srgbClr val="000000">
                      <a:alpha val="43137"/>
                    </a:srgbClr>
                  </a:outerShdw>
                </a:effectLst>
                <a:latin typeface="Bookman Old Style" panose="02050604050505020204" pitchFamily="18" charset="0"/>
              </a:rPr>
              <a:t>your</a:t>
            </a:r>
            <a:r>
              <a:rPr lang="fr-FR" sz="3600" dirty="0">
                <a:solidFill>
                  <a:srgbClr val="FF0000"/>
                </a:solidFill>
                <a:effectLst>
                  <a:outerShdw blurRad="38100" dist="38100" dir="2700000" algn="tl">
                    <a:srgbClr val="000000">
                      <a:alpha val="43137"/>
                    </a:srgbClr>
                  </a:outerShdw>
                </a:effectLst>
                <a:latin typeface="Bookman Old Style" panose="02050604050505020204" pitchFamily="18" charset="0"/>
              </a:rPr>
              <a:t> </a:t>
            </a:r>
            <a:r>
              <a:rPr lang="fr-FR" sz="3600" dirty="0" err="1">
                <a:solidFill>
                  <a:srgbClr val="FF0000"/>
                </a:solidFill>
                <a:effectLst>
                  <a:outerShdw blurRad="38100" dist="38100" dir="2700000" algn="tl">
                    <a:srgbClr val="000000">
                      <a:alpha val="43137"/>
                    </a:srgbClr>
                  </a:outerShdw>
                </a:effectLst>
                <a:latin typeface="Bookman Old Style" panose="02050604050505020204" pitchFamily="18" charset="0"/>
              </a:rPr>
              <a:t>audience’s</a:t>
            </a:r>
            <a:r>
              <a:rPr lang="fr-FR" sz="3600" dirty="0">
                <a:solidFill>
                  <a:srgbClr val="FF0000"/>
                </a:solidFill>
                <a:effectLst>
                  <a:outerShdw blurRad="38100" dist="38100" dir="2700000" algn="tl">
                    <a:srgbClr val="000000">
                      <a:alpha val="43137"/>
                    </a:srgbClr>
                  </a:outerShdw>
                </a:effectLst>
                <a:latin typeface="Bookman Old Style" panose="02050604050505020204" pitchFamily="18" charset="0"/>
              </a:rPr>
              <a:t> attention and </a:t>
            </a:r>
            <a:r>
              <a:rPr lang="fr-FR" sz="3600" dirty="0" err="1">
                <a:solidFill>
                  <a:srgbClr val="FF0000"/>
                </a:solidFill>
                <a:effectLst>
                  <a:outerShdw blurRad="38100" dist="38100" dir="2700000" algn="tl">
                    <a:srgbClr val="000000">
                      <a:alpha val="43137"/>
                    </a:srgbClr>
                  </a:outerShdw>
                </a:effectLst>
                <a:latin typeface="Bookman Old Style" panose="02050604050505020204" pitchFamily="18" charset="0"/>
              </a:rPr>
              <a:t>fail</a:t>
            </a:r>
            <a:r>
              <a:rPr lang="fr-FR" sz="3600" dirty="0">
                <a:solidFill>
                  <a:srgbClr val="FF0000"/>
                </a:solidFill>
                <a:effectLst>
                  <a:outerShdw blurRad="38100" dist="38100" dir="2700000" algn="tl">
                    <a:srgbClr val="000000">
                      <a:alpha val="43137"/>
                    </a:srgbClr>
                  </a:outerShdw>
                </a:effectLst>
                <a:latin typeface="Bookman Old Style" panose="02050604050505020204" pitchFamily="18" charset="0"/>
              </a:rPr>
              <a:t> to </a:t>
            </a:r>
            <a:r>
              <a:rPr lang="fr-FR" sz="3600" dirty="0" err="1">
                <a:solidFill>
                  <a:srgbClr val="FF0000"/>
                </a:solidFill>
                <a:effectLst>
                  <a:outerShdw blurRad="38100" dist="38100" dir="2700000" algn="tl">
                    <a:srgbClr val="000000">
                      <a:alpha val="43137"/>
                    </a:srgbClr>
                  </a:outerShdw>
                </a:effectLst>
                <a:latin typeface="Bookman Old Style" panose="02050604050505020204" pitchFamily="18" charset="0"/>
              </a:rPr>
              <a:t>communicate</a:t>
            </a:r>
            <a:r>
              <a:rPr lang="fr-FR" sz="3600" dirty="0">
                <a:solidFill>
                  <a:srgbClr val="FF0000"/>
                </a:solidFill>
                <a:effectLst>
                  <a:outerShdw blurRad="38100" dist="38100" dir="2700000" algn="tl">
                    <a:srgbClr val="000000">
                      <a:alpha val="43137"/>
                    </a:srgbClr>
                  </a:outerShdw>
                </a:effectLst>
                <a:latin typeface="Bookman Old Style" panose="02050604050505020204" pitchFamily="18" charset="0"/>
              </a:rPr>
              <a:t> </a:t>
            </a:r>
            <a:r>
              <a:rPr lang="fr-FR" sz="3600" dirty="0" err="1">
                <a:solidFill>
                  <a:srgbClr val="FF0000"/>
                </a:solidFill>
                <a:effectLst>
                  <a:outerShdw blurRad="38100" dist="38100" dir="2700000" algn="tl">
                    <a:srgbClr val="000000">
                      <a:alpha val="43137"/>
                    </a:srgbClr>
                  </a:outerShdw>
                </a:effectLst>
                <a:latin typeface="Bookman Old Style" panose="02050604050505020204" pitchFamily="18" charset="0"/>
              </a:rPr>
              <a:t>your</a:t>
            </a:r>
            <a:r>
              <a:rPr lang="fr-FR" sz="3600" dirty="0">
                <a:solidFill>
                  <a:srgbClr val="FF0000"/>
                </a:solidFill>
                <a:effectLst>
                  <a:outerShdw blurRad="38100" dist="38100" dir="2700000" algn="tl">
                    <a:srgbClr val="000000">
                      <a:alpha val="43137"/>
                    </a:srgbClr>
                  </a:outerShdw>
                </a:effectLst>
                <a:latin typeface="Bookman Old Style" panose="02050604050505020204" pitchFamily="18" charset="0"/>
              </a:rPr>
              <a:t> </a:t>
            </a:r>
            <a:r>
              <a:rPr lang="fr-FR" sz="3600" dirty="0" smtClean="0">
                <a:solidFill>
                  <a:srgbClr val="FF0000"/>
                </a:solidFill>
                <a:effectLst>
                  <a:outerShdw blurRad="38100" dist="38100" dir="2700000" algn="tl">
                    <a:srgbClr val="000000">
                      <a:alpha val="43137"/>
                    </a:srgbClr>
                  </a:outerShdw>
                </a:effectLst>
                <a:latin typeface="Bookman Old Style" panose="02050604050505020204" pitchFamily="18" charset="0"/>
              </a:rPr>
              <a:t>content.</a:t>
            </a:r>
          </a:p>
          <a:p>
            <a:pPr algn="just">
              <a:spcBef>
                <a:spcPts val="0"/>
              </a:spcBef>
            </a:pPr>
            <a:r>
              <a:rPr lang="fr-FR" sz="3600" dirty="0" smtClean="0">
                <a:solidFill>
                  <a:srgbClr val="FF0000"/>
                </a:solidFill>
                <a:effectLst>
                  <a:outerShdw blurRad="38100" dist="38100" dir="2700000" algn="tl">
                    <a:srgbClr val="000000">
                      <a:alpha val="43137"/>
                    </a:srgbClr>
                  </a:outerShdw>
                </a:effectLst>
                <a:latin typeface="Bookman Old Style" panose="02050604050505020204" pitchFamily="18" charset="0"/>
              </a:rPr>
              <a:t>In </a:t>
            </a:r>
            <a:r>
              <a:rPr lang="fr-FR" sz="3600" dirty="0" err="1">
                <a:solidFill>
                  <a:srgbClr val="FF0000"/>
                </a:solidFill>
                <a:effectLst>
                  <a:outerShdw blurRad="38100" dist="38100" dir="2700000" algn="tl">
                    <a:srgbClr val="000000">
                      <a:alpha val="43137"/>
                    </a:srgbClr>
                  </a:outerShdw>
                </a:effectLst>
                <a:latin typeface="Bookman Old Style" panose="02050604050505020204" pitchFamily="18" charset="0"/>
              </a:rPr>
              <a:t>order</a:t>
            </a:r>
            <a:r>
              <a:rPr lang="fr-FR" sz="3600" dirty="0">
                <a:solidFill>
                  <a:srgbClr val="FF0000"/>
                </a:solidFill>
                <a:effectLst>
                  <a:outerShdw blurRad="38100" dist="38100" dir="2700000" algn="tl">
                    <a:srgbClr val="000000">
                      <a:alpha val="43137"/>
                    </a:srgbClr>
                  </a:outerShdw>
                </a:effectLst>
                <a:latin typeface="Bookman Old Style" panose="02050604050505020204" pitchFamily="18" charset="0"/>
              </a:rPr>
              <a:t> to </a:t>
            </a:r>
            <a:r>
              <a:rPr lang="fr-FR" sz="3600" dirty="0" err="1">
                <a:solidFill>
                  <a:srgbClr val="FF0000"/>
                </a:solidFill>
                <a:effectLst>
                  <a:outerShdw blurRad="38100" dist="38100" dir="2700000" algn="tl">
                    <a:srgbClr val="000000">
                      <a:alpha val="43137"/>
                    </a:srgbClr>
                  </a:outerShdw>
                </a:effectLst>
                <a:latin typeface="Bookman Old Style" panose="02050604050505020204" pitchFamily="18" charset="0"/>
              </a:rPr>
              <a:t>become</a:t>
            </a:r>
            <a:r>
              <a:rPr lang="fr-FR" sz="3600" dirty="0">
                <a:solidFill>
                  <a:srgbClr val="FF0000"/>
                </a:solidFill>
                <a:effectLst>
                  <a:outerShdw blurRad="38100" dist="38100" dir="2700000" algn="tl">
                    <a:srgbClr val="000000">
                      <a:alpha val="43137"/>
                    </a:srgbClr>
                  </a:outerShdw>
                </a:effectLst>
                <a:latin typeface="Bookman Old Style" panose="02050604050505020204" pitchFamily="18" charset="0"/>
              </a:rPr>
              <a:t> an </a:t>
            </a:r>
            <a:r>
              <a:rPr lang="fr-FR" sz="3600" dirty="0" err="1">
                <a:solidFill>
                  <a:srgbClr val="FF0000"/>
                </a:solidFill>
                <a:effectLst>
                  <a:outerShdw blurRad="38100" dist="38100" dir="2700000" algn="tl">
                    <a:srgbClr val="000000">
                      <a:alpha val="43137"/>
                    </a:srgbClr>
                  </a:outerShdw>
                </a:effectLst>
                <a:latin typeface="Bookman Old Style" panose="02050604050505020204" pitchFamily="18" charset="0"/>
              </a:rPr>
              <a:t>engaging</a:t>
            </a:r>
            <a:r>
              <a:rPr lang="fr-FR" sz="3600" dirty="0">
                <a:solidFill>
                  <a:srgbClr val="FF0000"/>
                </a:solidFill>
                <a:effectLst>
                  <a:outerShdw blurRad="38100" dist="38100" dir="2700000" algn="tl">
                    <a:srgbClr val="000000">
                      <a:alpha val="43137"/>
                    </a:srgbClr>
                  </a:outerShdw>
                </a:effectLst>
                <a:latin typeface="Bookman Old Style" panose="02050604050505020204" pitchFamily="18" charset="0"/>
              </a:rPr>
              <a:t> speaker, </a:t>
            </a:r>
            <a:r>
              <a:rPr lang="fr-FR" sz="3600" dirty="0" err="1">
                <a:solidFill>
                  <a:srgbClr val="FF0000"/>
                </a:solidFill>
                <a:effectLst>
                  <a:outerShdw blurRad="38100" dist="38100" dir="2700000" algn="tl">
                    <a:srgbClr val="000000">
                      <a:alpha val="43137"/>
                    </a:srgbClr>
                  </a:outerShdw>
                </a:effectLst>
                <a:latin typeface="Bookman Old Style" panose="02050604050505020204" pitchFamily="18" charset="0"/>
              </a:rPr>
              <a:t>it</a:t>
            </a:r>
            <a:r>
              <a:rPr lang="fr-FR" sz="3600" dirty="0">
                <a:solidFill>
                  <a:srgbClr val="FF0000"/>
                </a:solidFill>
                <a:effectLst>
                  <a:outerShdw blurRad="38100" dist="38100" dir="2700000" algn="tl">
                    <a:srgbClr val="000000">
                      <a:alpha val="43137"/>
                    </a:srgbClr>
                  </a:outerShdw>
                </a:effectLst>
                <a:latin typeface="Bookman Old Style" panose="02050604050505020204" pitchFamily="18" charset="0"/>
              </a:rPr>
              <a:t> </a:t>
            </a:r>
            <a:r>
              <a:rPr lang="fr-FR" sz="3600" dirty="0" err="1">
                <a:solidFill>
                  <a:srgbClr val="FF0000"/>
                </a:solidFill>
                <a:effectLst>
                  <a:outerShdw blurRad="38100" dist="38100" dir="2700000" algn="tl">
                    <a:srgbClr val="000000">
                      <a:alpha val="43137"/>
                    </a:srgbClr>
                  </a:outerShdw>
                </a:effectLst>
                <a:latin typeface="Bookman Old Style" panose="02050604050505020204" pitchFamily="18" charset="0"/>
              </a:rPr>
              <a:t>is</a:t>
            </a:r>
            <a:r>
              <a:rPr lang="fr-FR" sz="3600" dirty="0">
                <a:solidFill>
                  <a:srgbClr val="FF0000"/>
                </a:solidFill>
                <a:effectLst>
                  <a:outerShdw blurRad="38100" dist="38100" dir="2700000" algn="tl">
                    <a:srgbClr val="000000">
                      <a:alpha val="43137"/>
                    </a:srgbClr>
                  </a:outerShdw>
                </a:effectLst>
                <a:latin typeface="Bookman Old Style" panose="02050604050505020204" pitchFamily="18" charset="0"/>
              </a:rPr>
              <a:t> </a:t>
            </a:r>
            <a:r>
              <a:rPr lang="fr-FR" sz="3600" dirty="0" err="1">
                <a:solidFill>
                  <a:srgbClr val="FF0000"/>
                </a:solidFill>
                <a:effectLst>
                  <a:outerShdw blurRad="38100" dist="38100" dir="2700000" algn="tl">
                    <a:srgbClr val="000000">
                      <a:alpha val="43137"/>
                    </a:srgbClr>
                  </a:outerShdw>
                </a:effectLst>
                <a:latin typeface="Bookman Old Style" panose="02050604050505020204" pitchFamily="18" charset="0"/>
              </a:rPr>
              <a:t>necessary</a:t>
            </a:r>
            <a:r>
              <a:rPr lang="fr-FR" sz="3600" dirty="0">
                <a:solidFill>
                  <a:srgbClr val="FF0000"/>
                </a:solidFill>
                <a:effectLst>
                  <a:outerShdw blurRad="38100" dist="38100" dir="2700000" algn="tl">
                    <a:srgbClr val="000000">
                      <a:alpha val="43137"/>
                    </a:srgbClr>
                  </a:outerShdw>
                </a:effectLst>
                <a:latin typeface="Bookman Old Style" panose="02050604050505020204" pitchFamily="18" charset="0"/>
              </a:rPr>
              <a:t> to practice </a:t>
            </a:r>
            <a:r>
              <a:rPr lang="fr-FR" sz="3600" dirty="0" err="1">
                <a:solidFill>
                  <a:srgbClr val="FF0000"/>
                </a:solidFill>
                <a:effectLst>
                  <a:outerShdw blurRad="38100" dist="38100" dir="2700000" algn="tl">
                    <a:srgbClr val="000000">
                      <a:alpha val="43137"/>
                    </a:srgbClr>
                  </a:outerShdw>
                </a:effectLst>
                <a:latin typeface="Bookman Old Style" panose="02050604050505020204" pitchFamily="18" charset="0"/>
              </a:rPr>
              <a:t>what</a:t>
            </a:r>
            <a:r>
              <a:rPr lang="fr-FR" sz="3600" dirty="0">
                <a:solidFill>
                  <a:srgbClr val="FF0000"/>
                </a:solidFill>
                <a:effectLst>
                  <a:outerShdw blurRad="38100" dist="38100" dir="2700000" algn="tl">
                    <a:srgbClr val="000000">
                      <a:alpha val="43137"/>
                    </a:srgbClr>
                  </a:outerShdw>
                </a:effectLst>
                <a:latin typeface="Bookman Old Style" panose="02050604050505020204" pitchFamily="18" charset="0"/>
              </a:rPr>
              <a:t> </a:t>
            </a:r>
            <a:r>
              <a:rPr lang="fr-FR" sz="3600" dirty="0" err="1">
                <a:solidFill>
                  <a:srgbClr val="FF0000"/>
                </a:solidFill>
                <a:effectLst>
                  <a:outerShdw blurRad="38100" dist="38100" dir="2700000" algn="tl">
                    <a:srgbClr val="000000">
                      <a:alpha val="43137"/>
                    </a:srgbClr>
                  </a:outerShdw>
                </a:effectLst>
                <a:latin typeface="Bookman Old Style" panose="02050604050505020204" pitchFamily="18" charset="0"/>
              </a:rPr>
              <a:t>you</a:t>
            </a:r>
            <a:r>
              <a:rPr lang="fr-FR" sz="3600" dirty="0">
                <a:solidFill>
                  <a:srgbClr val="FF0000"/>
                </a:solidFill>
                <a:effectLst>
                  <a:outerShdw blurRad="38100" dist="38100" dir="2700000" algn="tl">
                    <a:srgbClr val="000000">
                      <a:alpha val="43137"/>
                    </a:srgbClr>
                  </a:outerShdw>
                </a:effectLst>
                <a:latin typeface="Bookman Old Style" panose="02050604050505020204" pitchFamily="18" charset="0"/>
              </a:rPr>
              <a:t> </a:t>
            </a:r>
            <a:r>
              <a:rPr lang="fr-FR" sz="3600" dirty="0" err="1">
                <a:solidFill>
                  <a:srgbClr val="FF0000"/>
                </a:solidFill>
                <a:effectLst>
                  <a:outerShdw blurRad="38100" dist="38100" dir="2700000" algn="tl">
                    <a:srgbClr val="000000">
                      <a:alpha val="43137"/>
                    </a:srgbClr>
                  </a:outerShdw>
                </a:effectLst>
                <a:latin typeface="Bookman Old Style" panose="02050604050505020204" pitchFamily="18" charset="0"/>
              </a:rPr>
              <a:t>want</a:t>
            </a:r>
            <a:r>
              <a:rPr lang="fr-FR" sz="3600" dirty="0">
                <a:solidFill>
                  <a:srgbClr val="FF0000"/>
                </a:solidFill>
                <a:effectLst>
                  <a:outerShdw blurRad="38100" dist="38100" dir="2700000" algn="tl">
                    <a:srgbClr val="000000">
                      <a:alpha val="43137"/>
                    </a:srgbClr>
                  </a:outerShdw>
                </a:effectLst>
                <a:latin typeface="Bookman Old Style" panose="02050604050505020204" pitchFamily="18" charset="0"/>
              </a:rPr>
              <a:t> to </a:t>
            </a:r>
            <a:r>
              <a:rPr lang="fr-FR" sz="3600" dirty="0" err="1">
                <a:solidFill>
                  <a:srgbClr val="FF0000"/>
                </a:solidFill>
                <a:effectLst>
                  <a:outerShdw blurRad="38100" dist="38100" dir="2700000" algn="tl">
                    <a:srgbClr val="000000">
                      <a:alpha val="43137"/>
                    </a:srgbClr>
                  </a:outerShdw>
                </a:effectLst>
                <a:latin typeface="Bookman Old Style" panose="02050604050505020204" pitchFamily="18" charset="0"/>
              </a:rPr>
              <a:t>say</a:t>
            </a:r>
            <a:r>
              <a:rPr lang="fr-FR" sz="3600" dirty="0">
                <a:solidFill>
                  <a:srgbClr val="FF0000"/>
                </a:solidFill>
                <a:effectLst>
                  <a:outerShdw blurRad="38100" dist="38100" dir="2700000" algn="tl">
                    <a:srgbClr val="000000">
                      <a:alpha val="43137"/>
                    </a:srgbClr>
                  </a:outerShdw>
                </a:effectLst>
                <a:latin typeface="Bookman Old Style" panose="02050604050505020204" pitchFamily="18" charset="0"/>
              </a:rPr>
              <a:t> and how </a:t>
            </a:r>
            <a:r>
              <a:rPr lang="fr-FR" sz="3600" dirty="0" err="1">
                <a:solidFill>
                  <a:srgbClr val="FF0000"/>
                </a:solidFill>
                <a:effectLst>
                  <a:outerShdw blurRad="38100" dist="38100" dir="2700000" algn="tl">
                    <a:srgbClr val="000000">
                      <a:alpha val="43137"/>
                    </a:srgbClr>
                  </a:outerShdw>
                </a:effectLst>
                <a:latin typeface="Bookman Old Style" panose="02050604050505020204" pitchFamily="18" charset="0"/>
              </a:rPr>
              <a:t>you</a:t>
            </a:r>
            <a:r>
              <a:rPr lang="fr-FR" sz="3600" dirty="0">
                <a:solidFill>
                  <a:srgbClr val="FF0000"/>
                </a:solidFill>
                <a:effectLst>
                  <a:outerShdw blurRad="38100" dist="38100" dir="2700000" algn="tl">
                    <a:srgbClr val="000000">
                      <a:alpha val="43137"/>
                    </a:srgbClr>
                  </a:outerShdw>
                </a:effectLst>
                <a:latin typeface="Bookman Old Style" panose="02050604050505020204" pitchFamily="18" charset="0"/>
              </a:rPr>
              <a:t> are </a:t>
            </a:r>
            <a:r>
              <a:rPr lang="fr-FR" sz="3600" dirty="0" err="1">
                <a:solidFill>
                  <a:srgbClr val="FF0000"/>
                </a:solidFill>
                <a:effectLst>
                  <a:outerShdw blurRad="38100" dist="38100" dir="2700000" algn="tl">
                    <a:srgbClr val="000000">
                      <a:alpha val="43137"/>
                    </a:srgbClr>
                  </a:outerShdw>
                </a:effectLst>
                <a:latin typeface="Bookman Old Style" panose="02050604050505020204" pitchFamily="18" charset="0"/>
              </a:rPr>
              <a:t>going</a:t>
            </a:r>
            <a:r>
              <a:rPr lang="fr-FR" sz="3600" dirty="0">
                <a:solidFill>
                  <a:srgbClr val="FF0000"/>
                </a:solidFill>
                <a:effectLst>
                  <a:outerShdw blurRad="38100" dist="38100" dir="2700000" algn="tl">
                    <a:srgbClr val="000000">
                      <a:alpha val="43137"/>
                    </a:srgbClr>
                  </a:outerShdw>
                </a:effectLst>
                <a:latin typeface="Bookman Old Style" panose="02050604050505020204" pitchFamily="18" charset="0"/>
              </a:rPr>
              <a:t> to </a:t>
            </a:r>
            <a:r>
              <a:rPr lang="fr-FR" sz="3600" dirty="0" err="1">
                <a:solidFill>
                  <a:srgbClr val="FF0000"/>
                </a:solidFill>
                <a:effectLst>
                  <a:outerShdw blurRad="38100" dist="38100" dir="2700000" algn="tl">
                    <a:srgbClr val="000000">
                      <a:alpha val="43137"/>
                    </a:srgbClr>
                  </a:outerShdw>
                </a:effectLst>
                <a:latin typeface="Bookman Old Style" panose="02050604050505020204" pitchFamily="18" charset="0"/>
              </a:rPr>
              <a:t>say</a:t>
            </a:r>
            <a:r>
              <a:rPr lang="fr-FR" sz="3600" dirty="0">
                <a:solidFill>
                  <a:srgbClr val="FF0000"/>
                </a:solidFill>
                <a:effectLst>
                  <a:outerShdw blurRad="38100" dist="38100" dir="2700000" algn="tl">
                    <a:srgbClr val="000000">
                      <a:alpha val="43137"/>
                    </a:srgbClr>
                  </a:outerShdw>
                </a:effectLst>
                <a:latin typeface="Bookman Old Style" panose="02050604050505020204" pitchFamily="18" charset="0"/>
              </a:rPr>
              <a:t> </a:t>
            </a:r>
            <a:r>
              <a:rPr lang="fr-FR" sz="3600" dirty="0" err="1">
                <a:solidFill>
                  <a:srgbClr val="FF0000"/>
                </a:solidFill>
                <a:effectLst>
                  <a:outerShdw blurRad="38100" dist="38100" dir="2700000" algn="tl">
                    <a:srgbClr val="000000">
                      <a:alpha val="43137"/>
                    </a:srgbClr>
                  </a:outerShdw>
                </a:effectLst>
                <a:latin typeface="Bookman Old Style" panose="02050604050505020204" pitchFamily="18" charset="0"/>
              </a:rPr>
              <a:t>it</a:t>
            </a:r>
            <a:r>
              <a:rPr lang="fr-FR" sz="3600" dirty="0">
                <a:solidFill>
                  <a:srgbClr val="FF0000"/>
                </a:solidFill>
                <a:effectLst>
                  <a:outerShdw blurRad="38100" dist="38100" dir="2700000" algn="tl">
                    <a:srgbClr val="000000">
                      <a:alpha val="43137"/>
                    </a:srgbClr>
                  </a:outerShdw>
                </a:effectLst>
                <a:latin typeface="Bookman Old Style" panose="02050604050505020204" pitchFamily="18" charset="0"/>
              </a:rPr>
              <a:t>.</a:t>
            </a:r>
            <a:endParaRPr lang="en-US" sz="3600" dirty="0">
              <a:solidFill>
                <a:srgbClr val="FF0000"/>
              </a:solidFill>
              <a:effectLst>
                <a:outerShdw blurRad="38100" dist="38100" dir="2700000" algn="tl">
                  <a:srgbClr val="000000">
                    <a:alpha val="43137"/>
                  </a:srgbClr>
                </a:outerShdw>
              </a:effectLst>
              <a:latin typeface="Bookman Old Style" panose="02050604050505020204" pitchFamily="18" charset="0"/>
            </a:endParaRPr>
          </a:p>
          <a:p>
            <a:pPr algn="just">
              <a:spcBef>
                <a:spcPts val="0"/>
              </a:spcBef>
            </a:pPr>
            <a:endParaRPr lang="ar-DZ" sz="3600" dirty="0">
              <a:solidFill>
                <a:srgbClr val="FF0000"/>
              </a:solidFill>
              <a:effectLst>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2566806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3394"/>
            <a:ext cx="7092280" cy="634082"/>
          </a:xfrm>
        </p:spPr>
        <p:txBody>
          <a:bodyPr>
            <a:noAutofit/>
          </a:bodyPr>
          <a:lstStyle/>
          <a:p>
            <a:pPr algn="ctr"/>
            <a:r>
              <a:rPr lang="en-US" sz="3600" b="1" i="1" dirty="0" smtClean="0">
                <a:solidFill>
                  <a:srgbClr val="FF0000"/>
                </a:solidFill>
                <a:effectLst>
                  <a:outerShdw blurRad="38100" dist="38100" dir="2700000" algn="tl">
                    <a:srgbClr val="000000">
                      <a:alpha val="43137"/>
                    </a:srgbClr>
                  </a:outerShdw>
                </a:effectLst>
              </a:rPr>
              <a:t>The benefits </a:t>
            </a:r>
            <a:r>
              <a:rPr lang="en-US" sz="3600" b="1" i="1" dirty="0">
                <a:solidFill>
                  <a:srgbClr val="FF0000"/>
                </a:solidFill>
                <a:effectLst>
                  <a:outerShdw blurRad="38100" dist="38100" dir="2700000" algn="tl">
                    <a:srgbClr val="000000">
                      <a:alpha val="43137"/>
                    </a:srgbClr>
                  </a:outerShdw>
                </a:effectLst>
              </a:rPr>
              <a:t>of public speaking</a:t>
            </a:r>
            <a:r>
              <a:rPr lang="en-US" sz="3600" b="1" i="1" dirty="0">
                <a:solidFill>
                  <a:srgbClr val="FF0000"/>
                </a:solidFill>
                <a:effectLst>
                  <a:outerShdw blurRad="38100" dist="38100" dir="2700000" algn="tl">
                    <a:srgbClr val="000000">
                      <a:alpha val="43137"/>
                    </a:srgbClr>
                  </a:outerShdw>
                </a:effectLst>
              </a:rPr>
              <a:t> </a:t>
            </a:r>
            <a:endParaRPr lang="ar-DZ" sz="3600" b="1" i="1" dirty="0">
              <a:solidFill>
                <a:srgbClr val="FF0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0" y="1052736"/>
            <a:ext cx="9144000" cy="5256584"/>
          </a:xfrm>
        </p:spPr>
        <p:txBody>
          <a:bodyPr>
            <a:noAutofit/>
          </a:bodyPr>
          <a:lstStyle/>
          <a:p>
            <a:pPr algn="just">
              <a:spcBef>
                <a:spcPts val="0"/>
              </a:spcBef>
            </a:pPr>
            <a:r>
              <a:rPr lang="en-US" sz="2300" dirty="0" smtClean="0">
                <a:solidFill>
                  <a:srgbClr val="FF0000"/>
                </a:solidFill>
                <a:effectLst>
                  <a:outerShdw blurRad="38100" dist="38100" dir="2700000" algn="tl">
                    <a:srgbClr val="000000">
                      <a:alpha val="43137"/>
                    </a:srgbClr>
                  </a:outerShdw>
                </a:effectLst>
              </a:rPr>
              <a:t>The Association of American </a:t>
            </a:r>
            <a:r>
              <a:rPr lang="en-US" sz="2300" dirty="0">
                <a:solidFill>
                  <a:srgbClr val="FF0000"/>
                </a:solidFill>
                <a:effectLst>
                  <a:outerShdw blurRad="38100" dist="38100" dir="2700000" algn="tl">
                    <a:srgbClr val="000000">
                      <a:alpha val="43137"/>
                    </a:srgbClr>
                  </a:outerShdw>
                </a:effectLst>
              </a:rPr>
              <a:t>Colleges and </a:t>
            </a:r>
            <a:r>
              <a:rPr lang="en-US" sz="2300" dirty="0" smtClean="0">
                <a:solidFill>
                  <a:srgbClr val="FF0000"/>
                </a:solidFill>
                <a:effectLst>
                  <a:outerShdw blurRad="38100" dist="38100" dir="2700000" algn="tl">
                    <a:srgbClr val="000000">
                      <a:alpha val="43137"/>
                    </a:srgbClr>
                  </a:outerShdw>
                </a:effectLst>
              </a:rPr>
              <a:t>Universities</a:t>
            </a:r>
            <a:r>
              <a:rPr lang="fr-FR" sz="2300" dirty="0" smtClean="0">
                <a:solidFill>
                  <a:srgbClr val="FF0000"/>
                </a:solidFill>
                <a:effectLst>
                  <a:outerShdw blurRad="38100" dist="38100" dir="2700000" algn="tl">
                    <a:srgbClr val="000000">
                      <a:alpha val="43137"/>
                    </a:srgbClr>
                  </a:outerShdw>
                </a:effectLst>
              </a:rPr>
              <a:t>:</a:t>
            </a:r>
            <a:r>
              <a:rPr lang="en-US" sz="2300" dirty="0" smtClean="0">
                <a:solidFill>
                  <a:srgbClr val="FF0000"/>
                </a:solidFill>
                <a:effectLst>
                  <a:outerShdw blurRad="38100" dist="38100" dir="2700000" algn="tl">
                    <a:srgbClr val="000000">
                      <a:alpha val="43137"/>
                    </a:srgbClr>
                  </a:outerShdw>
                </a:effectLst>
              </a:rPr>
              <a:t> </a:t>
            </a:r>
            <a:r>
              <a:rPr lang="fr-FR" sz="2300" dirty="0" smtClean="0">
                <a:solidFill>
                  <a:srgbClr val="FF0000"/>
                </a:solidFill>
                <a:effectLst>
                  <a:outerShdw blurRad="38100" dist="38100" dir="2700000" algn="tl">
                    <a:srgbClr val="000000">
                      <a:alpha val="43137"/>
                    </a:srgbClr>
                  </a:outerShdw>
                </a:effectLst>
              </a:rPr>
              <a:t>‘</a:t>
            </a:r>
            <a:r>
              <a:rPr lang="en-US" sz="2300" dirty="0" smtClean="0">
                <a:solidFill>
                  <a:srgbClr val="FF0000"/>
                </a:solidFill>
                <a:effectLst>
                  <a:outerShdw blurRad="38100" dist="38100" dir="2700000" algn="tl">
                    <a:srgbClr val="000000">
                      <a:alpha val="43137"/>
                    </a:srgbClr>
                  </a:outerShdw>
                </a:effectLst>
              </a:rPr>
              <a:t>there </a:t>
            </a:r>
            <a:r>
              <a:rPr lang="en-US" sz="2300" dirty="0">
                <a:solidFill>
                  <a:srgbClr val="FF0000"/>
                </a:solidFill>
                <a:effectLst>
                  <a:outerShdw blurRad="38100" dist="38100" dir="2700000" algn="tl">
                    <a:srgbClr val="000000">
                      <a:alpha val="43137"/>
                    </a:srgbClr>
                  </a:outerShdw>
                </a:effectLst>
              </a:rPr>
              <a:t>are </a:t>
            </a:r>
            <a:r>
              <a:rPr lang="en-US" sz="2300" dirty="0" smtClean="0">
                <a:solidFill>
                  <a:srgbClr val="FF0000"/>
                </a:solidFill>
                <a:effectLst>
                  <a:outerShdw blurRad="38100" dist="38100" dir="2700000" algn="tl">
                    <a:srgbClr val="000000">
                      <a:alpha val="43137"/>
                    </a:srgbClr>
                  </a:outerShdw>
                </a:effectLst>
              </a:rPr>
              <a:t>… set </a:t>
            </a:r>
            <a:r>
              <a:rPr lang="en-US" sz="2300" dirty="0">
                <a:solidFill>
                  <a:srgbClr val="FF0000"/>
                </a:solidFill>
                <a:effectLst>
                  <a:outerShdw blurRad="38100" dist="38100" dir="2700000" algn="tl">
                    <a:srgbClr val="000000">
                      <a:alpha val="43137"/>
                    </a:srgbClr>
                  </a:outerShdw>
                </a:effectLst>
              </a:rPr>
              <a:t>of skills that </a:t>
            </a:r>
            <a:r>
              <a:rPr lang="en-US" sz="2300" dirty="0" smtClean="0">
                <a:solidFill>
                  <a:srgbClr val="FF0000"/>
                </a:solidFill>
                <a:effectLst>
                  <a:outerShdw blurRad="38100" dist="38100" dir="2700000" algn="tl">
                    <a:srgbClr val="000000">
                      <a:alpha val="43137"/>
                    </a:srgbClr>
                  </a:outerShdw>
                </a:effectLst>
              </a:rPr>
              <a:t>are necessary both </a:t>
            </a:r>
            <a:r>
              <a:rPr lang="en-US" sz="2300" dirty="0">
                <a:solidFill>
                  <a:srgbClr val="FF0000"/>
                </a:solidFill>
                <a:effectLst>
                  <a:outerShdw blurRad="38100" dist="38100" dir="2700000" algn="tl">
                    <a:srgbClr val="000000">
                      <a:alpha val="43137"/>
                    </a:srgbClr>
                  </a:outerShdw>
                </a:effectLst>
              </a:rPr>
              <a:t>for a globally </a:t>
            </a:r>
            <a:r>
              <a:rPr lang="en-US" sz="2300" dirty="0" smtClean="0">
                <a:solidFill>
                  <a:srgbClr val="FF0000"/>
                </a:solidFill>
                <a:effectLst>
                  <a:outerShdw blurRad="38100" dist="38100" dir="2700000" algn="tl">
                    <a:srgbClr val="000000">
                      <a:alpha val="43137"/>
                    </a:srgbClr>
                  </a:outerShdw>
                </a:effectLst>
              </a:rPr>
              <a:t>engaged democracy </a:t>
            </a:r>
            <a:r>
              <a:rPr lang="en-US" sz="2300" dirty="0">
                <a:solidFill>
                  <a:srgbClr val="FF0000"/>
                </a:solidFill>
                <a:effectLst>
                  <a:outerShdw blurRad="38100" dist="38100" dir="2700000" algn="tl">
                    <a:srgbClr val="000000">
                      <a:alpha val="43137"/>
                    </a:srgbClr>
                  </a:outerShdw>
                </a:effectLst>
              </a:rPr>
              <a:t>and for a </a:t>
            </a:r>
            <a:r>
              <a:rPr lang="en-US" sz="2300" dirty="0" smtClean="0">
                <a:solidFill>
                  <a:srgbClr val="FF0000"/>
                </a:solidFill>
                <a:effectLst>
                  <a:outerShdw blurRad="38100" dist="38100" dir="2700000" algn="tl">
                    <a:srgbClr val="000000">
                      <a:alpha val="43137"/>
                    </a:srgbClr>
                  </a:outerShdw>
                </a:effectLst>
              </a:rPr>
              <a:t>dynamic innovation </a:t>
            </a:r>
            <a:r>
              <a:rPr lang="en-US" sz="2300" dirty="0">
                <a:solidFill>
                  <a:srgbClr val="FF0000"/>
                </a:solidFill>
                <a:effectLst>
                  <a:outerShdw blurRad="38100" dist="38100" dir="2700000" algn="tl">
                    <a:srgbClr val="000000">
                      <a:alpha val="43137"/>
                    </a:srgbClr>
                  </a:outerShdw>
                </a:effectLst>
              </a:rPr>
              <a:t>fueled </a:t>
            </a:r>
            <a:r>
              <a:rPr lang="en-US" sz="2300" dirty="0" smtClean="0">
                <a:solidFill>
                  <a:srgbClr val="FF0000"/>
                </a:solidFill>
                <a:effectLst>
                  <a:outerShdw blurRad="38100" dist="38100" dir="2700000" algn="tl">
                    <a:srgbClr val="000000">
                      <a:alpha val="43137"/>
                    </a:srgbClr>
                  </a:outerShdw>
                </a:effectLst>
              </a:rPr>
              <a:t>economy’ </a:t>
            </a:r>
            <a:r>
              <a:rPr lang="en-US" sz="2300" dirty="0">
                <a:solidFill>
                  <a:srgbClr val="FF0000"/>
                </a:solidFill>
                <a:effectLst>
                  <a:outerShdw blurRad="38100" dist="38100" dir="2700000" algn="tl">
                    <a:srgbClr val="000000">
                      <a:alpha val="43137"/>
                    </a:srgbClr>
                  </a:outerShdw>
                </a:effectLst>
              </a:rPr>
              <a:t>(</a:t>
            </a:r>
            <a:r>
              <a:rPr lang="en-US" sz="2300" dirty="0" smtClean="0">
                <a:solidFill>
                  <a:srgbClr val="FF0000"/>
                </a:solidFill>
                <a:effectLst>
                  <a:outerShdw blurRad="38100" dist="38100" dir="2700000" algn="tl">
                    <a:srgbClr val="000000">
                      <a:alpha val="43137"/>
                    </a:srgbClr>
                  </a:outerShdw>
                </a:effectLst>
              </a:rPr>
              <a:t>Rhodes, 2010</a:t>
            </a:r>
            <a:r>
              <a:rPr lang="en-US" sz="2300" dirty="0">
                <a:solidFill>
                  <a:srgbClr val="FF0000"/>
                </a:solidFill>
                <a:effectLst>
                  <a:outerShdw blurRad="38100" dist="38100" dir="2700000" algn="tl">
                    <a:srgbClr val="000000">
                      <a:alpha val="43137"/>
                    </a:srgbClr>
                  </a:outerShdw>
                </a:effectLst>
              </a:rPr>
              <a:t>, p. 10</a:t>
            </a:r>
            <a:r>
              <a:rPr lang="en-US" sz="2300" dirty="0" smtClean="0">
                <a:solidFill>
                  <a:srgbClr val="FF0000"/>
                </a:solidFill>
                <a:effectLst>
                  <a:outerShdw blurRad="38100" dist="38100" dir="2700000" algn="tl">
                    <a:srgbClr val="000000">
                      <a:alpha val="43137"/>
                    </a:srgbClr>
                  </a:outerShdw>
                </a:effectLst>
              </a:rPr>
              <a:t>).</a:t>
            </a:r>
          </a:p>
          <a:p>
            <a:pPr algn="just">
              <a:spcBef>
                <a:spcPts val="0"/>
              </a:spcBef>
            </a:pPr>
            <a:r>
              <a:rPr lang="en-US" sz="2300" dirty="0" smtClean="0">
                <a:solidFill>
                  <a:srgbClr val="FF0000"/>
                </a:solidFill>
                <a:effectLst>
                  <a:outerShdw blurRad="38100" dist="38100" dir="2700000" algn="tl">
                    <a:srgbClr val="000000">
                      <a:alpha val="43137"/>
                    </a:srgbClr>
                  </a:outerShdw>
                </a:effectLst>
              </a:rPr>
              <a:t>In </a:t>
            </a:r>
            <a:r>
              <a:rPr lang="en-US" sz="2300" dirty="0">
                <a:solidFill>
                  <a:srgbClr val="FF0000"/>
                </a:solidFill>
                <a:effectLst>
                  <a:outerShdw blurRad="38100" dist="38100" dir="2700000" algn="tl">
                    <a:srgbClr val="000000">
                      <a:alpha val="43137"/>
                    </a:srgbClr>
                  </a:outerShdw>
                </a:effectLst>
              </a:rPr>
              <a:t>the category </a:t>
            </a:r>
            <a:r>
              <a:rPr lang="en-US" sz="2300" dirty="0" smtClean="0">
                <a:solidFill>
                  <a:srgbClr val="FF0000"/>
                </a:solidFill>
                <a:effectLst>
                  <a:outerShdw blurRad="38100" dist="38100" dir="2700000" algn="tl">
                    <a:srgbClr val="000000">
                      <a:alpha val="43137"/>
                    </a:srgbClr>
                  </a:outerShdw>
                </a:effectLst>
              </a:rPr>
              <a:t>of ‘Intellectual </a:t>
            </a:r>
            <a:r>
              <a:rPr lang="en-US" sz="2300" dirty="0">
                <a:solidFill>
                  <a:srgbClr val="FF0000"/>
                </a:solidFill>
                <a:effectLst>
                  <a:outerShdw blurRad="38100" dist="38100" dir="2700000" algn="tl">
                    <a:srgbClr val="000000">
                      <a:alpha val="43137"/>
                    </a:srgbClr>
                  </a:outerShdw>
                </a:effectLst>
              </a:rPr>
              <a:t>and practical </a:t>
            </a:r>
            <a:r>
              <a:rPr lang="en-US" sz="2300" dirty="0" smtClean="0">
                <a:solidFill>
                  <a:srgbClr val="FF0000"/>
                </a:solidFill>
                <a:effectLst>
                  <a:outerShdw blurRad="38100" dist="38100" dir="2700000" algn="tl">
                    <a:srgbClr val="000000">
                      <a:alpha val="43137"/>
                    </a:srgbClr>
                  </a:outerShdw>
                </a:effectLst>
              </a:rPr>
              <a:t>skills</a:t>
            </a:r>
            <a:r>
              <a:rPr lang="fr-FR" sz="2300" dirty="0" smtClean="0">
                <a:solidFill>
                  <a:srgbClr val="FF0000"/>
                </a:solidFill>
                <a:effectLst>
                  <a:outerShdw blurRad="38100" dist="38100" dir="2700000" algn="tl">
                    <a:srgbClr val="000000">
                      <a:alpha val="43137"/>
                    </a:srgbClr>
                  </a:outerShdw>
                </a:effectLst>
              </a:rPr>
              <a:t>,’</a:t>
            </a:r>
            <a:r>
              <a:rPr lang="en-US" sz="2300" dirty="0" smtClean="0">
                <a:solidFill>
                  <a:srgbClr val="FF0000"/>
                </a:solidFill>
                <a:effectLst>
                  <a:outerShdw blurRad="38100" dist="38100" dir="2700000" algn="tl">
                    <a:srgbClr val="000000">
                      <a:alpha val="43137"/>
                    </a:srgbClr>
                  </a:outerShdw>
                </a:effectLst>
              </a:rPr>
              <a:t> </a:t>
            </a:r>
            <a:r>
              <a:rPr lang="en-US" sz="2300" b="1" dirty="0" smtClean="0">
                <a:solidFill>
                  <a:srgbClr val="FF0000"/>
                </a:solidFill>
                <a:effectLst>
                  <a:outerShdw blurRad="38100" dist="38100" dir="2700000" algn="tl">
                    <a:srgbClr val="000000">
                      <a:alpha val="43137"/>
                    </a:srgbClr>
                  </a:outerShdw>
                </a:effectLst>
              </a:rPr>
              <a:t>public </a:t>
            </a:r>
            <a:r>
              <a:rPr lang="en-US" sz="2300" b="1" dirty="0">
                <a:solidFill>
                  <a:srgbClr val="FF0000"/>
                </a:solidFill>
                <a:effectLst>
                  <a:outerShdw blurRad="38100" dist="38100" dir="2700000" algn="tl">
                    <a:srgbClr val="000000">
                      <a:alpha val="43137"/>
                    </a:srgbClr>
                  </a:outerShdw>
                </a:effectLst>
              </a:rPr>
              <a:t>speaking </a:t>
            </a:r>
            <a:r>
              <a:rPr lang="en-US" sz="2300" dirty="0">
                <a:solidFill>
                  <a:srgbClr val="FF0000"/>
                </a:solidFill>
                <a:effectLst>
                  <a:outerShdw blurRad="38100" dist="38100" dir="2700000" algn="tl">
                    <a:srgbClr val="000000">
                      <a:alpha val="43137"/>
                    </a:srgbClr>
                  </a:outerShdw>
                </a:effectLst>
              </a:rPr>
              <a:t>is listed as one </a:t>
            </a:r>
            <a:r>
              <a:rPr lang="en-US" sz="2300" dirty="0" smtClean="0">
                <a:solidFill>
                  <a:srgbClr val="FF0000"/>
                </a:solidFill>
                <a:effectLst>
                  <a:outerShdw blurRad="38100" dist="38100" dir="2700000" algn="tl">
                    <a:srgbClr val="000000">
                      <a:alpha val="43137"/>
                    </a:srgbClr>
                  </a:outerShdw>
                </a:effectLst>
              </a:rPr>
              <a:t>of these </a:t>
            </a:r>
            <a:r>
              <a:rPr lang="en-US" sz="2300" dirty="0">
                <a:solidFill>
                  <a:srgbClr val="FF0000"/>
                </a:solidFill>
                <a:effectLst>
                  <a:outerShdw blurRad="38100" dist="38100" dir="2700000" algn="tl">
                    <a:srgbClr val="000000">
                      <a:alpha val="43137"/>
                    </a:srgbClr>
                  </a:outerShdw>
                </a:effectLst>
              </a:rPr>
              <a:t>core skills. </a:t>
            </a:r>
            <a:endParaRPr lang="en-US" sz="2300" dirty="0" smtClean="0">
              <a:solidFill>
                <a:srgbClr val="FF0000"/>
              </a:solidFill>
              <a:effectLst>
                <a:outerShdw blurRad="38100" dist="38100" dir="2700000" algn="tl">
                  <a:srgbClr val="000000">
                    <a:alpha val="43137"/>
                  </a:srgbClr>
                </a:outerShdw>
              </a:effectLst>
            </a:endParaRPr>
          </a:p>
          <a:p>
            <a:pPr algn="just">
              <a:spcBef>
                <a:spcPts val="0"/>
              </a:spcBef>
            </a:pPr>
            <a:r>
              <a:rPr lang="en-US" sz="2300" dirty="0" smtClean="0">
                <a:solidFill>
                  <a:srgbClr val="FF0000"/>
                </a:solidFill>
                <a:effectLst>
                  <a:outerShdw blurRad="38100" dist="38100" dir="2700000" algn="tl">
                    <a:srgbClr val="000000">
                      <a:alpha val="43137"/>
                    </a:srgbClr>
                  </a:outerShdw>
                </a:effectLst>
              </a:rPr>
              <a:t>Communication </a:t>
            </a:r>
            <a:r>
              <a:rPr lang="en-US" sz="2300" dirty="0">
                <a:solidFill>
                  <a:srgbClr val="FF0000"/>
                </a:solidFill>
                <a:effectLst>
                  <a:outerShdw blurRad="38100" dist="38100" dir="2700000" algn="tl">
                    <a:srgbClr val="000000">
                      <a:alpha val="43137"/>
                    </a:srgbClr>
                  </a:outerShdw>
                </a:effectLst>
              </a:rPr>
              <a:t>skills are critical </a:t>
            </a:r>
            <a:r>
              <a:rPr lang="en-US" sz="2300" dirty="0" smtClean="0">
                <a:solidFill>
                  <a:srgbClr val="FF0000"/>
                </a:solidFill>
                <a:effectLst>
                  <a:outerShdw blurRad="38100" dist="38100" dir="2700000" algn="tl">
                    <a:srgbClr val="000000">
                      <a:alpha val="43137"/>
                    </a:srgbClr>
                  </a:outerShdw>
                </a:effectLst>
              </a:rPr>
              <a:t>for intellectual </a:t>
            </a:r>
            <a:r>
              <a:rPr lang="en-US" sz="2300" dirty="0">
                <a:solidFill>
                  <a:srgbClr val="FF0000"/>
                </a:solidFill>
                <a:effectLst>
                  <a:outerShdw blurRad="38100" dist="38100" dir="2700000" algn="tl">
                    <a:srgbClr val="000000">
                      <a:alpha val="43137"/>
                    </a:srgbClr>
                  </a:outerShdw>
                </a:effectLst>
              </a:rPr>
              <a:t>development, </a:t>
            </a:r>
            <a:r>
              <a:rPr lang="en-US" sz="2300" dirty="0" smtClean="0">
                <a:solidFill>
                  <a:srgbClr val="FF0000"/>
                </a:solidFill>
                <a:effectLst>
                  <a:outerShdw blurRad="38100" dist="38100" dir="2700000" algn="tl">
                    <a:srgbClr val="000000">
                      <a:alpha val="43137"/>
                    </a:srgbClr>
                  </a:outerShdw>
                </a:effectLst>
              </a:rPr>
              <a:t>career </a:t>
            </a:r>
            <a:r>
              <a:rPr lang="fr-FR" sz="2300" dirty="0" err="1" smtClean="0">
                <a:solidFill>
                  <a:srgbClr val="FF0000"/>
                </a:solidFill>
                <a:effectLst>
                  <a:outerShdw blurRad="38100" dist="38100" dir="2700000" algn="tl">
                    <a:srgbClr val="000000">
                      <a:alpha val="43137"/>
                    </a:srgbClr>
                  </a:outerShdw>
                </a:effectLst>
              </a:rPr>
              <a:t>improvement</a:t>
            </a:r>
            <a:r>
              <a:rPr lang="en-US" sz="2300" dirty="0" smtClean="0">
                <a:solidFill>
                  <a:srgbClr val="FF0000"/>
                </a:solidFill>
                <a:effectLst>
                  <a:outerShdw blurRad="38100" dist="38100" dir="2700000" algn="tl">
                    <a:srgbClr val="000000">
                      <a:alpha val="43137"/>
                    </a:srgbClr>
                  </a:outerShdw>
                </a:effectLst>
              </a:rPr>
              <a:t>, </a:t>
            </a:r>
            <a:r>
              <a:rPr lang="en-US" sz="2300" dirty="0">
                <a:solidFill>
                  <a:srgbClr val="FF0000"/>
                </a:solidFill>
                <a:effectLst>
                  <a:outerShdw blurRad="38100" dist="38100" dir="2700000" algn="tl">
                    <a:srgbClr val="000000">
                      <a:alpha val="43137"/>
                    </a:srgbClr>
                  </a:outerShdw>
                </a:effectLst>
              </a:rPr>
              <a:t>and civic </a:t>
            </a:r>
            <a:r>
              <a:rPr lang="en-US" sz="2300" dirty="0" smtClean="0">
                <a:solidFill>
                  <a:srgbClr val="FF0000"/>
                </a:solidFill>
                <a:effectLst>
                  <a:outerShdw blurRad="38100" dist="38100" dir="2700000" algn="tl">
                    <a:srgbClr val="000000">
                      <a:alpha val="43137"/>
                    </a:srgbClr>
                  </a:outerShdw>
                </a:effectLst>
              </a:rPr>
              <a:t>engagement.</a:t>
            </a:r>
          </a:p>
          <a:p>
            <a:pPr algn="just">
              <a:spcBef>
                <a:spcPts val="0"/>
              </a:spcBef>
            </a:pPr>
            <a:r>
              <a:rPr lang="en-US" sz="2300" dirty="0" smtClean="0">
                <a:solidFill>
                  <a:srgbClr val="FF0000"/>
                </a:solidFill>
                <a:effectLst>
                  <a:outerShdw blurRad="38100" dist="38100" dir="2700000" algn="tl">
                    <a:srgbClr val="000000">
                      <a:alpha val="43137"/>
                    </a:srgbClr>
                  </a:outerShdw>
                </a:effectLst>
              </a:rPr>
              <a:t>Public </a:t>
            </a:r>
            <a:r>
              <a:rPr lang="en-US" sz="2300" dirty="0">
                <a:solidFill>
                  <a:srgbClr val="FF0000"/>
                </a:solidFill>
                <a:effectLst>
                  <a:outerShdw blurRad="38100" dist="38100" dir="2700000" algn="tl">
                    <a:srgbClr val="000000">
                      <a:alpha val="43137"/>
                    </a:srgbClr>
                  </a:outerShdw>
                </a:effectLst>
              </a:rPr>
              <a:t>speaking is </a:t>
            </a:r>
            <a:r>
              <a:rPr lang="en-US" sz="2300" dirty="0" smtClean="0">
                <a:solidFill>
                  <a:srgbClr val="FF0000"/>
                </a:solidFill>
                <a:effectLst>
                  <a:outerShdw blurRad="38100" dist="38100" dir="2700000" algn="tl">
                    <a:srgbClr val="000000">
                      <a:alpha val="43137"/>
                    </a:srgbClr>
                  </a:outerShdw>
                </a:effectLst>
              </a:rPr>
              <a:t>universally applicable </a:t>
            </a:r>
            <a:r>
              <a:rPr lang="en-US" sz="2300" dirty="0">
                <a:solidFill>
                  <a:srgbClr val="FF0000"/>
                </a:solidFill>
                <a:effectLst>
                  <a:outerShdw blurRad="38100" dist="38100" dir="2700000" algn="tl">
                    <a:srgbClr val="000000">
                      <a:alpha val="43137"/>
                    </a:srgbClr>
                  </a:outerShdw>
                </a:effectLst>
              </a:rPr>
              <a:t>to all types of majors </a:t>
            </a:r>
            <a:r>
              <a:rPr lang="en-US" sz="2300" dirty="0" smtClean="0">
                <a:solidFill>
                  <a:srgbClr val="FF0000"/>
                </a:solidFill>
                <a:effectLst>
                  <a:outerShdw blurRad="38100" dist="38100" dir="2700000" algn="tl">
                    <a:srgbClr val="000000">
                      <a:alpha val="43137"/>
                    </a:srgbClr>
                  </a:outerShdw>
                </a:effectLst>
              </a:rPr>
              <a:t>and occupations </a:t>
            </a:r>
            <a:r>
              <a:rPr lang="en-US" sz="2300" dirty="0">
                <a:solidFill>
                  <a:srgbClr val="FF0000"/>
                </a:solidFill>
                <a:effectLst>
                  <a:outerShdw blurRad="38100" dist="38100" dir="2700000" algn="tl">
                    <a:srgbClr val="000000">
                      <a:alpha val="43137"/>
                    </a:srgbClr>
                  </a:outerShdw>
                </a:effectLst>
              </a:rPr>
              <a:t>and is seen by </a:t>
            </a:r>
            <a:r>
              <a:rPr lang="en-US" sz="2300" dirty="0" smtClean="0">
                <a:solidFill>
                  <a:srgbClr val="FF0000"/>
                </a:solidFill>
                <a:effectLst>
                  <a:outerShdw blurRad="38100" dist="38100" dir="2700000" algn="tl">
                    <a:srgbClr val="000000">
                      <a:alpha val="43137"/>
                    </a:srgbClr>
                  </a:outerShdw>
                </a:effectLst>
              </a:rPr>
              <a:t>US employers </a:t>
            </a:r>
            <a:r>
              <a:rPr lang="en-US" sz="2300" dirty="0">
                <a:solidFill>
                  <a:srgbClr val="FF0000"/>
                </a:solidFill>
                <a:effectLst>
                  <a:outerShdw blurRad="38100" dist="38100" dir="2700000" algn="tl">
                    <a:srgbClr val="000000">
                      <a:alpha val="43137"/>
                    </a:srgbClr>
                  </a:outerShdw>
                </a:effectLst>
              </a:rPr>
              <a:t>as a critical </a:t>
            </a:r>
            <a:r>
              <a:rPr lang="en-US" sz="2300" dirty="0" smtClean="0">
                <a:solidFill>
                  <a:srgbClr val="FF0000"/>
                </a:solidFill>
                <a:effectLst>
                  <a:outerShdw blurRad="38100" dist="38100" dir="2700000" algn="tl">
                    <a:srgbClr val="000000">
                      <a:alpha val="43137"/>
                    </a:srgbClr>
                  </a:outerShdw>
                </a:effectLst>
              </a:rPr>
              <a:t>employability skill </a:t>
            </a:r>
            <a:r>
              <a:rPr lang="en-US" sz="2300" dirty="0">
                <a:solidFill>
                  <a:srgbClr val="FF0000"/>
                </a:solidFill>
                <a:effectLst>
                  <a:outerShdw blurRad="38100" dist="38100" dir="2700000" algn="tl">
                    <a:srgbClr val="000000">
                      <a:alpha val="43137"/>
                    </a:srgbClr>
                  </a:outerShdw>
                </a:effectLst>
              </a:rPr>
              <a:t>for job seekers (</a:t>
            </a:r>
            <a:r>
              <a:rPr lang="en-US" sz="2300" dirty="0" err="1" smtClean="0">
                <a:solidFill>
                  <a:srgbClr val="FF0000"/>
                </a:solidFill>
                <a:effectLst>
                  <a:outerShdw blurRad="38100" dist="38100" dir="2700000" algn="tl">
                    <a:srgbClr val="000000">
                      <a:alpha val="43137"/>
                    </a:srgbClr>
                  </a:outerShdw>
                </a:effectLst>
              </a:rPr>
              <a:t>Rockler-Gladen</a:t>
            </a:r>
            <a:r>
              <a:rPr lang="en-US" sz="2300" dirty="0" smtClean="0">
                <a:solidFill>
                  <a:srgbClr val="FF0000"/>
                </a:solidFill>
                <a:effectLst>
                  <a:outerShdw blurRad="38100" dist="38100" dir="2700000" algn="tl">
                    <a:srgbClr val="000000">
                      <a:alpha val="43137"/>
                    </a:srgbClr>
                  </a:outerShdw>
                </a:effectLst>
              </a:rPr>
              <a:t>, 2009</a:t>
            </a:r>
            <a:r>
              <a:rPr lang="en-US" sz="2300" dirty="0">
                <a:solidFill>
                  <a:srgbClr val="FF0000"/>
                </a:solidFill>
                <a:effectLst>
                  <a:outerShdw blurRad="38100" dist="38100" dir="2700000" algn="tl">
                    <a:srgbClr val="000000">
                      <a:alpha val="43137"/>
                    </a:srgbClr>
                  </a:outerShdw>
                </a:effectLst>
              </a:rPr>
              <a:t>; U.S. Department of </a:t>
            </a:r>
            <a:r>
              <a:rPr lang="en-US" sz="2300" dirty="0" smtClean="0">
                <a:solidFill>
                  <a:srgbClr val="FF0000"/>
                </a:solidFill>
                <a:effectLst>
                  <a:outerShdw blurRad="38100" dist="38100" dir="2700000" algn="tl">
                    <a:srgbClr val="000000">
                      <a:alpha val="43137"/>
                    </a:srgbClr>
                  </a:outerShdw>
                </a:effectLst>
              </a:rPr>
              <a:t>Labor, 2000</a:t>
            </a:r>
            <a:r>
              <a:rPr lang="en-US" sz="2300" dirty="0">
                <a:solidFill>
                  <a:srgbClr val="FF0000"/>
                </a:solidFill>
                <a:effectLst>
                  <a:outerShdw blurRad="38100" dist="38100" dir="2700000" algn="tl">
                    <a:srgbClr val="000000">
                      <a:alpha val="43137"/>
                    </a:srgbClr>
                  </a:outerShdw>
                </a:effectLst>
              </a:rPr>
              <a:t>). </a:t>
            </a:r>
            <a:endParaRPr lang="en-US" sz="2300" dirty="0" smtClean="0">
              <a:solidFill>
                <a:srgbClr val="FF0000"/>
              </a:solidFill>
              <a:effectLst>
                <a:outerShdw blurRad="38100" dist="38100" dir="2700000" algn="tl">
                  <a:srgbClr val="000000">
                    <a:alpha val="43137"/>
                  </a:srgbClr>
                </a:outerShdw>
              </a:effectLst>
            </a:endParaRPr>
          </a:p>
          <a:p>
            <a:pPr algn="just">
              <a:spcBef>
                <a:spcPts val="0"/>
              </a:spcBef>
            </a:pPr>
            <a:r>
              <a:rPr lang="en-US" sz="2300" dirty="0" smtClean="0">
                <a:solidFill>
                  <a:srgbClr val="FF0000"/>
                </a:solidFill>
                <a:effectLst>
                  <a:outerShdw blurRad="38100" dist="38100" dir="2700000" algn="tl">
                    <a:srgbClr val="000000">
                      <a:alpha val="43137"/>
                    </a:srgbClr>
                  </a:outerShdw>
                </a:effectLst>
              </a:rPr>
              <a:t>No </a:t>
            </a:r>
            <a:r>
              <a:rPr lang="en-US" sz="2300" dirty="0">
                <a:solidFill>
                  <a:srgbClr val="FF0000"/>
                </a:solidFill>
                <a:effectLst>
                  <a:outerShdw blurRad="38100" dist="38100" dir="2700000" algn="tl">
                    <a:srgbClr val="000000">
                      <a:alpha val="43137"/>
                    </a:srgbClr>
                  </a:outerShdw>
                </a:effectLst>
              </a:rPr>
              <a:t>matter what your </a:t>
            </a:r>
            <a:r>
              <a:rPr lang="en-US" sz="2300" dirty="0" smtClean="0">
                <a:solidFill>
                  <a:srgbClr val="FF0000"/>
                </a:solidFill>
                <a:effectLst>
                  <a:outerShdw blurRad="38100" dist="38100" dir="2700000" algn="tl">
                    <a:srgbClr val="000000">
                      <a:alpha val="43137"/>
                    </a:srgbClr>
                  </a:outerShdw>
                </a:effectLst>
              </a:rPr>
              <a:t>ambitions and </a:t>
            </a:r>
            <a:r>
              <a:rPr lang="en-US" sz="2300" dirty="0">
                <a:solidFill>
                  <a:srgbClr val="FF0000"/>
                </a:solidFill>
                <a:effectLst>
                  <a:outerShdw blurRad="38100" dist="38100" dir="2700000" algn="tl">
                    <a:srgbClr val="000000">
                      <a:alpha val="43137"/>
                    </a:srgbClr>
                  </a:outerShdw>
                </a:effectLst>
              </a:rPr>
              <a:t>interests are, developing </a:t>
            </a:r>
            <a:r>
              <a:rPr lang="en-US" sz="2300" dirty="0" smtClean="0">
                <a:solidFill>
                  <a:srgbClr val="FF0000"/>
                </a:solidFill>
                <a:effectLst>
                  <a:outerShdw blurRad="38100" dist="38100" dir="2700000" algn="tl">
                    <a:srgbClr val="000000">
                      <a:alpha val="43137"/>
                    </a:srgbClr>
                  </a:outerShdw>
                </a:effectLst>
              </a:rPr>
              <a:t>speaking skills </a:t>
            </a:r>
            <a:r>
              <a:rPr lang="en-US" sz="2300" dirty="0">
                <a:solidFill>
                  <a:srgbClr val="FF0000"/>
                </a:solidFill>
                <a:effectLst>
                  <a:outerShdw blurRad="38100" dist="38100" dir="2700000" algn="tl">
                    <a:srgbClr val="000000">
                      <a:alpha val="43137"/>
                    </a:srgbClr>
                  </a:outerShdw>
                </a:effectLst>
              </a:rPr>
              <a:t>will benefit your </a:t>
            </a:r>
            <a:r>
              <a:rPr lang="en-US" sz="2300" dirty="0" smtClean="0">
                <a:solidFill>
                  <a:srgbClr val="FF0000"/>
                </a:solidFill>
                <a:effectLst>
                  <a:outerShdw blurRad="38100" dist="38100" dir="2700000" algn="tl">
                    <a:srgbClr val="000000">
                      <a:alpha val="43137"/>
                    </a:srgbClr>
                  </a:outerShdw>
                </a:effectLst>
              </a:rPr>
              <a:t>personal, professional</a:t>
            </a:r>
            <a:r>
              <a:rPr lang="en-US" sz="2300" dirty="0">
                <a:solidFill>
                  <a:srgbClr val="FF0000"/>
                </a:solidFill>
                <a:effectLst>
                  <a:outerShdw blurRad="38100" dist="38100" dir="2700000" algn="tl">
                    <a:srgbClr val="000000">
                      <a:alpha val="43137"/>
                    </a:srgbClr>
                  </a:outerShdw>
                </a:effectLst>
              </a:rPr>
              <a:t>, and public life</a:t>
            </a:r>
            <a:r>
              <a:rPr lang="en-US" sz="2300" dirty="0" smtClean="0">
                <a:solidFill>
                  <a:srgbClr val="FF0000"/>
                </a:solidFill>
                <a:effectLst>
                  <a:outerShdw blurRad="38100" dist="38100" dir="2700000" algn="tl">
                    <a:srgbClr val="000000">
                      <a:alpha val="43137"/>
                    </a:srgbClr>
                  </a:outerShdw>
                </a:effectLst>
              </a:rPr>
              <a:t>.</a:t>
            </a:r>
          </a:p>
          <a:p>
            <a:pPr marL="0" indent="0" algn="just">
              <a:spcBef>
                <a:spcPts val="0"/>
              </a:spcBef>
              <a:buNone/>
            </a:pPr>
            <a:endParaRPr lang="ar-DZ" sz="23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1065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812549568"/>
              </p:ext>
            </p:extLst>
          </p:nvPr>
        </p:nvGraphicFramePr>
        <p:xfrm>
          <a:off x="7938" y="1125538"/>
          <a:ext cx="9136062" cy="5183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577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http://www.clker.com/cliparts/a/0/K/O/K/h/shield.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http://www.clker.com/cliparts/a/0/K/O/K/h/shield.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http://www.clker.com/cliparts/a/0/K/O/K/h/shield.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0" descr="http://www.clker.com/cliparts/a/0/K/O/K/h/shield.sv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8"/>
          <p:cNvSpPr/>
          <p:nvPr/>
        </p:nvSpPr>
        <p:spPr>
          <a:xfrm>
            <a:off x="10894" y="-4737"/>
            <a:ext cx="6649338" cy="400110"/>
          </a:xfrm>
          <a:prstGeom prst="rect">
            <a:avLst/>
          </a:prstGeom>
        </p:spPr>
        <p:txBody>
          <a:bodyPr wrap="square">
            <a:spAutoFit/>
          </a:bodyPr>
          <a:lstStyle/>
          <a:p>
            <a:pPr algn="ctr"/>
            <a:r>
              <a:rPr lang="en-GB" sz="2000" b="1" i="1" u="sng" dirty="0">
                <a:solidFill>
                  <a:srgbClr val="FF0000"/>
                </a:solidFill>
                <a:effectLst>
                  <a:outerShdw blurRad="38100" dist="38100" dir="2700000" algn="tl">
                    <a:srgbClr val="000000">
                      <a:alpha val="43137"/>
                    </a:srgbClr>
                  </a:outerShdw>
                </a:effectLst>
                <a:latin typeface="Bookman Old Style" panose="02050604050505020204" pitchFamily="18" charset="0"/>
              </a:rPr>
              <a:t>What skills are required for Public Speaking?</a:t>
            </a:r>
          </a:p>
        </p:txBody>
      </p:sp>
      <p:sp>
        <p:nvSpPr>
          <p:cNvPr id="13" name="Rectangle 12"/>
          <p:cNvSpPr/>
          <p:nvPr/>
        </p:nvSpPr>
        <p:spPr>
          <a:xfrm>
            <a:off x="36711" y="1090479"/>
            <a:ext cx="9107289" cy="2554545"/>
          </a:xfrm>
          <a:prstGeom prst="rect">
            <a:avLst/>
          </a:prstGeom>
        </p:spPr>
        <p:txBody>
          <a:bodyPr wrap="square">
            <a:spAutoFit/>
          </a:bodyPr>
          <a:lstStyle/>
          <a:p>
            <a:pPr marL="342900" indent="-342900" algn="just">
              <a:buFont typeface="Wingdings" panose="05000000000000000000" pitchFamily="2" charset="2"/>
              <a:buChar char="§"/>
            </a:pPr>
            <a:r>
              <a:rPr lang="en-GB" sz="4000" b="1" dirty="0">
                <a:solidFill>
                  <a:srgbClr val="FF0000"/>
                </a:solidFill>
                <a:effectLst>
                  <a:outerShdw blurRad="38100" dist="38100" dir="2700000" algn="tl">
                    <a:srgbClr val="000000">
                      <a:alpha val="43137"/>
                    </a:srgbClr>
                  </a:outerShdw>
                </a:effectLst>
                <a:latin typeface="Bookman Old Style" panose="02050604050505020204" pitchFamily="18" charset="0"/>
              </a:rPr>
              <a:t>Planning &amp; </a:t>
            </a:r>
            <a:r>
              <a:rPr lang="en-GB" sz="4000" b="1" dirty="0" smtClean="0">
                <a:solidFill>
                  <a:srgbClr val="FF0000"/>
                </a:solidFill>
                <a:effectLst>
                  <a:outerShdw blurRad="38100" dist="38100" dir="2700000" algn="tl">
                    <a:srgbClr val="000000">
                      <a:alpha val="43137"/>
                    </a:srgbClr>
                  </a:outerShdw>
                </a:effectLst>
                <a:latin typeface="Bookman Old Style" panose="02050604050505020204" pitchFamily="18" charset="0"/>
              </a:rPr>
              <a:t>Preparation</a:t>
            </a:r>
            <a:endParaRPr lang="en-GB" sz="4000" b="1" dirty="0">
              <a:solidFill>
                <a:srgbClr val="FF0000"/>
              </a:solidFill>
              <a:effectLst>
                <a:outerShdw blurRad="38100" dist="38100" dir="2700000" algn="tl">
                  <a:srgbClr val="000000">
                    <a:alpha val="43137"/>
                  </a:srgbClr>
                </a:outerShdw>
              </a:effectLst>
              <a:latin typeface="Bookman Old Style" panose="02050604050505020204" pitchFamily="18" charset="0"/>
            </a:endParaRPr>
          </a:p>
          <a:p>
            <a:pPr marL="342900" indent="-342900" algn="just">
              <a:buFont typeface="Wingdings" panose="05000000000000000000" pitchFamily="2" charset="2"/>
              <a:buChar char="§"/>
            </a:pPr>
            <a:r>
              <a:rPr lang="en-GB" sz="4000" b="1" dirty="0">
                <a:solidFill>
                  <a:srgbClr val="FF0000"/>
                </a:solidFill>
                <a:effectLst>
                  <a:outerShdw blurRad="38100" dist="38100" dir="2700000" algn="tl">
                    <a:srgbClr val="000000">
                      <a:alpha val="43137"/>
                    </a:srgbClr>
                  </a:outerShdw>
                </a:effectLst>
                <a:latin typeface="Bookman Old Style" panose="02050604050505020204" pitchFamily="18" charset="0"/>
              </a:rPr>
              <a:t>Positive </a:t>
            </a:r>
            <a:r>
              <a:rPr lang="en-GB" sz="4000" b="1" dirty="0" smtClean="0">
                <a:solidFill>
                  <a:srgbClr val="FF0000"/>
                </a:solidFill>
                <a:effectLst>
                  <a:outerShdw blurRad="38100" dist="38100" dir="2700000" algn="tl">
                    <a:srgbClr val="000000">
                      <a:alpha val="43137"/>
                    </a:srgbClr>
                  </a:outerShdw>
                </a:effectLst>
                <a:latin typeface="Bookman Old Style" panose="02050604050505020204" pitchFamily="18" charset="0"/>
              </a:rPr>
              <a:t>Non- Verbal Communications</a:t>
            </a:r>
            <a:endParaRPr lang="en-GB" sz="4000" b="1" dirty="0">
              <a:solidFill>
                <a:srgbClr val="FF0000"/>
              </a:solidFill>
              <a:effectLst>
                <a:outerShdw blurRad="38100" dist="38100" dir="2700000" algn="tl">
                  <a:srgbClr val="000000">
                    <a:alpha val="43137"/>
                  </a:srgbClr>
                </a:outerShdw>
              </a:effectLst>
              <a:latin typeface="Bookman Old Style" panose="02050604050505020204" pitchFamily="18" charset="0"/>
            </a:endParaRPr>
          </a:p>
          <a:p>
            <a:pPr marL="342900" indent="-342900" algn="just">
              <a:buFont typeface="Wingdings" panose="05000000000000000000" pitchFamily="2" charset="2"/>
              <a:buChar char="§"/>
            </a:pPr>
            <a:r>
              <a:rPr lang="en-GB" sz="4000" b="1" dirty="0">
                <a:solidFill>
                  <a:srgbClr val="FF0000"/>
                </a:solidFill>
                <a:effectLst>
                  <a:outerShdw blurRad="38100" dist="38100" dir="2700000" algn="tl">
                    <a:srgbClr val="000000">
                      <a:alpha val="43137"/>
                    </a:srgbClr>
                  </a:outerShdw>
                </a:effectLst>
                <a:latin typeface="Bookman Old Style" panose="02050604050505020204" pitchFamily="18" charset="0"/>
              </a:rPr>
              <a:t>Confidence</a:t>
            </a:r>
          </a:p>
        </p:txBody>
      </p:sp>
      <p:pic>
        <p:nvPicPr>
          <p:cNvPr id="5126" name="Picture 6" descr="http://www.motiontek.co.uk/wp-content/uploads/2014/03/Hand-too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3789729"/>
            <a:ext cx="3384376" cy="243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621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39" y="29497"/>
            <a:ext cx="6660232"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r>
              <a:rPr lang="en-GB" sz="4000" b="1" i="1" u="sng" dirty="0">
                <a:solidFill>
                  <a:srgbClr val="FF0000"/>
                </a:solidFill>
                <a:effectLst>
                  <a:outerShdw blurRad="38100" dist="38100" dir="2700000" algn="tl">
                    <a:srgbClr val="000000">
                      <a:alpha val="43137"/>
                    </a:srgbClr>
                  </a:outerShdw>
                </a:effectLst>
                <a:latin typeface="Bookman Old Style" panose="02050604050505020204" pitchFamily="18" charset="0"/>
              </a:rPr>
              <a:t>Planning &amp; Preparation</a:t>
            </a:r>
          </a:p>
        </p:txBody>
      </p:sp>
      <p:sp>
        <p:nvSpPr>
          <p:cNvPr id="3" name="AutoShape 4" descr="http://www.clker.com/cliparts/a/0/K/O/K/h/shield.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http://www.clker.com/cliparts/a/0/K/O/K/h/shield.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http://www.clker.com/cliparts/a/0/K/O/K/h/shield.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0" descr="http://www.clker.com/cliparts/a/0/K/O/K/h/shield.sv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http://www.levimage.com/image/web/product/pen_ink/pens/ap0100_csw_blgd.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flipH="1">
            <a:off x="6286599" y="4733089"/>
            <a:ext cx="2808312" cy="1503785"/>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3340" y="1034733"/>
            <a:ext cx="9147340" cy="954107"/>
          </a:xfrm>
          <a:prstGeom prst="rect">
            <a:avLst/>
          </a:prstGeom>
        </p:spPr>
        <p:txBody>
          <a:bodyPr wrap="square">
            <a:spAutoFit/>
          </a:bodyPr>
          <a:lstStyle/>
          <a:p>
            <a:pPr algn="just"/>
            <a:r>
              <a:rPr lang="en-GB" sz="2800" b="1" i="1" dirty="0">
                <a:solidFill>
                  <a:srgbClr val="FF0000"/>
                </a:solidFill>
                <a:effectLst>
                  <a:outerShdw blurRad="38100" dist="38100" dir="2700000" algn="tl">
                    <a:srgbClr val="000000">
                      <a:alpha val="43137"/>
                    </a:srgbClr>
                  </a:outerShdw>
                </a:effectLst>
                <a:latin typeface="Bookman Old Style" panose="02050604050505020204" pitchFamily="18" charset="0"/>
              </a:rPr>
              <a:t>All Public Speaking activities require Planning &amp; Preparation!</a:t>
            </a:r>
          </a:p>
        </p:txBody>
      </p:sp>
      <p:sp>
        <p:nvSpPr>
          <p:cNvPr id="31" name="Rectangle 30"/>
          <p:cNvSpPr/>
          <p:nvPr/>
        </p:nvSpPr>
        <p:spPr>
          <a:xfrm>
            <a:off x="614613" y="2492896"/>
            <a:ext cx="3377413" cy="374267"/>
          </a:xfrm>
          <a:prstGeom prst="rect">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614612" y="2867163"/>
            <a:ext cx="3377413" cy="374267"/>
          </a:xfrm>
          <a:prstGeom prst="rect">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614611" y="3241430"/>
            <a:ext cx="3377413" cy="374267"/>
          </a:xfrm>
          <a:prstGeom prst="rect">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rot="10800000">
            <a:off x="614153" y="3615697"/>
            <a:ext cx="3377413" cy="374267"/>
          </a:xfrm>
          <a:prstGeom prst="rect">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613694" y="3989964"/>
            <a:ext cx="3377413" cy="374267"/>
          </a:xfrm>
          <a:prstGeom prst="rect">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612775" y="4358823"/>
            <a:ext cx="3377413" cy="374267"/>
          </a:xfrm>
          <a:prstGeom prst="rect">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rot="10800000">
            <a:off x="612776" y="4733091"/>
            <a:ext cx="3377413" cy="374267"/>
          </a:xfrm>
          <a:prstGeom prst="rect">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612775" y="5107357"/>
            <a:ext cx="3377413" cy="374267"/>
          </a:xfrm>
          <a:prstGeom prst="rect">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612775" y="5476216"/>
            <a:ext cx="3377413" cy="374267"/>
          </a:xfrm>
          <a:prstGeom prst="rect">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612775" y="5599785"/>
            <a:ext cx="3377413" cy="619556"/>
          </a:xfrm>
          <a:prstGeom prst="rect">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46C0A"/>
              </a:solidFill>
            </a:endParaRPr>
          </a:p>
        </p:txBody>
      </p:sp>
      <p:sp>
        <p:nvSpPr>
          <p:cNvPr id="27" name="Rectangle 26"/>
          <p:cNvSpPr/>
          <p:nvPr/>
        </p:nvSpPr>
        <p:spPr>
          <a:xfrm>
            <a:off x="612775" y="2492896"/>
            <a:ext cx="3377413" cy="3726444"/>
          </a:xfrm>
          <a:prstGeom prst="rect">
            <a:avLst/>
          </a:prstGeom>
          <a:noFill/>
          <a:ln>
            <a:solidFill>
              <a:srgbClr val="5859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611560" y="5587072"/>
            <a:ext cx="3378628" cy="584775"/>
          </a:xfrm>
          <a:prstGeom prst="rect">
            <a:avLst/>
          </a:prstGeom>
        </p:spPr>
        <p:txBody>
          <a:bodyPr wrap="square">
            <a:spAutoFit/>
          </a:bodyPr>
          <a:lstStyle/>
          <a:p>
            <a:pPr algn="ctr">
              <a:defRPr/>
            </a:pPr>
            <a:r>
              <a:rPr lang="en-GB" sz="3200" b="1" i="1" u="sng" dirty="0">
                <a:solidFill>
                  <a:srgbClr val="FF0000"/>
                </a:solidFill>
                <a:effectLst>
                  <a:outerShdw blurRad="38100" dist="38100" dir="2700000" algn="tl">
                    <a:srgbClr val="000000">
                      <a:alpha val="43137"/>
                    </a:srgbClr>
                  </a:outerShdw>
                </a:effectLst>
                <a:latin typeface="Bookman Old Style" panose="02050604050505020204" pitchFamily="18" charset="0"/>
              </a:rPr>
              <a:t>10% </a:t>
            </a:r>
            <a:r>
              <a:rPr lang="en-GB" sz="2200" b="1" i="1" u="sng" dirty="0">
                <a:solidFill>
                  <a:srgbClr val="FF0000"/>
                </a:solidFill>
                <a:effectLst>
                  <a:outerShdw blurRad="38100" dist="38100" dir="2700000" algn="tl">
                    <a:srgbClr val="000000">
                      <a:alpha val="43137"/>
                    </a:srgbClr>
                  </a:outerShdw>
                </a:effectLst>
                <a:latin typeface="Bookman Old Style" panose="02050604050505020204" pitchFamily="18" charset="0"/>
              </a:rPr>
              <a:t>on Delivery  </a:t>
            </a:r>
          </a:p>
        </p:txBody>
      </p:sp>
      <p:sp>
        <p:nvSpPr>
          <p:cNvPr id="54" name="Rectangle 53"/>
          <p:cNvSpPr/>
          <p:nvPr/>
        </p:nvSpPr>
        <p:spPr>
          <a:xfrm>
            <a:off x="612775" y="2596401"/>
            <a:ext cx="3377413" cy="2677656"/>
          </a:xfrm>
          <a:prstGeom prst="rect">
            <a:avLst/>
          </a:prstGeom>
        </p:spPr>
        <p:txBody>
          <a:bodyPr wrap="square">
            <a:spAutoFit/>
          </a:bodyPr>
          <a:lstStyle/>
          <a:p>
            <a:pPr lvl="0">
              <a:defRPr/>
            </a:pPr>
            <a:r>
              <a:rPr lang="en-GB" sz="9600" b="1" i="1" u="sng" dirty="0">
                <a:solidFill>
                  <a:srgbClr val="FF0000"/>
                </a:solidFill>
                <a:effectLst>
                  <a:outerShdw blurRad="38100" dist="38100" dir="2700000" algn="tl">
                    <a:srgbClr val="000000">
                      <a:alpha val="43137"/>
                    </a:srgbClr>
                  </a:outerShdw>
                </a:effectLst>
              </a:rPr>
              <a:t>90%           </a:t>
            </a:r>
            <a:r>
              <a:rPr lang="en-GB" sz="3600" b="1" i="1" u="sng" dirty="0">
                <a:solidFill>
                  <a:srgbClr val="FF0000"/>
                </a:solidFill>
                <a:effectLst>
                  <a:outerShdw blurRad="38100" dist="38100" dir="2700000" algn="tl">
                    <a:srgbClr val="000000">
                      <a:alpha val="43137"/>
                    </a:srgbClr>
                  </a:outerShdw>
                </a:effectLst>
              </a:rPr>
              <a:t>On Planning </a:t>
            </a:r>
          </a:p>
          <a:p>
            <a:pPr lvl="0">
              <a:defRPr/>
            </a:pPr>
            <a:r>
              <a:rPr lang="en-GB" sz="3600" b="1" i="1" u="sng" dirty="0">
                <a:solidFill>
                  <a:srgbClr val="FF0000"/>
                </a:solidFill>
                <a:effectLst>
                  <a:outerShdw blurRad="38100" dist="38100" dir="2700000" algn="tl">
                    <a:srgbClr val="000000">
                      <a:alpha val="43137"/>
                    </a:srgbClr>
                  </a:outerShdw>
                </a:effectLst>
              </a:rPr>
              <a:t>&amp; Preparation</a:t>
            </a:r>
          </a:p>
        </p:txBody>
      </p:sp>
      <p:sp>
        <p:nvSpPr>
          <p:cNvPr id="32" name="Rectangle 31"/>
          <p:cNvSpPr/>
          <p:nvPr/>
        </p:nvSpPr>
        <p:spPr>
          <a:xfrm>
            <a:off x="4211961" y="2065035"/>
            <a:ext cx="4968552" cy="2708434"/>
          </a:xfrm>
          <a:prstGeom prst="rect">
            <a:avLst/>
          </a:prstGeom>
        </p:spPr>
        <p:txBody>
          <a:bodyPr wrap="square">
            <a:spAutoFit/>
          </a:bodyPr>
          <a:lstStyle/>
          <a:p>
            <a:pPr algn="just"/>
            <a:r>
              <a:rPr lang="en-GB" sz="2200" b="1" i="1" dirty="0">
                <a:solidFill>
                  <a:srgbClr val="FF0000"/>
                </a:solidFill>
                <a:effectLst>
                  <a:outerShdw blurRad="38100" dist="38100" dir="2700000" algn="tl">
                    <a:srgbClr val="000000">
                      <a:alpha val="43137"/>
                    </a:srgbClr>
                  </a:outerShdw>
                </a:effectLst>
                <a:latin typeface="Bookman Old Style" panose="02050604050505020204" pitchFamily="18" charset="0"/>
              </a:rPr>
              <a:t>Before you can start to plan and prepare the message and the structure for your Public Speaking activity you will need to consider the</a:t>
            </a:r>
            <a:r>
              <a:rPr lang="en-GB" sz="2200" b="1" i="1" dirty="0" smtClean="0">
                <a:solidFill>
                  <a:srgbClr val="FF0000"/>
                </a:solidFill>
                <a:effectLst>
                  <a:outerShdw blurRad="38100" dist="38100" dir="2700000" algn="tl">
                    <a:srgbClr val="000000">
                      <a:alpha val="43137"/>
                    </a:srgbClr>
                  </a:outerShdw>
                </a:effectLst>
                <a:latin typeface="Bookman Old Style" panose="02050604050505020204" pitchFamily="18" charset="0"/>
              </a:rPr>
              <a:t>…</a:t>
            </a:r>
            <a:endParaRPr lang="en-GB" sz="1000" b="1" i="1" dirty="0">
              <a:solidFill>
                <a:srgbClr val="FF0000"/>
              </a:solidFill>
              <a:effectLst>
                <a:outerShdw blurRad="38100" dist="38100" dir="2700000" algn="tl">
                  <a:srgbClr val="000000">
                    <a:alpha val="43137"/>
                  </a:srgbClr>
                </a:outerShdw>
              </a:effectLst>
              <a:latin typeface="Bookman Old Style" panose="02050604050505020204" pitchFamily="18" charset="0"/>
            </a:endParaRPr>
          </a:p>
          <a:p>
            <a:pPr marL="342900" indent="-342900" algn="just">
              <a:buFont typeface="Wingdings" panose="05000000000000000000" pitchFamily="2" charset="2"/>
              <a:buChar char="§"/>
            </a:pPr>
            <a:r>
              <a:rPr lang="en-GB" sz="2000" b="1" i="1" dirty="0" smtClean="0">
                <a:solidFill>
                  <a:srgbClr val="FF0000"/>
                </a:solidFill>
                <a:effectLst>
                  <a:outerShdw blurRad="38100" dist="38100" dir="2700000" algn="tl">
                    <a:srgbClr val="000000">
                      <a:alpha val="43137"/>
                    </a:srgbClr>
                  </a:outerShdw>
                </a:effectLst>
                <a:latin typeface="Bookman Old Style" panose="02050604050505020204" pitchFamily="18" charset="0"/>
              </a:rPr>
              <a:t>Purpose</a:t>
            </a:r>
            <a:endParaRPr lang="en-GB" sz="800" b="1" i="1" dirty="0">
              <a:solidFill>
                <a:srgbClr val="FF0000"/>
              </a:solidFill>
              <a:effectLst>
                <a:outerShdw blurRad="38100" dist="38100" dir="2700000" algn="tl">
                  <a:srgbClr val="000000">
                    <a:alpha val="43137"/>
                  </a:srgbClr>
                </a:outerShdw>
              </a:effectLst>
              <a:latin typeface="Bookman Old Style" panose="02050604050505020204" pitchFamily="18" charset="0"/>
            </a:endParaRPr>
          </a:p>
          <a:p>
            <a:pPr marL="342900" indent="-342900" algn="just">
              <a:buFont typeface="Wingdings" panose="05000000000000000000" pitchFamily="2" charset="2"/>
              <a:buChar char="§"/>
            </a:pPr>
            <a:r>
              <a:rPr lang="en-GB" sz="2000" b="1" i="1" dirty="0" smtClean="0">
                <a:solidFill>
                  <a:srgbClr val="FF0000"/>
                </a:solidFill>
                <a:effectLst>
                  <a:outerShdw blurRad="38100" dist="38100" dir="2700000" algn="tl">
                    <a:srgbClr val="000000">
                      <a:alpha val="43137"/>
                    </a:srgbClr>
                  </a:outerShdw>
                </a:effectLst>
                <a:latin typeface="Bookman Old Style" panose="02050604050505020204" pitchFamily="18" charset="0"/>
              </a:rPr>
              <a:t>Audience</a:t>
            </a:r>
            <a:endParaRPr lang="en-GB" sz="800" b="1" i="1" dirty="0">
              <a:solidFill>
                <a:srgbClr val="FF0000"/>
              </a:solidFill>
              <a:effectLst>
                <a:outerShdw blurRad="38100" dist="38100" dir="2700000" algn="tl">
                  <a:srgbClr val="000000">
                    <a:alpha val="43137"/>
                  </a:srgbClr>
                </a:outerShdw>
              </a:effectLst>
              <a:latin typeface="Bookman Old Style" panose="02050604050505020204" pitchFamily="18" charset="0"/>
            </a:endParaRPr>
          </a:p>
          <a:p>
            <a:pPr marL="342900" indent="-342900" algn="just">
              <a:buFont typeface="Wingdings" panose="05000000000000000000" pitchFamily="2" charset="2"/>
              <a:buChar char="§"/>
            </a:pPr>
            <a:r>
              <a:rPr lang="en-GB" sz="2000" b="1" i="1" dirty="0">
                <a:solidFill>
                  <a:srgbClr val="FF0000"/>
                </a:solidFill>
                <a:effectLst>
                  <a:outerShdw blurRad="38100" dist="38100" dir="2700000" algn="tl">
                    <a:srgbClr val="000000">
                      <a:alpha val="43137"/>
                    </a:srgbClr>
                  </a:outerShdw>
                </a:effectLst>
                <a:latin typeface="Bookman Old Style" panose="02050604050505020204" pitchFamily="18" charset="0"/>
              </a:rPr>
              <a:t>Timings</a:t>
            </a:r>
          </a:p>
        </p:txBody>
      </p:sp>
    </p:spTree>
    <p:extLst>
      <p:ext uri="{BB962C8B-B14F-4D97-AF65-F5344CB8AC3E}">
        <p14:creationId xmlns:p14="http://schemas.microsoft.com/office/powerpoint/2010/main" val="18359228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16424</TotalTime>
  <Words>4155</Words>
  <Application>Microsoft Office PowerPoint</Application>
  <PresentationFormat>Affichage à l'écran (4:3)</PresentationFormat>
  <Paragraphs>295</Paragraphs>
  <Slides>24</Slides>
  <Notes>20</Notes>
  <HiddenSlides>0</HiddenSlides>
  <MMClips>1</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24</vt:i4>
      </vt:variant>
    </vt:vector>
  </HeadingPairs>
  <TitlesOfParts>
    <vt:vector size="31" baseType="lpstr">
      <vt:lpstr>Arial</vt:lpstr>
      <vt:lpstr>Bookman Old Style</vt:lpstr>
      <vt:lpstr>Calibri</vt:lpstr>
      <vt:lpstr>Museo 700</vt:lpstr>
      <vt:lpstr>Trebuchet MS</vt:lpstr>
      <vt:lpstr>Wingdings</vt:lpstr>
      <vt:lpstr>Office Theme</vt:lpstr>
      <vt:lpstr>Présentation PowerPoint</vt:lpstr>
      <vt:lpstr>Présentation PowerPoint</vt:lpstr>
      <vt:lpstr>Why is Public Speaking  an Important Skill to Have?</vt:lpstr>
      <vt:lpstr>Présentation PowerPoint</vt:lpstr>
      <vt:lpstr>Présentation PowerPoint</vt:lpstr>
      <vt:lpstr>The benefits of public speaking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Watch the Experts</vt:lpstr>
      <vt:lpstr>Dress to Impress</vt:lpstr>
      <vt:lpstr>Visit the Space Before Presenting</vt:lpstr>
      <vt:lpstr>Know Your Material</vt:lpstr>
      <vt:lpstr>Content</vt:lpstr>
      <vt:lpstr>Body Language &amp;  Personality</vt:lpstr>
      <vt:lpstr>Practice, Practice, Practice</vt:lpstr>
      <vt:lpstr>Get Feedback</vt:lpstr>
      <vt:lpstr>Prepare for the Unexpected</vt:lpstr>
      <vt:lpstr>Do’s and Don’ts</vt:lpstr>
    </vt:vector>
  </TitlesOfParts>
  <Company>GCU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setup</dc:creator>
  <cp:lastModifiedBy>YS</cp:lastModifiedBy>
  <cp:revision>286</cp:revision>
  <cp:lastPrinted>2016-02-10T12:36:36Z</cp:lastPrinted>
  <dcterms:created xsi:type="dcterms:W3CDTF">2014-08-18T10:19:29Z</dcterms:created>
  <dcterms:modified xsi:type="dcterms:W3CDTF">2022-10-19T11:20:11Z</dcterms:modified>
</cp:coreProperties>
</file>