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49" r:id="rId1"/>
    <p:sldMasterId id="2147483676" r:id="rId2"/>
    <p:sldMasterId id="2147483700" r:id="rId3"/>
  </p:sldMasterIdLst>
  <p:notesMasterIdLst>
    <p:notesMasterId r:id="rId18"/>
  </p:notesMasterIdLst>
  <p:sldIdLst>
    <p:sldId id="269" r:id="rId4"/>
    <p:sldId id="385" r:id="rId5"/>
    <p:sldId id="428" r:id="rId6"/>
    <p:sldId id="445" r:id="rId7"/>
    <p:sldId id="442" r:id="rId8"/>
    <p:sldId id="430" r:id="rId9"/>
    <p:sldId id="431" r:id="rId10"/>
    <p:sldId id="435" r:id="rId11"/>
    <p:sldId id="433" r:id="rId12"/>
    <p:sldId id="429" r:id="rId13"/>
    <p:sldId id="441" r:id="rId14"/>
    <p:sldId id="444" r:id="rId15"/>
    <p:sldId id="440" r:id="rId16"/>
    <p:sldId id="283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FF0066"/>
    <a:srgbClr val="FFFF00"/>
    <a:srgbClr val="66FFFF"/>
    <a:srgbClr val="FFFF99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81" autoAdjust="0"/>
    <p:restoredTop sz="94714" autoAdjust="0"/>
  </p:normalViewPr>
  <p:slideViewPr>
    <p:cSldViewPr>
      <p:cViewPr>
        <p:scale>
          <a:sx n="77" d="100"/>
          <a:sy n="77" d="100"/>
        </p:scale>
        <p:origin x="-105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5340-B33D-4B4F-8F20-A7305B6C9BB9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3236-45E2-42E9-9969-1A441458B2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1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73236-45E2-42E9-9969-1A441458B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73236-45E2-42E9-9969-1A441458B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677A8950-6E72-4921-112D-3A28BEE964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793D4705-A5A8-7D28-4CAF-0A02E405F4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="" xmlns:a16="http://schemas.microsoft.com/office/drawing/2014/main" id="{2CA0E2D3-AA88-B198-62E7-B3A7A66688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868620EC-3231-AE60-4378-26CD0DB8E0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A1352134-06AF-75BB-2109-DBB3B15B2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="" xmlns:a16="http://schemas.microsoft.com/office/drawing/2014/main" id="{6E91410A-87F4-649F-3EB5-14246ED06E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="" xmlns:a16="http://schemas.microsoft.com/office/drawing/2014/main" id="{41FB15A8-9DAB-9C7C-2165-C5B4B8B76F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="" xmlns:a16="http://schemas.microsoft.com/office/drawing/2014/main" id="{49F5A9B7-EDC1-164F-149E-096A809887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="" xmlns:a16="http://schemas.microsoft.com/office/drawing/2014/main" id="{78564517-4803-4BAB-D6E7-BB92A204BB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="" xmlns:a16="http://schemas.microsoft.com/office/drawing/2014/main" id="{A727DE8A-74A7-A5C3-D54B-BBA816F33D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="" xmlns:a16="http://schemas.microsoft.com/office/drawing/2014/main" id="{9466BFAA-DAFE-5CDE-8D5A-AA653EC957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="" xmlns:a16="http://schemas.microsoft.com/office/drawing/2014/main" id="{3316DCF8-FBEE-4A22-7532-5DB63620F9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="" xmlns:a16="http://schemas.microsoft.com/office/drawing/2014/main" id="{3ACA0904-F352-3997-C726-3C6EC5011C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="" xmlns:a16="http://schemas.microsoft.com/office/drawing/2014/main" id="{D34894C2-9DBF-9249-1657-2089BC965B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="" xmlns:a16="http://schemas.microsoft.com/office/drawing/2014/main" id="{B442F469-9815-6070-CD78-AB3FEB8473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="" xmlns:a16="http://schemas.microsoft.com/office/drawing/2014/main" id="{220C3B01-2F4B-0870-B738-62E40A3888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="" xmlns:a16="http://schemas.microsoft.com/office/drawing/2014/main" id="{6675125C-ECC7-7852-5451-53F276B5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="" xmlns:a16="http://schemas.microsoft.com/office/drawing/2014/main" id="{2CC57DED-3571-10D8-684D-42A46FBD7A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="" xmlns:a16="http://schemas.microsoft.com/office/drawing/2014/main" id="{8633CB01-E53C-7B1E-497D-4376028EDC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="" xmlns:a16="http://schemas.microsoft.com/office/drawing/2014/main" id="{453C0713-257F-E033-9639-24D89B3097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="" xmlns:a16="http://schemas.microsoft.com/office/drawing/2014/main" id="{F49B9819-1ED2-A298-6C57-24C98FE772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="" xmlns:a16="http://schemas.microsoft.com/office/drawing/2014/main" id="{9D4F4F78-A312-C8FD-15DB-DC356ACB9A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="" xmlns:a16="http://schemas.microsoft.com/office/drawing/2014/main" id="{12F670A9-AC81-440E-D83C-464C327C4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="" xmlns:a16="http://schemas.microsoft.com/office/drawing/2014/main" id="{E80143F0-B1FD-60FF-8451-9B51892521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="" xmlns:a16="http://schemas.microsoft.com/office/drawing/2014/main" id="{D41F11C6-66D5-629E-DC7B-980479B9AE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="" xmlns:a16="http://schemas.microsoft.com/office/drawing/2014/main" id="{B390F5E2-6E2B-87F2-5E01-705AFEAC0E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="" xmlns:a16="http://schemas.microsoft.com/office/drawing/2014/main" id="{6DA3D23C-8741-99D3-9E02-580F4891757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="" xmlns:a16="http://schemas.microsoft.com/office/drawing/2014/main" id="{96F3732D-1082-42FE-567B-0E6614C4009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="" xmlns:a16="http://schemas.microsoft.com/office/drawing/2014/main" id="{FE3A3D1C-50D3-9194-5C56-370B464104B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="" xmlns:a16="http://schemas.microsoft.com/office/drawing/2014/main" id="{86ED1D64-299B-D290-AF8C-F8C76DF7ED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="" xmlns:a16="http://schemas.microsoft.com/office/drawing/2014/main" id="{B9289678-B571-1B89-93EB-D6F3CE278D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="" xmlns:a16="http://schemas.microsoft.com/office/drawing/2014/main" id="{B340632E-BA95-71FC-6567-DD6828BABE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="" xmlns:a16="http://schemas.microsoft.com/office/drawing/2014/main" id="{2578C6CC-EAA2-29DF-FD58-4A4A427523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="" xmlns:a16="http://schemas.microsoft.com/office/drawing/2014/main" id="{789E81BE-98C9-1244-7550-09B86269AC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="" xmlns:a16="http://schemas.microsoft.com/office/drawing/2014/main" id="{5B9691E2-A27C-8EB6-9575-B14427C538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="" xmlns:a16="http://schemas.microsoft.com/office/drawing/2014/main" id="{3E054304-0E0F-32EA-307D-A23E4E22DB7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="" xmlns:a16="http://schemas.microsoft.com/office/drawing/2014/main" id="{E6F6198B-1AD8-9B56-B820-15B5FF3E152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9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4509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="" xmlns:a16="http://schemas.microsoft.com/office/drawing/2014/main" id="{2C17C504-BE9F-8169-F5F7-ECD3A6FD4F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="" xmlns:a16="http://schemas.microsoft.com/office/drawing/2014/main" id="{333ED7AB-A3DD-D9F2-D20C-831A7C6EE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="" xmlns:a16="http://schemas.microsoft.com/office/drawing/2014/main" id="{F8ED4433-4C4C-92BD-46A3-7FB8667BC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790A86-1F77-43AB-BFFB-19EF9217E75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64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22F4FE40-4600-4389-2A0B-BDF1E06C8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15DA758B-4845-1A6D-34FA-25EED1861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9F908941-7DF9-46FE-FE07-DA58FEDF5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BB90-4A16-46CF-A421-BD813E2E420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22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37EFE869-923C-AC72-DDBE-D07917B78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AF86D3A7-75DD-AA37-B08B-9F26A34B47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6B75A0D6-AE85-4327-F251-000FB3C03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5F94-82EF-4246-9E54-0BE93F15B4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3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473CA1E-6274-11AC-20A8-3F3E68E30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B869B0-6FE3-9693-505C-E4EDFD887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69534F4-E89A-8A80-858C-062D702D1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5314-C13E-40FA-9346-74CE572BE63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4399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EEA76E5-8560-C205-C96C-192BC962C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026209B-D80E-0285-42DA-345940981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3F4FEB5-7AB2-1202-1560-FA156EB72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93D8-6505-4EA9-9322-FFCB907EC01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884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01CF75D-AA2C-A57B-E776-5EF7C2609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EEF07C7-7549-AAAB-C397-4DD96E57F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01A7E02-F533-117D-2427-4634ACE9B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6B1E-4726-4750-86DB-4AEF8ECF8A2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702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11E516-6BEC-AE11-927C-16191D138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6C4B53-73C2-CEF9-10DA-DC6639047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F52B6F-6F79-2D68-0276-F94212B4A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4165-2BB0-4944-ABA4-6005A5CF43E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86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3C9A4AF-A16A-BD5A-6372-C5410366F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77F3616-FF3D-37A5-F117-DCEF50199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F8194FB-237D-2AF0-C27A-D57416112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3829C-2652-4218-911B-56268448155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1127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CB347B6-7FFF-5510-DEF8-803C02D84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5C79064-CE05-8493-46A6-22297D628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36BED9D-9C1E-3A63-BDD2-04763B7F5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B52E-C638-4466-BDD1-F892B5A0640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313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0FBF409-78D4-F212-B721-9C2969B67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62652F8-C3AD-5F7E-37DB-D7D9694AB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B0918F8-10FC-6776-ACAA-F4BEF2FB8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4032-617D-4022-BB28-EE5C3E2C701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8477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C8DFF98-9466-C19B-81B8-7043342B4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9B72E6-30E6-33F5-4C79-ACC4813AF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55B43DE-FE31-9FB6-D854-8BF11F08B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AE41-3796-40A2-B388-E0F2AFDB9F2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982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79596570-1DCC-D932-8E20-A7722D3B1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655CD77B-1CBA-CF1A-F51A-FFC0A3F47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B35814B6-3163-E19F-95E8-42F42F28D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AE1F6-E30E-4A4C-95DB-5CA427413B0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335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458450A-BEBE-4748-A769-F1907EAF0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E8A1AFB-A7BF-5432-ADED-80D7F8274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632A91-ADAC-3809-F280-53FFF363B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9A05-1D5B-4A5A-837C-AFBF9ACCA55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70758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ED1B3A2-5098-9F6D-5B9A-9C750279B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4D192B8-B571-C426-F849-B40B07306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542591-2714-DB31-ABC3-FCC83FAAC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FE1F-A960-454D-A13A-2AA0B1904C7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51741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80EE74F-E8C6-6AEE-7211-D90AED556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A5E21BF-A0BE-93A7-0704-A91AC717C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03E500A-6B2B-F460-54F6-22F73416E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C2A6-EAC5-45B1-9F02-50B2A50C693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75425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80749B9-4B78-FADA-1B0F-BD0CFC230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D6533075-F37C-7DC1-9EC0-900C3DD58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4207F242-C038-BD26-FB7B-01244FB32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572D-701C-4A5F-8D64-EB22AE9F2D2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39708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7730C522-010B-B941-D504-C7DAC9F2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DDDA2156-BF4D-8FE2-2EB4-7A96BDA223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B06AD78-15C6-40E5-8A60-9669EB868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2207-ECE5-4638-9D7B-5C6B06CA237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13313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2423B6E-5E35-D3ED-0804-0BD4F79589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8ED39E8F-6A08-8530-F854-47CB24B74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4814944-9641-1C1F-BECA-942A2C012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8381-5D82-4836-B2AC-493B8462079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27549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="" xmlns:a16="http://schemas.microsoft.com/office/drawing/2014/main" id="{67E6BE34-41E2-B796-2314-C80E778114A9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="" xmlns:a16="http://schemas.microsoft.com/office/drawing/2014/main" id="{CF841EF7-9807-E732-2063-5E15FCA6357D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" name="Freeform 9">
              <a:extLst>
                <a:ext uri="{FF2B5EF4-FFF2-40B4-BE49-F238E27FC236}">
                  <a16:creationId xmlns="" xmlns:a16="http://schemas.microsoft.com/office/drawing/2014/main" id="{FB4B423F-D791-05B2-71FE-81DA3E6B4C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="" xmlns:a16="http://schemas.microsoft.com/office/drawing/2014/main" id="{F49D4F05-59A4-EE55-273A-CDF87012E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>
              <a:extLst>
                <a:ext uri="{FF2B5EF4-FFF2-40B4-BE49-F238E27FC236}">
                  <a16:creationId xmlns="" xmlns:a16="http://schemas.microsoft.com/office/drawing/2014/main" id="{8FA4D4FD-5619-DA5E-ABB7-4D50DD337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2">
              <a:extLst>
                <a:ext uri="{FF2B5EF4-FFF2-40B4-BE49-F238E27FC236}">
                  <a16:creationId xmlns="" xmlns:a16="http://schemas.microsoft.com/office/drawing/2014/main" id="{9AEDA600-E59E-4267-DAAF-3C0569D8C7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" name="Freeform 13">
                <a:extLst>
                  <a:ext uri="{FF2B5EF4-FFF2-40B4-BE49-F238E27FC236}">
                    <a16:creationId xmlns="" xmlns:a16="http://schemas.microsoft.com/office/drawing/2014/main" id="{81B93A8B-3ECF-1A8E-DBFB-664E15B455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4">
                <a:extLst>
                  <a:ext uri="{FF2B5EF4-FFF2-40B4-BE49-F238E27FC236}">
                    <a16:creationId xmlns="" xmlns:a16="http://schemas.microsoft.com/office/drawing/2014/main" id="{C7905CF7-58DF-60D8-50AB-014B0CA1EA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="" xmlns:a16="http://schemas.microsoft.com/office/drawing/2014/main" id="{2F9E3D5E-513B-7581-23DC-96B769204D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="" xmlns:a16="http://schemas.microsoft.com/office/drawing/2014/main" id="{A290E441-BDEB-5ACD-5679-495F8E9818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="" xmlns:a16="http://schemas.microsoft.com/office/drawing/2014/main" id="{FB09923C-49FE-8260-5FF4-514D76236B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8">
            <a:extLst>
              <a:ext uri="{FF2B5EF4-FFF2-40B4-BE49-F238E27FC236}">
                <a16:creationId xmlns="" xmlns:a16="http://schemas.microsoft.com/office/drawing/2014/main" id="{F9C407CF-3B5D-B657-8B98-2EA715BE5196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432BC33F-5EBA-4A5D-1237-B97D2C83F47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8FA9CADB-F37B-BA5C-B916-A1C46EFB496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FBF6CEE8-F975-9E3E-B64A-F8209CB841F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22">
              <a:extLst>
                <a:ext uri="{FF2B5EF4-FFF2-40B4-BE49-F238E27FC236}">
                  <a16:creationId xmlns="" xmlns:a16="http://schemas.microsoft.com/office/drawing/2014/main" id="{00734308-0AD2-A91F-65FA-BEBA7533BD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70" cy="667"/>
              <a:chOff x="4986" y="2752"/>
              <a:chExt cx="470" cy="667"/>
            </a:xfrm>
          </p:grpSpPr>
          <p:sp>
            <p:nvSpPr>
              <p:cNvPr id="18" name="Freeform 23">
                <a:extLst>
                  <a:ext uri="{FF2B5EF4-FFF2-40B4-BE49-F238E27FC236}">
                    <a16:creationId xmlns="" xmlns:a16="http://schemas.microsoft.com/office/drawing/2014/main" id="{7FAB0D94-80C7-50D7-D516-60CC44D6E0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4">
                <a:extLst>
                  <a:ext uri="{FF2B5EF4-FFF2-40B4-BE49-F238E27FC236}">
                    <a16:creationId xmlns="" xmlns:a16="http://schemas.microsoft.com/office/drawing/2014/main" id="{2D7D8372-F96E-58A5-BF0D-5FF89BE7E2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5">
                <a:extLst>
                  <a:ext uri="{FF2B5EF4-FFF2-40B4-BE49-F238E27FC236}">
                    <a16:creationId xmlns="" xmlns:a16="http://schemas.microsoft.com/office/drawing/2014/main" id="{8B34594C-53B5-3C6F-B771-6BC0F9EA99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6">
                <a:extLst>
                  <a:ext uri="{FF2B5EF4-FFF2-40B4-BE49-F238E27FC236}">
                    <a16:creationId xmlns="" xmlns:a16="http://schemas.microsoft.com/office/drawing/2014/main" id="{7F03A1E5-1A62-FA6B-F1A8-70199146DD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7">
                <a:extLst>
                  <a:ext uri="{FF2B5EF4-FFF2-40B4-BE49-F238E27FC236}">
                    <a16:creationId xmlns="" xmlns:a16="http://schemas.microsoft.com/office/drawing/2014/main" id="{CC311D25-E35E-823E-D8DB-55A55021D2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Freeform 28">
            <a:extLst>
              <a:ext uri="{FF2B5EF4-FFF2-40B4-BE49-F238E27FC236}">
                <a16:creationId xmlns="" xmlns:a16="http://schemas.microsoft.com/office/drawing/2014/main" id="{150FD5F6-C269-8378-E2E3-E487878FB73C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9">
            <a:extLst>
              <a:ext uri="{FF2B5EF4-FFF2-40B4-BE49-F238E27FC236}">
                <a16:creationId xmlns="" xmlns:a16="http://schemas.microsoft.com/office/drawing/2014/main" id="{84DA018B-1A83-81BC-8EDD-8DE25A8F8754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="" xmlns:a16="http://schemas.microsoft.com/office/drawing/2014/main" id="{F363AA42-CFF7-0C99-DBA1-74F2EDF4E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" name="Rectangle 6">
            <a:extLst>
              <a:ext uri="{FF2B5EF4-FFF2-40B4-BE49-F238E27FC236}">
                <a16:creationId xmlns="" xmlns:a16="http://schemas.microsoft.com/office/drawing/2014/main" id="{B13BBCAE-1421-966D-B1AD-F2800E001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" name="Rectangle 7">
            <a:extLst>
              <a:ext uri="{FF2B5EF4-FFF2-40B4-BE49-F238E27FC236}">
                <a16:creationId xmlns="" xmlns:a16="http://schemas.microsoft.com/office/drawing/2014/main" id="{D92ED00C-4E32-8917-A76E-249C3230C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31D7B-FA48-46E2-8548-1FC67FA6FE3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5340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863307E-3A7E-FAF5-909C-40F7A8ACD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FFD46D1-98EB-0F0A-CCDC-7EB95C52E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C1361436-156B-16BE-7E09-2D55820C8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1513-B099-4A07-A25D-5D11C717D0B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46928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3DB5B52A-6BF8-0DD7-8A62-775E19C2D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FF6B6C3-5ECB-BAB2-CC5E-66E19FB5A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D31D91C1-87B3-B5AB-23B9-54C4443BC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3F60-BB53-48CF-86CE-30CF326D9D5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0496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BAD992C-783D-ADF9-24CC-C7228CE3EC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DFE2E4D-6F6B-84E8-E10E-A74C85BD2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6287E3EA-0B32-2855-CEBF-AFC94E3BD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443D-BAFE-4AD0-9FAC-465B41A1475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2921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="" xmlns:a16="http://schemas.microsoft.com/office/drawing/2014/main" id="{987049B9-1C78-8871-4BBD-F0229C465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="" xmlns:a16="http://schemas.microsoft.com/office/drawing/2014/main" id="{DAF92AA2-FB11-61DE-4C96-5BB7045F8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="" xmlns:a16="http://schemas.microsoft.com/office/drawing/2014/main" id="{92E82220-4412-6359-1B57-31169075D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0F281-628F-4D60-BA5F-D89E9D8C526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43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309D3000-0075-1190-9924-A252993B1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DAB50A8-E8D1-7490-3E2B-06D8B6AE5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D8520BD0-3857-478C-BFAD-C63DF6084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00108-0328-4A74-A5BB-BFC4673D9D9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55736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9BE3F0B-0D0B-4B34-6EBA-C947F631A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69D2066-375F-E910-659E-D771D83B1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7DCD27E-226A-C96B-551E-B5F05237A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B444-2FCD-4C8F-98C7-295AB7CEAF5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1371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E1D944FF-21BF-56F6-720C-55AD48B5B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4AF4E161-C91E-8C7B-C287-CABC739A0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BF6F2502-5533-FD81-D050-1E4C555B6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9783-C197-4301-9C52-C633F77B8A5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09524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5DC47BC-6C88-D5CD-8333-BCF594571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ED5B82-78C6-6CC7-CAFB-9CF11E658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06260C0-A8A4-52AD-A645-0F994D289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EA34-B3F1-4194-BD5B-E3903A2A68E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45617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80FDCF1-FAD7-1D06-DCB9-C09979729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3F62887-6E37-9DB3-60F7-1E7C001A3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DE446A8-1653-E1A9-F77A-3DB379952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E318-A554-4C30-B407-3D6365971A4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65893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DD895A2-49C7-9774-E5FA-53603D6E4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0AD7803-5080-6A58-5BEF-195381958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2DCF98DF-5C60-13A7-8C92-75476C40F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12B7-892E-4602-8FDE-322667F35E3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11492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F966459-8915-77DD-8A2B-C2BFB7D36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5420628-8090-BD6D-009F-D35DFDB5E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59A704D1-71CC-1DE0-DCD1-3C1909758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7C78D-CCC5-46E5-9807-8838F0C7AD4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105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3AD5880F-72BC-867C-C0DE-3BBFF8CA1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7FA9BDD5-49B6-32A2-A3CA-4BC46093F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28CD6154-B126-971A-8F1B-D04F20D56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8161-7D45-4C83-976A-2365096207C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45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="" xmlns:a16="http://schemas.microsoft.com/office/drawing/2014/main" id="{88BC9EB0-6394-A30A-2C24-79CA9BC5F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="" xmlns:a16="http://schemas.microsoft.com/office/drawing/2014/main" id="{F98A77A3-2A65-F15E-6871-3014F6A8B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="" xmlns:a16="http://schemas.microsoft.com/office/drawing/2014/main" id="{245558E8-735D-A9E1-BF4A-996DBF17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D98C-BF06-4216-AD60-ED6DDB3582F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3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="" xmlns:a16="http://schemas.microsoft.com/office/drawing/2014/main" id="{EBBFE543-5726-C984-E663-538053CE7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="" xmlns:a16="http://schemas.microsoft.com/office/drawing/2014/main" id="{D13E2310-9B8C-1108-486D-7A8154AF0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="" xmlns:a16="http://schemas.microsoft.com/office/drawing/2014/main" id="{A87C399C-6611-654D-A350-68FAAD12D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F445-8681-4791-B6AB-860E5E1F84F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6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="" xmlns:a16="http://schemas.microsoft.com/office/drawing/2014/main" id="{9A18F551-ADBA-9D98-DCB7-66A1B2FA0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5D438931-128E-AABC-9B71-510CC632C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="" xmlns:a16="http://schemas.microsoft.com/office/drawing/2014/main" id="{B388755F-73CD-AA15-9C18-357EEB68F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12E4-E1E8-4BBF-AC09-4854BB93957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8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62E044F6-9588-B78E-7710-A263531EC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5216FAFC-AAC1-D33C-E03C-E236EF406D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E2BB50C8-ADC5-E07D-BB75-4AAAA0011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210BA-915A-4B1B-8619-040FD22C11C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1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="" xmlns:a16="http://schemas.microsoft.com/office/drawing/2014/main" id="{58DB1C65-EAE0-18C1-7977-3901E352B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="" xmlns:a16="http://schemas.microsoft.com/office/drawing/2014/main" id="{BB490A84-F123-24C6-D976-30333C215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="" xmlns:a16="http://schemas.microsoft.com/office/drawing/2014/main" id="{5A853864-DE0C-8079-96EF-D758CC790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B123-B4F2-4A03-AF95-E0E5949C7AE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8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8BFADE9D-EA7E-8B99-6D29-67DFE63DB652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4035" name="Freeform 3">
              <a:extLst>
                <a:ext uri="{FF2B5EF4-FFF2-40B4-BE49-F238E27FC236}">
                  <a16:creationId xmlns="" xmlns:a16="http://schemas.microsoft.com/office/drawing/2014/main" id="{B2F2BF47-620B-BA11-D564-89429202EA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6" name="Freeform 4">
              <a:extLst>
                <a:ext uri="{FF2B5EF4-FFF2-40B4-BE49-F238E27FC236}">
                  <a16:creationId xmlns="" xmlns:a16="http://schemas.microsoft.com/office/drawing/2014/main" id="{07097BBC-08D1-803F-5AAA-BCB4AAA3F7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37" name="Freeform 5">
              <a:extLst>
                <a:ext uri="{FF2B5EF4-FFF2-40B4-BE49-F238E27FC236}">
                  <a16:creationId xmlns="" xmlns:a16="http://schemas.microsoft.com/office/drawing/2014/main" id="{B8BBD740-9303-02BE-7F62-F64A3F7893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="" xmlns:a16="http://schemas.microsoft.com/office/drawing/2014/main" id="{BD06D61F-2CE5-999C-75D8-16B7611FC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4039" name="Freeform 7">
                <a:extLst>
                  <a:ext uri="{FF2B5EF4-FFF2-40B4-BE49-F238E27FC236}">
                    <a16:creationId xmlns="" xmlns:a16="http://schemas.microsoft.com/office/drawing/2014/main" id="{9FC60C0B-2590-67A3-6865-F72D466F2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="" xmlns:a16="http://schemas.microsoft.com/office/drawing/2014/main" id="{40E39FB6-BE49-760B-FC3D-ED289E062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="" xmlns:a16="http://schemas.microsoft.com/office/drawing/2014/main" id="{911081CD-444B-80AB-401C-C3BCEAD0AE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="" xmlns:a16="http://schemas.microsoft.com/office/drawing/2014/main" id="{CB3C45EC-0F3B-4AA1-F0A4-E8899DCB8C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3" name="Freeform 11">
                <a:extLst>
                  <a:ext uri="{FF2B5EF4-FFF2-40B4-BE49-F238E27FC236}">
                    <a16:creationId xmlns="" xmlns:a16="http://schemas.microsoft.com/office/drawing/2014/main" id="{3D691747-0821-310F-3145-47D866DABC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4" name="Freeform 12">
                <a:extLst>
                  <a:ext uri="{FF2B5EF4-FFF2-40B4-BE49-F238E27FC236}">
                    <a16:creationId xmlns="" xmlns:a16="http://schemas.microsoft.com/office/drawing/2014/main" id="{358B51BD-78A8-CE1B-BABB-8CC5E182EC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5" name="Freeform 13">
                <a:extLst>
                  <a:ext uri="{FF2B5EF4-FFF2-40B4-BE49-F238E27FC236}">
                    <a16:creationId xmlns="" xmlns:a16="http://schemas.microsoft.com/office/drawing/2014/main" id="{216482C1-FDF4-AD94-CF90-F3D87F1960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6" name="Freeform 14">
                <a:extLst>
                  <a:ext uri="{FF2B5EF4-FFF2-40B4-BE49-F238E27FC236}">
                    <a16:creationId xmlns="" xmlns:a16="http://schemas.microsoft.com/office/drawing/2014/main" id="{A9B2A200-F01F-AC92-7C54-47308987B3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7" name="Freeform 15">
                <a:extLst>
                  <a:ext uri="{FF2B5EF4-FFF2-40B4-BE49-F238E27FC236}">
                    <a16:creationId xmlns="" xmlns:a16="http://schemas.microsoft.com/office/drawing/2014/main" id="{CC13F38A-2B36-F212-05D8-315DF53C7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8" name="Freeform 16">
                <a:extLst>
                  <a:ext uri="{FF2B5EF4-FFF2-40B4-BE49-F238E27FC236}">
                    <a16:creationId xmlns="" xmlns:a16="http://schemas.microsoft.com/office/drawing/2014/main" id="{E8975D75-07D1-E0CC-BE75-71EF77DC58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49" name="Freeform 17">
                <a:extLst>
                  <a:ext uri="{FF2B5EF4-FFF2-40B4-BE49-F238E27FC236}">
                    <a16:creationId xmlns="" xmlns:a16="http://schemas.microsoft.com/office/drawing/2014/main" id="{AB786887-00FA-1EE1-BDEA-65E8237B04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0" name="Freeform 18">
                <a:extLst>
                  <a:ext uri="{FF2B5EF4-FFF2-40B4-BE49-F238E27FC236}">
                    <a16:creationId xmlns="" xmlns:a16="http://schemas.microsoft.com/office/drawing/2014/main" id="{1E1BE994-5159-16DB-8E9F-FCBABD630E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  <p:sp>
            <p:nvSpPr>
              <p:cNvPr id="44051" name="Freeform 19">
                <a:extLst>
                  <a:ext uri="{FF2B5EF4-FFF2-40B4-BE49-F238E27FC236}">
                    <a16:creationId xmlns="" xmlns:a16="http://schemas.microsoft.com/office/drawing/2014/main" id="{8DB24CDD-3BDA-7934-C183-FAAA568989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fr-FR">
                  <a:cs typeface="+mn-cs"/>
                </a:endParaRPr>
              </a:p>
            </p:txBody>
          </p:sp>
        </p:grpSp>
        <p:sp>
          <p:nvSpPr>
            <p:cNvPr id="44052" name="Freeform 20">
              <a:extLst>
                <a:ext uri="{FF2B5EF4-FFF2-40B4-BE49-F238E27FC236}">
                  <a16:creationId xmlns="" xmlns:a16="http://schemas.microsoft.com/office/drawing/2014/main" id="{E1D23A10-F17B-B4D6-E452-DD9C0B4416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3" name="Freeform 21">
              <a:extLst>
                <a:ext uri="{FF2B5EF4-FFF2-40B4-BE49-F238E27FC236}">
                  <a16:creationId xmlns="" xmlns:a16="http://schemas.microsoft.com/office/drawing/2014/main" id="{2663EADB-D9AF-4D78-CC20-EA8D943DB5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44054" name="Freeform 22">
              <a:extLst>
                <a:ext uri="{FF2B5EF4-FFF2-40B4-BE49-F238E27FC236}">
                  <a16:creationId xmlns="" xmlns:a16="http://schemas.microsoft.com/office/drawing/2014/main" id="{985FFB37-DF6F-C69A-8D8B-6DBEB086649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="" xmlns:a16="http://schemas.microsoft.com/office/drawing/2014/main" id="{F87B5E63-A5AC-F7BE-0BF0-5A128114BC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="" xmlns:a16="http://schemas.microsoft.com/office/drawing/2014/main" id="{13328386-A01B-8BAC-BB19-023F50E234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Freeform 25">
              <a:extLst>
                <a:ext uri="{FF2B5EF4-FFF2-40B4-BE49-F238E27FC236}">
                  <a16:creationId xmlns="" xmlns:a16="http://schemas.microsoft.com/office/drawing/2014/main" id="{CF0CA0EA-59AB-3FB2-87AB-F342CA876D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fr-FR">
                <a:cs typeface="+mn-cs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="" xmlns:a16="http://schemas.microsoft.com/office/drawing/2014/main" id="{1C8EDD0F-077C-10A2-7BA6-5EC48D143A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="" xmlns:a16="http://schemas.microsoft.com/office/drawing/2014/main" id="{6055EBCB-799F-ACA8-667D-D731034B92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>
              <a:extLst>
                <a:ext uri="{FF2B5EF4-FFF2-40B4-BE49-F238E27FC236}">
                  <a16:creationId xmlns="" xmlns:a16="http://schemas.microsoft.com/office/drawing/2014/main" id="{9AF86818-41A0-701E-DAB9-EDEA9468269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>
              <a:extLst>
                <a:ext uri="{FF2B5EF4-FFF2-40B4-BE49-F238E27FC236}">
                  <a16:creationId xmlns="" xmlns:a16="http://schemas.microsoft.com/office/drawing/2014/main" id="{B27A8EF8-1001-A0AB-51BF-43D8EA43FB5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>
              <a:extLst>
                <a:ext uri="{FF2B5EF4-FFF2-40B4-BE49-F238E27FC236}">
                  <a16:creationId xmlns="" xmlns:a16="http://schemas.microsoft.com/office/drawing/2014/main" id="{2AB078B4-C06A-14E1-8B09-ACC8E764115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="" xmlns:a16="http://schemas.microsoft.com/office/drawing/2014/main" id="{153B2234-6FE9-DD6C-7450-33EFB9725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="" xmlns:a16="http://schemas.microsoft.com/office/drawing/2014/main" id="{C9977C7D-84EC-8E77-E680-42990A97CB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="" xmlns:a16="http://schemas.microsoft.com/office/drawing/2014/main" id="{EEAEEDD1-86C2-5D68-633E-BEA0F3263C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="" xmlns:a16="http://schemas.microsoft.com/office/drawing/2014/main" id="{C641EF36-7EF4-26EB-4192-CF224C7C26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="" xmlns:a16="http://schemas.microsoft.com/office/drawing/2014/main" id="{C7A6F343-4193-BA45-0007-C81DBC1588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="" xmlns:a16="http://schemas.microsoft.com/office/drawing/2014/main" id="{DD474F4A-316F-E05A-C243-D11E08989C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="" xmlns:a16="http://schemas.microsoft.com/office/drawing/2014/main" id="{79A1D532-C854-E094-B46A-6846EE1BF15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>
              <a:extLst>
                <a:ext uri="{FF2B5EF4-FFF2-40B4-BE49-F238E27FC236}">
                  <a16:creationId xmlns="" xmlns:a16="http://schemas.microsoft.com/office/drawing/2014/main" id="{EC5D0ACA-217C-D715-8368-F5FA4F2B219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71" name="Rectangle 39">
            <a:extLst>
              <a:ext uri="{FF2B5EF4-FFF2-40B4-BE49-F238E27FC236}">
                <a16:creationId xmlns="" xmlns:a16="http://schemas.microsoft.com/office/drawing/2014/main" id="{ED980A4D-AA5F-122F-0A57-E3FC66B6F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44072" name="Rectangle 40">
            <a:extLst>
              <a:ext uri="{FF2B5EF4-FFF2-40B4-BE49-F238E27FC236}">
                <a16:creationId xmlns="" xmlns:a16="http://schemas.microsoft.com/office/drawing/2014/main" id="{A7764D30-6693-997F-9CDA-5FB5DC4395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3" name="Rectangle 41">
            <a:extLst>
              <a:ext uri="{FF2B5EF4-FFF2-40B4-BE49-F238E27FC236}">
                <a16:creationId xmlns="" xmlns:a16="http://schemas.microsoft.com/office/drawing/2014/main" id="{43E2499B-54A6-21FA-B315-9E10F0A995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 b="0" u="none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74" name="Rectangle 42">
            <a:extLst>
              <a:ext uri="{FF2B5EF4-FFF2-40B4-BE49-F238E27FC236}">
                <a16:creationId xmlns="" xmlns:a16="http://schemas.microsoft.com/office/drawing/2014/main" id="{CF289D05-3A04-67C0-36F9-ABFFA28812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 b="0" u="none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6BCCE12-CE72-44FA-858B-FC555F124CF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44075" name="Rectangle 43">
            <a:extLst>
              <a:ext uri="{FF2B5EF4-FFF2-40B4-BE49-F238E27FC236}">
                <a16:creationId xmlns="" xmlns:a16="http://schemas.microsoft.com/office/drawing/2014/main" id="{512C0DF4-AA66-1005-49DB-8DEE70881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36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1EA88039-AE0C-4D4B-9810-283B4C794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5BA4A713-0991-61DA-D61B-F28B15598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="" xmlns:a16="http://schemas.microsoft.com/office/drawing/2014/main" id="{62162C8B-7BA5-6C28-B0E3-E42A43D12F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>
            <a:extLst>
              <a:ext uri="{FF2B5EF4-FFF2-40B4-BE49-F238E27FC236}">
                <a16:creationId xmlns="" xmlns:a16="http://schemas.microsoft.com/office/drawing/2014/main" id="{944D2C9D-0D27-DFD0-F4CA-A507D53C40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6" name="Rectangle 6">
            <a:extLst>
              <a:ext uri="{FF2B5EF4-FFF2-40B4-BE49-F238E27FC236}">
                <a16:creationId xmlns="" xmlns:a16="http://schemas.microsoft.com/office/drawing/2014/main" id="{F03C0566-FABA-31CA-8C76-F4A280DC87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90F5C8-46A9-4AE3-8875-4EC88B1152D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  <p:sldLayoutId id="2147484823" r:id="rId12"/>
    <p:sldLayoutId id="2147484824" r:id="rId13"/>
    <p:sldLayoutId id="2147484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>
            <a:extLst>
              <a:ext uri="{FF2B5EF4-FFF2-40B4-BE49-F238E27FC236}">
                <a16:creationId xmlns="" xmlns:a16="http://schemas.microsoft.com/office/drawing/2014/main" id="{EF3CBEA9-170E-599B-C53F-71A3B8E9A644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C9928A07-1D87-3383-C340-32646EA28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595468C2-E8A9-4CFE-CA8B-003E2F05D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311301" name="Rectangle 5">
            <a:extLst>
              <a:ext uri="{FF2B5EF4-FFF2-40B4-BE49-F238E27FC236}">
                <a16:creationId xmlns="" xmlns:a16="http://schemas.microsoft.com/office/drawing/2014/main" id="{95E627AA-B672-5C85-1C74-97103E6D19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2" name="Rectangle 6">
            <a:extLst>
              <a:ext uri="{FF2B5EF4-FFF2-40B4-BE49-F238E27FC236}">
                <a16:creationId xmlns="" xmlns:a16="http://schemas.microsoft.com/office/drawing/2014/main" id="{0603C943-A588-7A8E-F04E-20E93D2149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1303" name="Rectangle 7">
            <a:extLst>
              <a:ext uri="{FF2B5EF4-FFF2-40B4-BE49-F238E27FC236}">
                <a16:creationId xmlns="" xmlns:a16="http://schemas.microsoft.com/office/drawing/2014/main" id="{897039B7-D2FA-D250-F9A1-6198941D2A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b="0" u="none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6773829-0766-4825-BCF0-C4AC77988D1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80" name="Freeform 8">
            <a:extLst>
              <a:ext uri="{FF2B5EF4-FFF2-40B4-BE49-F238E27FC236}">
                <a16:creationId xmlns="" xmlns:a16="http://schemas.microsoft.com/office/drawing/2014/main" id="{6EE37213-5138-B793-1E22-5B0C941C0862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>
            <a:extLst>
              <a:ext uri="{FF2B5EF4-FFF2-40B4-BE49-F238E27FC236}">
                <a16:creationId xmlns="" xmlns:a16="http://schemas.microsoft.com/office/drawing/2014/main" id="{03F45294-A874-0D4E-06E0-482D78049CDE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" name="Group 10">
            <a:extLst>
              <a:ext uri="{FF2B5EF4-FFF2-40B4-BE49-F238E27FC236}">
                <a16:creationId xmlns="" xmlns:a16="http://schemas.microsoft.com/office/drawing/2014/main" id="{CF4458C9-0D65-9F4F-9C97-512FAC8712C0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>
              <a:extLst>
                <a:ext uri="{FF2B5EF4-FFF2-40B4-BE49-F238E27FC236}">
                  <a16:creationId xmlns="" xmlns:a16="http://schemas.microsoft.com/office/drawing/2014/main" id="{D8CE180E-2C93-90A9-79E1-DDBE87316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2">
              <a:extLst>
                <a:ext uri="{FF2B5EF4-FFF2-40B4-BE49-F238E27FC236}">
                  <a16:creationId xmlns="" xmlns:a16="http://schemas.microsoft.com/office/drawing/2014/main" id="{2B8D9387-0A76-D046-CB7E-0E8121CA4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3">
              <a:extLst>
                <a:ext uri="{FF2B5EF4-FFF2-40B4-BE49-F238E27FC236}">
                  <a16:creationId xmlns="" xmlns:a16="http://schemas.microsoft.com/office/drawing/2014/main" id="{496C8BDC-E211-4A45-D2C5-80D435648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4">
              <a:extLst>
                <a:ext uri="{FF2B5EF4-FFF2-40B4-BE49-F238E27FC236}">
                  <a16:creationId xmlns="" xmlns:a16="http://schemas.microsoft.com/office/drawing/2014/main" id="{110F0949-313E-C6FF-E217-6DD661FB98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5">
              <a:extLst>
                <a:ext uri="{FF2B5EF4-FFF2-40B4-BE49-F238E27FC236}">
                  <a16:creationId xmlns="" xmlns:a16="http://schemas.microsoft.com/office/drawing/2014/main" id="{B0879853-5A71-B250-6C66-795213CF9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6">
              <a:extLst>
                <a:ext uri="{FF2B5EF4-FFF2-40B4-BE49-F238E27FC236}">
                  <a16:creationId xmlns="" xmlns:a16="http://schemas.microsoft.com/office/drawing/2014/main" id="{FEE3D959-51AA-3990-A32F-D4E92AE682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7">
              <a:extLst>
                <a:ext uri="{FF2B5EF4-FFF2-40B4-BE49-F238E27FC236}">
                  <a16:creationId xmlns="" xmlns:a16="http://schemas.microsoft.com/office/drawing/2014/main" id="{40B1ED72-4ADB-22C4-5406-886D3A2CF2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8">
              <a:extLst>
                <a:ext uri="{FF2B5EF4-FFF2-40B4-BE49-F238E27FC236}">
                  <a16:creationId xmlns="" xmlns:a16="http://schemas.microsoft.com/office/drawing/2014/main" id="{B1CEE38C-F0AF-EFB4-8D67-E81F9E9F4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9">
              <a:extLst>
                <a:ext uri="{FF2B5EF4-FFF2-40B4-BE49-F238E27FC236}">
                  <a16:creationId xmlns="" xmlns:a16="http://schemas.microsoft.com/office/drawing/2014/main" id="{B38B2F20-C251-31FC-2550-17B6B7AE46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8" name="Group 20">
              <a:extLst>
                <a:ext uri="{FF2B5EF4-FFF2-40B4-BE49-F238E27FC236}">
                  <a16:creationId xmlns="" xmlns:a16="http://schemas.microsoft.com/office/drawing/2014/main" id="{42027151-2137-0512-4C0A-375BD0F3AA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>
                <a:extLst>
                  <a:ext uri="{FF2B5EF4-FFF2-40B4-BE49-F238E27FC236}">
                    <a16:creationId xmlns="" xmlns:a16="http://schemas.microsoft.com/office/drawing/2014/main" id="{98102A54-8E85-7C69-3745-74B734BCA54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>
                  <a:extLst>
                    <a:ext uri="{FF2B5EF4-FFF2-40B4-BE49-F238E27FC236}">
                      <a16:creationId xmlns="" xmlns:a16="http://schemas.microsoft.com/office/drawing/2014/main" id="{D1E0A444-DAC2-E9A0-AB0E-A2C18A1FFD3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23">
                  <a:extLst>
                    <a:ext uri="{FF2B5EF4-FFF2-40B4-BE49-F238E27FC236}">
                      <a16:creationId xmlns="" xmlns:a16="http://schemas.microsoft.com/office/drawing/2014/main" id="{0264520B-F2D0-6394-B427-73CC228E63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24">
                  <a:extLst>
                    <a:ext uri="{FF2B5EF4-FFF2-40B4-BE49-F238E27FC236}">
                      <a16:creationId xmlns="" xmlns:a16="http://schemas.microsoft.com/office/drawing/2014/main" id="{88C8DB8D-2709-08B3-7F39-DACC58085B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0" name="Freeform 25">
                <a:extLst>
                  <a:ext uri="{FF2B5EF4-FFF2-40B4-BE49-F238E27FC236}">
                    <a16:creationId xmlns="" xmlns:a16="http://schemas.microsoft.com/office/drawing/2014/main" id="{52C08BD2-4A42-D130-07A6-2D536369D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6">
                <a:extLst>
                  <a:ext uri="{FF2B5EF4-FFF2-40B4-BE49-F238E27FC236}">
                    <a16:creationId xmlns="" xmlns:a16="http://schemas.microsoft.com/office/drawing/2014/main" id="{F6EC5A38-4659-A343-3BDF-BE1DB063AB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7">
                <a:extLst>
                  <a:ext uri="{FF2B5EF4-FFF2-40B4-BE49-F238E27FC236}">
                    <a16:creationId xmlns="" xmlns:a16="http://schemas.microsoft.com/office/drawing/2014/main" id="{E497B191-A301-D358-6B51-0F08E241FE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3" name="Group 28">
                <a:extLst>
                  <a:ext uri="{FF2B5EF4-FFF2-40B4-BE49-F238E27FC236}">
                    <a16:creationId xmlns="" xmlns:a16="http://schemas.microsoft.com/office/drawing/2014/main" id="{8FAEB9C4-A090-F8B4-89A8-15A339EE5F9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>
                  <a:extLst>
                    <a:ext uri="{FF2B5EF4-FFF2-40B4-BE49-F238E27FC236}">
                      <a16:creationId xmlns="" xmlns:a16="http://schemas.microsoft.com/office/drawing/2014/main" id="{E2981682-3717-AC94-EA76-A52FD50BCEA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0">
                  <a:extLst>
                    <a:ext uri="{FF2B5EF4-FFF2-40B4-BE49-F238E27FC236}">
                      <a16:creationId xmlns="" xmlns:a16="http://schemas.microsoft.com/office/drawing/2014/main" id="{653729CB-4CF8-E065-5AB4-B6E12BADF6D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1">
                  <a:extLst>
                    <a:ext uri="{FF2B5EF4-FFF2-40B4-BE49-F238E27FC236}">
                      <a16:creationId xmlns="" xmlns:a16="http://schemas.microsoft.com/office/drawing/2014/main" id="{B07BF648-C8CA-DFC8-E730-4141D9FB36C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2">
                  <a:extLst>
                    <a:ext uri="{FF2B5EF4-FFF2-40B4-BE49-F238E27FC236}">
                      <a16:creationId xmlns="" xmlns:a16="http://schemas.microsoft.com/office/drawing/2014/main" id="{380CC262-2EEB-CF72-D72E-FE323EE121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3">
                  <a:extLst>
                    <a:ext uri="{FF2B5EF4-FFF2-40B4-BE49-F238E27FC236}">
                      <a16:creationId xmlns="" xmlns:a16="http://schemas.microsoft.com/office/drawing/2014/main" id="{6A3D21C1-0154-78E6-4E4C-06540AB7407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4">
                  <a:extLst>
                    <a:ext uri="{FF2B5EF4-FFF2-40B4-BE49-F238E27FC236}">
                      <a16:creationId xmlns="" xmlns:a16="http://schemas.microsoft.com/office/drawing/2014/main" id="{0746AD47-22E4-D745-DC5A-6F17D2F9E36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5">
                  <a:extLst>
                    <a:ext uri="{FF2B5EF4-FFF2-40B4-BE49-F238E27FC236}">
                      <a16:creationId xmlns="" xmlns:a16="http://schemas.microsoft.com/office/drawing/2014/main" id="{F05CA029-0A91-1BEB-C95C-2FAE9E7BE00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36">
                  <a:extLst>
                    <a:ext uri="{FF2B5EF4-FFF2-40B4-BE49-F238E27FC236}">
                      <a16:creationId xmlns="" xmlns:a16="http://schemas.microsoft.com/office/drawing/2014/main" id="{DBCFAF3E-6703-2A94-5BBB-0002A99D5BD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83" name="Group 37">
            <a:extLst>
              <a:ext uri="{FF2B5EF4-FFF2-40B4-BE49-F238E27FC236}">
                <a16:creationId xmlns="" xmlns:a16="http://schemas.microsoft.com/office/drawing/2014/main" id="{DDBE37F3-6C43-3792-FF0C-4C26544A69E3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>
              <a:extLst>
                <a:ext uri="{FF2B5EF4-FFF2-40B4-BE49-F238E27FC236}">
                  <a16:creationId xmlns="" xmlns:a16="http://schemas.microsoft.com/office/drawing/2014/main" id="{B59395F4-5599-A775-B866-469C02E9D29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9">
              <a:extLst>
                <a:ext uri="{FF2B5EF4-FFF2-40B4-BE49-F238E27FC236}">
                  <a16:creationId xmlns="" xmlns:a16="http://schemas.microsoft.com/office/drawing/2014/main" id="{470F56BD-9031-121B-143B-6329A4E7868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40">
            <a:extLst>
              <a:ext uri="{FF2B5EF4-FFF2-40B4-BE49-F238E27FC236}">
                <a16:creationId xmlns="" xmlns:a16="http://schemas.microsoft.com/office/drawing/2014/main" id="{BCEC4619-0AD2-F9F7-1FB0-0ED5243E9AD3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>
              <a:extLst>
                <a:ext uri="{FF2B5EF4-FFF2-40B4-BE49-F238E27FC236}">
                  <a16:creationId xmlns="" xmlns:a16="http://schemas.microsoft.com/office/drawing/2014/main" id="{3DED7235-654D-4D3A-D42C-61CAB558582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>
                <a:extLst>
                  <a:ext uri="{FF2B5EF4-FFF2-40B4-BE49-F238E27FC236}">
                    <a16:creationId xmlns="" xmlns:a16="http://schemas.microsoft.com/office/drawing/2014/main" id="{C8EE91F2-A00E-A59C-F30F-6AABF8799D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43">
                <a:extLst>
                  <a:ext uri="{FF2B5EF4-FFF2-40B4-BE49-F238E27FC236}">
                    <a16:creationId xmlns="" xmlns:a16="http://schemas.microsoft.com/office/drawing/2014/main" id="{3A84414B-73BD-3355-7572-1A2C3CC0C2B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>
                  <a:extLst>
                    <a:ext uri="{FF2B5EF4-FFF2-40B4-BE49-F238E27FC236}">
                      <a16:creationId xmlns="" xmlns:a16="http://schemas.microsoft.com/office/drawing/2014/main" id="{3D9FC9B2-19B2-4ABC-2045-5E6D91FE89D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45">
                  <a:extLst>
                    <a:ext uri="{FF2B5EF4-FFF2-40B4-BE49-F238E27FC236}">
                      <a16:creationId xmlns="" xmlns:a16="http://schemas.microsoft.com/office/drawing/2014/main" id="{8D427F53-0A8E-FD61-C57C-983E5EE01B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73" y="307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46">
                  <a:extLst>
                    <a:ext uri="{FF2B5EF4-FFF2-40B4-BE49-F238E27FC236}">
                      <a16:creationId xmlns="" xmlns:a16="http://schemas.microsoft.com/office/drawing/2014/main" id="{24AE118F-377A-3235-E7D5-416E5F78997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83" y="157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47">
                  <a:extLst>
                    <a:ext uri="{FF2B5EF4-FFF2-40B4-BE49-F238E27FC236}">
                      <a16:creationId xmlns="" xmlns:a16="http://schemas.microsoft.com/office/drawing/2014/main" id="{293575B7-CF59-4191-AB73-99D9E832EE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48">
                  <a:extLst>
                    <a:ext uri="{FF2B5EF4-FFF2-40B4-BE49-F238E27FC236}">
                      <a16:creationId xmlns="" xmlns:a16="http://schemas.microsoft.com/office/drawing/2014/main" id="{21ABC026-E6C0-614C-BC96-1444092B9A7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22" y="872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49">
                  <a:extLst>
                    <a:ext uri="{FF2B5EF4-FFF2-40B4-BE49-F238E27FC236}">
                      <a16:creationId xmlns="" xmlns:a16="http://schemas.microsoft.com/office/drawing/2014/main" id="{4241AA83-E09C-5F70-E5BA-AC2FB20BE2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81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50">
                  <a:extLst>
                    <a:ext uri="{FF2B5EF4-FFF2-40B4-BE49-F238E27FC236}">
                      <a16:creationId xmlns="" xmlns:a16="http://schemas.microsoft.com/office/drawing/2014/main" id="{1D2DF417-1DA7-9C92-3D3C-B505ECA5664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51">
                  <a:extLst>
                    <a:ext uri="{FF2B5EF4-FFF2-40B4-BE49-F238E27FC236}">
                      <a16:creationId xmlns="" xmlns:a16="http://schemas.microsoft.com/office/drawing/2014/main" id="{EF267DB2-37B5-7D0D-D5C2-23F4CCF405A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72" y="117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6" name="Line 52">
              <a:extLst>
                <a:ext uri="{FF2B5EF4-FFF2-40B4-BE49-F238E27FC236}">
                  <a16:creationId xmlns="" xmlns:a16="http://schemas.microsoft.com/office/drawing/2014/main" id="{364AE02F-CD0A-7B60-5B7A-9355C2F4DA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8C5FB584-9416-76A8-773D-97F88EB4BA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188" y="3429000"/>
            <a:ext cx="8353425" cy="1150938"/>
          </a:xfrm>
        </p:spPr>
        <p:txBody>
          <a:bodyPr/>
          <a:lstStyle/>
          <a:p>
            <a:pPr rtl="0" eaLnBrk="1" hangingPunct="1">
              <a:defRPr/>
            </a:pPr>
            <a:r>
              <a:rPr lang="fr-FR" sz="3200" b="1" u="sng" dirty="0">
                <a:solidFill>
                  <a:schemeClr val="tx1"/>
                </a:solidFill>
              </a:rPr>
              <a:t>Course n04</a:t>
            </a:r>
            <a:br>
              <a:rPr lang="fr-FR" sz="3200" b="1" u="sng" dirty="0">
                <a:solidFill>
                  <a:schemeClr val="tx1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> Orthogonal projection</a:t>
            </a:r>
            <a:endParaRPr lang="en-US" altLang="ar-DZ" sz="3200" b="1" u="sng" dirty="0">
              <a:solidFill>
                <a:srgbClr val="FF0000"/>
              </a:solidFill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2A2993AF-CE6A-EE76-C261-3FB46ED6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715000"/>
            <a:ext cx="4457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rtl="1" eaLnBrk="1" hangingPunct="1">
              <a:defRPr/>
            </a:pPr>
            <a:r>
              <a:rPr lang="en-US" sz="1800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r>
              <a:rPr lang="fr-FR" sz="1800" b="0" u="none" dirty="0" smtClean="0">
                <a:latin typeface="Arial" charset="0"/>
                <a:cs typeface="Arial" charset="0"/>
              </a:rPr>
              <a:t> 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</a:t>
            </a:r>
            <a:r>
              <a:rPr lang="en-US" sz="1800" u="none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Mili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="" xmlns:a16="http://schemas.microsoft.com/office/drawing/2014/main" id="{BF02B617-A905-888D-D84C-5AFCDAFC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6461125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ar-DZ" sz="2000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1st </a:t>
            </a:r>
            <a:r>
              <a:rPr lang="fr-FR" altLang="ar-DZ" sz="2000" i="1" u="none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year</a:t>
            </a:r>
            <a:r>
              <a:rPr lang="fr-FR" altLang="ar-DZ" sz="2000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architecture</a:t>
            </a:r>
            <a:endParaRPr lang="en-US" altLang="ar-DZ" sz="2000" i="1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7">
            <a:extLst>
              <a:ext uri="{FF2B5EF4-FFF2-40B4-BE49-F238E27FC236}">
                <a16:creationId xmlns="" xmlns:a16="http://schemas.microsoft.com/office/drawing/2014/main" id="{1E2B2771-A471-FC36-93FA-341EB046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4313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800">
                <a:latin typeface="Times New Roman" panose="02020603050405020304" pitchFamily="18" charset="0"/>
              </a:rPr>
              <a:t>Urban Technology Management Institute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150" name="Text Box 8">
            <a:extLst>
              <a:ext uri="{FF2B5EF4-FFF2-40B4-BE49-F238E27FC236}">
                <a16:creationId xmlns="" xmlns:a16="http://schemas.microsoft.com/office/drawing/2014/main" id="{57BA2451-EC38-43CF-62DD-A352BC321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72063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000" dirty="0">
                <a:latin typeface="Times New Roman" panose="02020603050405020304" pitchFamily="18" charset="0"/>
              </a:rPr>
              <a:t>Academic </a:t>
            </a:r>
            <a:r>
              <a:rPr lang="fr-FR" altLang="en-US" sz="2000" dirty="0" err="1">
                <a:latin typeface="Times New Roman" panose="02020603050405020304" pitchFamily="18" charset="0"/>
              </a:rPr>
              <a:t>year</a:t>
            </a:r>
            <a:r>
              <a:rPr lang="fr-FR" altLang="en-US" sz="2000" dirty="0">
                <a:latin typeface="Times New Roman" panose="02020603050405020304" pitchFamily="18" charset="0"/>
              </a:rPr>
              <a:t> 2023 / 2024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6151" name="Picture 9" descr="Photo 031">
            <a:extLst>
              <a:ext uri="{FF2B5EF4-FFF2-40B4-BE49-F238E27FC236}">
                <a16:creationId xmlns="" xmlns:a16="http://schemas.microsoft.com/office/drawing/2014/main" id="{972EFB79-1CCA-FAC5-B315-F6A4CE8F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hoto 028">
            <a:extLst>
              <a:ext uri="{FF2B5EF4-FFF2-40B4-BE49-F238E27FC236}">
                <a16:creationId xmlns="" xmlns:a16="http://schemas.microsoft.com/office/drawing/2014/main" id="{95920DF5-7ACA-3037-A392-4995BC30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285875"/>
            <a:ext cx="230346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Photo 108">
            <a:extLst>
              <a:ext uri="{FF2B5EF4-FFF2-40B4-BE49-F238E27FC236}">
                <a16:creationId xmlns="" xmlns:a16="http://schemas.microsoft.com/office/drawing/2014/main" id="{35093752-7AD9-183E-F8EC-A58DEFD03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285875"/>
            <a:ext cx="24304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="" xmlns:a16="http://schemas.microsoft.com/office/drawing/2014/main" id="{0A53DB6F-1036-D8D3-8CF6-36293DDF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714375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800">
                <a:latin typeface="Times New Roman" panose="02020603050405020304" pitchFamily="18" charset="0"/>
              </a:rPr>
              <a:t>Department of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A9411CF7-EEF3-197E-096B-C93316A5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4857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chemeClr val="tx2"/>
                </a:solidFill>
              </a:rPr>
              <a:t>Paper Formats</a:t>
            </a:r>
            <a:endParaRPr lang="en-US" altLang="ar-DZ" sz="2000" u="none" dirty="0">
              <a:solidFill>
                <a:srgbClr val="FF0000"/>
              </a:solidFill>
            </a:endParaRPr>
          </a:p>
        </p:txBody>
      </p:sp>
      <p:sp>
        <p:nvSpPr>
          <p:cNvPr id="15363" name="ZoneTexte 1">
            <a:extLst>
              <a:ext uri="{FF2B5EF4-FFF2-40B4-BE49-F238E27FC236}">
                <a16:creationId xmlns="" xmlns:a16="http://schemas.microsoft.com/office/drawing/2014/main" id="{B64A72CE-35CF-ED32-1D02-64F4A48A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7826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The formats used are standard formats.</a:t>
            </a:r>
            <a:endParaRPr lang="fr-FR" altLang="en-US" sz="200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ZoneTexte 2">
            <a:extLst>
              <a:ext uri="{FF2B5EF4-FFF2-40B4-BE49-F238E27FC236}">
                <a16:creationId xmlns="" xmlns:a16="http://schemas.microsoft.com/office/drawing/2014/main" id="{C55A4589-2040-E570-9773-7F4EF541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203325"/>
            <a:ext cx="831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latin typeface="Times New Roman" panose="02020603050405020304" pitchFamily="18" charset="0"/>
              </a:rPr>
              <a:t>The basic format is 210mm by 297mm, it is the A4 format</a:t>
            </a:r>
            <a:endParaRPr lang="fr-FR" altLang="en-US" sz="200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ZoneTexte 3">
            <a:extLst>
              <a:ext uri="{FF2B5EF4-FFF2-40B4-BE49-F238E27FC236}">
                <a16:creationId xmlns="" xmlns:a16="http://schemas.microsoft.com/office/drawing/2014/main" id="{3DB2374D-24F0-708C-DAF1-4BE0D4A3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773238"/>
            <a:ext cx="7272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latin typeface="Times New Roman" panose="02020603050405020304" pitchFamily="18" charset="0"/>
              </a:rPr>
              <a:t>The multiples of A4 (doubled each time) give standard formats:</a:t>
            </a:r>
          </a:p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A3 = 297mm par 420mm</a:t>
            </a:r>
          </a:p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A2 = 420 mm par 594mm</a:t>
            </a:r>
          </a:p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A1 = 594 mm par 840mm</a:t>
            </a:r>
          </a:p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A0 = 840mm par 1188mm</a:t>
            </a:r>
          </a:p>
        </p:txBody>
      </p:sp>
      <p:pic>
        <p:nvPicPr>
          <p:cNvPr id="15366" name="Picture 4">
            <a:extLst>
              <a:ext uri="{FF2B5EF4-FFF2-40B4-BE49-F238E27FC236}">
                <a16:creationId xmlns="" xmlns:a16="http://schemas.microsoft.com/office/drawing/2014/main" id="{506D66B5-8F0A-4798-101D-4623B54A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6957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ZoneTexte 5">
            <a:extLst>
              <a:ext uri="{FF2B5EF4-FFF2-40B4-BE49-F238E27FC236}">
                <a16:creationId xmlns="" xmlns:a16="http://schemas.microsoft.com/office/drawing/2014/main" id="{7F2C7A10-6988-457A-E868-55C580A48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6700"/>
            <a:ext cx="4678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 dirty="0">
                <a:latin typeface="Times New Roman" panose="02020603050405020304" pitchFamily="18" charset="0"/>
              </a:rPr>
              <a:t>We use a frame all around the drawing</a:t>
            </a:r>
            <a:endParaRPr lang="fr-FR" altLang="en-US" sz="2000" u="none" dirty="0">
              <a:latin typeface="Times New Roman" panose="02020603050405020304" pitchFamily="18" charset="0"/>
            </a:endParaRPr>
          </a:p>
        </p:txBody>
      </p:sp>
      <p:pic>
        <p:nvPicPr>
          <p:cNvPr id="15368" name="Picture 5">
            <a:extLst>
              <a:ext uri="{FF2B5EF4-FFF2-40B4-BE49-F238E27FC236}">
                <a16:creationId xmlns="" xmlns:a16="http://schemas.microsoft.com/office/drawing/2014/main" id="{2C39E9F5-56B8-549B-0EA6-9D5BA964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652963"/>
            <a:ext cx="32956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29">
            <a:extLst>
              <a:ext uri="{FF2B5EF4-FFF2-40B4-BE49-F238E27FC236}">
                <a16:creationId xmlns="" xmlns:a16="http://schemas.microsoft.com/office/drawing/2014/main" id="{67BE54F4-0B7A-1184-7E15-341AE235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4429125"/>
            <a:ext cx="1143000" cy="1000125"/>
          </a:xfrm>
          <a:prstGeom prst="ellipse">
            <a:avLst/>
          </a:prstGeom>
          <a:noFill/>
          <a:ln w="76200" algn="ctr">
            <a:solidFill>
              <a:srgbClr val="7030A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363" grpId="0"/>
      <p:bldP spid="15364" grpId="0"/>
      <p:bldP spid="15365" grpId="0"/>
      <p:bldP spid="1536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="" xmlns:a16="http://schemas.microsoft.com/office/drawing/2014/main" id="{AFDED95F-4905-77C5-5A3A-C136638B5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143375"/>
            <a:ext cx="7248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58A0203-A0EC-A6A0-944E-4C0EA42EB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5888"/>
            <a:ext cx="4857750" cy="642937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rgbClr val="C00000"/>
                </a:solidFill>
              </a:rPr>
              <a:t>Title block</a:t>
            </a:r>
          </a:p>
        </p:txBody>
      </p:sp>
      <p:sp>
        <p:nvSpPr>
          <p:cNvPr id="16388" name="ZoneTexte 3">
            <a:extLst>
              <a:ext uri="{FF2B5EF4-FFF2-40B4-BE49-F238E27FC236}">
                <a16:creationId xmlns="" xmlns:a16="http://schemas.microsoft.com/office/drawing/2014/main" id="{9C392F98-BAA2-7F5C-54A5-0750B87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title block is a kind of business card of the included drawing (the plan). It includes some information about the presented project.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6389" name="ZoneTexte 5">
            <a:extLst>
              <a:ext uri="{FF2B5EF4-FFF2-40B4-BE49-F238E27FC236}">
                <a16:creationId xmlns="" xmlns:a16="http://schemas.microsoft.com/office/drawing/2014/main" id="{6006D00B-68C9-D5C3-4C44-F478B716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793875"/>
            <a:ext cx="547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It is located in the bottom right corner of the frame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6390" name="ZoneTexte 6">
            <a:extLst>
              <a:ext uri="{FF2B5EF4-FFF2-40B4-BE49-F238E27FC236}">
                <a16:creationId xmlns="" xmlns:a16="http://schemas.microsoft.com/office/drawing/2014/main" id="{A0E2FC8E-F557-B413-0509-3354ACCE0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300288"/>
            <a:ext cx="601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Its width is from 190 to 200mm and its height can vary up to 277mm to 287mm maximum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pic>
        <p:nvPicPr>
          <p:cNvPr id="16391" name="Picture 3">
            <a:extLst>
              <a:ext uri="{FF2B5EF4-FFF2-40B4-BE49-F238E27FC236}">
                <a16:creationId xmlns="" xmlns:a16="http://schemas.microsoft.com/office/drawing/2014/main" id="{5F2ED4F9-F38B-AB36-C7BD-B2307551A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93974"/>
            <a:ext cx="15113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ZoneTexte 7">
            <a:extLst>
              <a:ext uri="{FF2B5EF4-FFF2-40B4-BE49-F238E27FC236}">
                <a16:creationId xmlns="" xmlns:a16="http://schemas.microsoft.com/office/drawing/2014/main" id="{CFB1C9FB-96B2-6BB0-871B-EC75F473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4286250"/>
            <a:ext cx="121443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b="0" u="none">
                <a:solidFill>
                  <a:srgbClr val="FF0000"/>
                </a:solidFill>
                <a:latin typeface="Times New Roman" panose="02020603050405020304" pitchFamily="18" charset="0"/>
              </a:rPr>
              <a:t>Institut de   GTU</a:t>
            </a:r>
            <a:r>
              <a:rPr lang="fr-FR" altLang="en-US" sz="1400" u="none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6393" name="ZoneTexte 8">
            <a:extLst>
              <a:ext uri="{FF2B5EF4-FFF2-40B4-BE49-F238E27FC236}">
                <a16:creationId xmlns="" xmlns:a16="http://schemas.microsoft.com/office/drawing/2014/main" id="{346B3B09-6023-1018-8254-A9493B911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14813"/>
            <a:ext cx="19796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1400" b="0" u="none">
                <a:solidFill>
                  <a:srgbClr val="FF0000"/>
                </a:solidFill>
                <a:latin typeface="Times New Roman" panose="02020603050405020304" pitchFamily="18" charset="0"/>
              </a:rPr>
              <a:t>Université de M’sila </a:t>
            </a:r>
          </a:p>
        </p:txBody>
      </p:sp>
      <p:sp>
        <p:nvSpPr>
          <p:cNvPr id="16394" name="ZoneTexte 9">
            <a:extLst>
              <a:ext uri="{FF2B5EF4-FFF2-40B4-BE49-F238E27FC236}">
                <a16:creationId xmlns="" xmlns:a16="http://schemas.microsoft.com/office/drawing/2014/main" id="{5DE64C90-F0F1-E83F-AD56-734DC809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286250"/>
            <a:ext cx="6127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1600" u="none">
                <a:solidFill>
                  <a:srgbClr val="FF0000"/>
                </a:solidFill>
                <a:latin typeface="Times New Roman" panose="02020603050405020304" pitchFamily="18" charset="0"/>
              </a:rPr>
              <a:t>A2</a:t>
            </a:r>
          </a:p>
        </p:txBody>
      </p:sp>
      <p:sp>
        <p:nvSpPr>
          <p:cNvPr id="16395" name="ZoneTexte 10">
            <a:extLst>
              <a:ext uri="{FF2B5EF4-FFF2-40B4-BE49-F238E27FC236}">
                <a16:creationId xmlns="" xmlns:a16="http://schemas.microsoft.com/office/drawing/2014/main" id="{FACD00D6-4319-1372-ACE1-4CB1585A2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929188"/>
            <a:ext cx="32972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400" b="0" u="none">
                <a:solidFill>
                  <a:srgbClr val="FF0000"/>
                </a:solidFill>
                <a:latin typeface="Times New Roman" panose="02020603050405020304" pitchFamily="18" charset="0"/>
              </a:rPr>
              <a:t>Projection orthogonale</a:t>
            </a:r>
          </a:p>
        </p:txBody>
      </p:sp>
      <p:sp>
        <p:nvSpPr>
          <p:cNvPr id="16396" name="ZoneTexte 11">
            <a:extLst>
              <a:ext uri="{FF2B5EF4-FFF2-40B4-BE49-F238E27FC236}">
                <a16:creationId xmlns="" xmlns:a16="http://schemas.microsoft.com/office/drawing/2014/main" id="{8EAB5350-2F9B-2128-07C1-E1EBB336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572125"/>
            <a:ext cx="116998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1400" b="0" u="none">
                <a:solidFill>
                  <a:srgbClr val="FF0000"/>
                </a:solidFill>
                <a:latin typeface="Times New Roman" panose="02020603050405020304" pitchFamily="18" charset="0"/>
              </a:rPr>
              <a:t>2023:2024</a:t>
            </a:r>
          </a:p>
        </p:txBody>
      </p:sp>
      <p:sp>
        <p:nvSpPr>
          <p:cNvPr id="16397" name="ZoneTexte 12">
            <a:extLst>
              <a:ext uri="{FF2B5EF4-FFF2-40B4-BE49-F238E27FC236}">
                <a16:creationId xmlns="" xmlns:a16="http://schemas.microsoft.com/office/drawing/2014/main" id="{F25887AE-CDF5-5C72-0C3F-24159E28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5500688"/>
            <a:ext cx="23574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1400" b="0" u="none">
                <a:solidFill>
                  <a:srgbClr val="FF0000"/>
                </a:solidFill>
                <a:latin typeface="Times New Roman" panose="02020603050405020304" pitchFamily="18" charset="0"/>
              </a:rPr>
              <a:t>Vue de face- Vue de gauche.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388" grpId="0"/>
      <p:bldP spid="16389" grpId="0"/>
      <p:bldP spid="16390" grpId="0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>
            <a:extLst>
              <a:ext uri="{FF2B5EF4-FFF2-40B4-BE49-F238E27FC236}">
                <a16:creationId xmlns="" xmlns:a16="http://schemas.microsoft.com/office/drawing/2014/main" id="{6AAC7E16-9D08-F25F-C7AA-C0F51B47D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5643563"/>
            <a:ext cx="4033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prepared by </a:t>
            </a:r>
          </a:p>
          <a:p>
            <a:pPr rtl="1" eaLnBrk="1" hangingPunct="1">
              <a:defRPr/>
            </a:pP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professor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Boutabba</a:t>
            </a:r>
            <a:r>
              <a:rPr lang="en-US" sz="1800" u="none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800" u="none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Hynda</a:t>
            </a:r>
            <a:endParaRPr lang="fr-FR" altLang="ar-DZ" sz="1800" b="0" u="none" dirty="0">
              <a:latin typeface="Arial" charset="0"/>
              <a:cs typeface="Arial" charset="0"/>
            </a:endParaRPr>
          </a:p>
        </p:txBody>
      </p:sp>
      <p:sp>
        <p:nvSpPr>
          <p:cNvPr id="17411" name="Text Box 6">
            <a:extLst>
              <a:ext uri="{FF2B5EF4-FFF2-40B4-BE49-F238E27FC236}">
                <a16:creationId xmlns="" xmlns:a16="http://schemas.microsoft.com/office/drawing/2014/main" id="{4B3F5E8E-A7DA-E57F-437B-74154447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215063"/>
            <a:ext cx="324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fr-FR" altLang="ar-DZ" sz="2000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1st </a:t>
            </a:r>
            <a:r>
              <a:rPr lang="fr-FR" altLang="ar-DZ" sz="2000" i="1" u="none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year</a:t>
            </a:r>
            <a:r>
              <a:rPr lang="fr-FR" altLang="ar-DZ" sz="2000" i="1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 architecture course</a:t>
            </a:r>
            <a:endParaRPr lang="en-US" altLang="ar-DZ" sz="2000" i="1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7">
            <a:extLst>
              <a:ext uri="{FF2B5EF4-FFF2-40B4-BE49-F238E27FC236}">
                <a16:creationId xmlns="" xmlns:a16="http://schemas.microsoft.com/office/drawing/2014/main" id="{6700A952-102F-7EF7-7FBF-02850E10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42938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FontTx/>
              <a:buNone/>
            </a:pPr>
            <a:r>
              <a:rPr lang="fr-FR" altLang="en-US" sz="2800">
                <a:latin typeface="Times New Roman" panose="02020603050405020304" pitchFamily="18" charset="0"/>
              </a:rPr>
              <a:t>Urban Technology Management Institute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7413" name="Text Box 8">
            <a:extLst>
              <a:ext uri="{FF2B5EF4-FFF2-40B4-BE49-F238E27FC236}">
                <a16:creationId xmlns="" xmlns:a16="http://schemas.microsoft.com/office/drawing/2014/main" id="{3EB31632-289A-DFBB-6D61-A7BA92C08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14350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FontTx/>
              <a:buNone/>
            </a:pPr>
            <a:r>
              <a:rPr lang="fr-FR" altLang="en-US" sz="2000">
                <a:latin typeface="Times New Roman" panose="02020603050405020304" pitchFamily="18" charset="0"/>
              </a:rPr>
              <a:t>Academic year 2023 / 2024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17414" name="Picture 9" descr="Photo 031">
            <a:extLst>
              <a:ext uri="{FF2B5EF4-FFF2-40B4-BE49-F238E27FC236}">
                <a16:creationId xmlns="" xmlns:a16="http://schemas.microsoft.com/office/drawing/2014/main" id="{693CECF7-7748-10D9-0045-3704388D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28813"/>
            <a:ext cx="219551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Photo 028">
            <a:extLst>
              <a:ext uri="{FF2B5EF4-FFF2-40B4-BE49-F238E27FC236}">
                <a16:creationId xmlns="" xmlns:a16="http://schemas.microsoft.com/office/drawing/2014/main" id="{082451FF-2CAA-0D8F-1A48-4A3F7B8F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928813"/>
            <a:ext cx="230346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Photo 108">
            <a:extLst>
              <a:ext uri="{FF2B5EF4-FFF2-40B4-BE49-F238E27FC236}">
                <a16:creationId xmlns="" xmlns:a16="http://schemas.microsoft.com/office/drawing/2014/main" id="{57F309C4-4213-89E0-3832-596E80C9D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857375"/>
            <a:ext cx="24304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>
            <a:extLst>
              <a:ext uri="{FF2B5EF4-FFF2-40B4-BE49-F238E27FC236}">
                <a16:creationId xmlns="" xmlns:a16="http://schemas.microsoft.com/office/drawing/2014/main" id="{249CD92D-58DC-CEC2-71DD-FC1DC414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1214438"/>
            <a:ext cx="4440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800">
                <a:latin typeface="Times New Roman" panose="02020603050405020304" pitchFamily="18" charset="0"/>
              </a:rPr>
              <a:t>Department of Architecture</a:t>
            </a:r>
          </a:p>
        </p:txBody>
      </p:sp>
      <p:sp>
        <p:nvSpPr>
          <p:cNvPr id="17418" name="Text Box 7">
            <a:extLst>
              <a:ext uri="{FF2B5EF4-FFF2-40B4-BE49-F238E27FC236}">
                <a16:creationId xmlns="" xmlns:a16="http://schemas.microsoft.com/office/drawing/2014/main" id="{097AA035-A449-90E3-1EC1-25B67CC8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0"/>
            <a:ext cx="705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  <a:buFontTx/>
              <a:buNone/>
            </a:pPr>
            <a:r>
              <a:rPr lang="fr-FR" altLang="en-US" sz="2800">
                <a:latin typeface="Times New Roman" panose="02020603050405020304" pitchFamily="18" charset="0"/>
              </a:rPr>
              <a:t>University of M’sila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538567C-04EB-4541-0594-C97F36018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29063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800" u="none" dirty="0">
                <a:solidFill>
                  <a:schemeClr val="tx2"/>
                </a:solidFill>
              </a:rPr>
              <a:t>Exo4: Orthogonal projection</a:t>
            </a:r>
            <a:endParaRPr lang="en-US" altLang="ar-DZ" sz="2800" u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835A45-D548-8471-C40A-863921148386}"/>
              </a:ext>
            </a:extLst>
          </p:cNvPr>
          <p:cNvSpPr/>
          <p:nvPr/>
        </p:nvSpPr>
        <p:spPr bwMode="auto">
          <a:xfrm>
            <a:off x="4071934" y="0"/>
            <a:ext cx="3786214" cy="35716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rtl="1">
              <a:defRPr/>
            </a:pPr>
            <a:r>
              <a:rPr lang="fr-FR" u="none" dirty="0">
                <a:cs typeface="Arial" charset="0"/>
              </a:rPr>
              <a:t>Work </a:t>
            </a:r>
            <a:r>
              <a:rPr lang="fr-FR" u="none" dirty="0" err="1">
                <a:cs typeface="Arial" charset="0"/>
              </a:rPr>
              <a:t>Required</a:t>
            </a:r>
            <a:endParaRPr lang="fr-FR" u="none" dirty="0">
              <a:cs typeface="Arial" charset="0"/>
            </a:endParaRPr>
          </a:p>
        </p:txBody>
      </p:sp>
      <p:sp>
        <p:nvSpPr>
          <p:cNvPr id="18437" name="ZoneTexte 4">
            <a:extLst>
              <a:ext uri="{FF2B5EF4-FFF2-40B4-BE49-F238E27FC236}">
                <a16:creationId xmlns="" xmlns:a16="http://schemas.microsoft.com/office/drawing/2014/main" id="{F7CE29B0-9499-485D-D0BF-2ACDBE9D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85813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Once the volumetric composition chosen by the student is approved by the teacher,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8438" name="ZoneTexte 5">
            <a:extLst>
              <a:ext uri="{FF2B5EF4-FFF2-40B4-BE49-F238E27FC236}">
                <a16:creationId xmlns="" xmlns:a16="http://schemas.microsoft.com/office/drawing/2014/main" id="{086D4BA6-B394-9ADC-E085-A01C7E5C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85938"/>
            <a:ext cx="8072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* Draw the different views on A2 format, choosing the appropriate scale, respecting the type of line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8439" name="ZoneTexte 6">
            <a:extLst>
              <a:ext uri="{FF2B5EF4-FFF2-40B4-BE49-F238E27FC236}">
                <a16:creationId xmlns="" xmlns:a16="http://schemas.microsoft.com/office/drawing/2014/main" id="{B1B27FA7-3095-580D-727E-8351B2C0E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928938"/>
            <a:ext cx="7715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The title block will have the dimensions given in the course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8440" name="ZoneTexte 7">
            <a:extLst>
              <a:ext uri="{FF2B5EF4-FFF2-40B4-BE49-F238E27FC236}">
                <a16:creationId xmlns="" xmlns:a16="http://schemas.microsoft.com/office/drawing/2014/main" id="{D28BF649-B299-AD8E-98CB-55861F9E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643313"/>
            <a:ext cx="792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Each view will be rated and indicated with standardized writing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8441" name="ZoneTexte 8">
            <a:extLst>
              <a:ext uri="{FF2B5EF4-FFF2-40B4-BE49-F238E27FC236}">
                <a16:creationId xmlns="" xmlns:a16="http://schemas.microsoft.com/office/drawing/2014/main" id="{85D4E979-9591-FFEE-49C0-21A27CC7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643438"/>
            <a:ext cx="792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The duration of the exercise is 3 sessions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="" xmlns:a16="http://schemas.microsoft.com/office/drawing/2014/main" id="{99B803BB-1033-7D12-989C-3203B063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205038"/>
            <a:ext cx="525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none" dirty="0">
                <a:solidFill>
                  <a:srgbClr val="FF0000"/>
                </a:solidFill>
                <a:latin typeface="Arial" panose="020B0604020202020204" pitchFamily="34" charset="0"/>
              </a:rPr>
              <a:t>Thank you for your attention</a:t>
            </a:r>
            <a:endParaRPr lang="en-US" altLang="ar-DZ" u="non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="" xmlns:a16="http://schemas.microsoft.com/office/drawing/2014/main" id="{00FE5FD6-A74B-4F5A-7BBD-D542B9D1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384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DZ" altLang="en-US" sz="4000" b="0" u="none">
                <a:solidFill>
                  <a:srgbClr val="000099"/>
                </a:solidFill>
                <a:latin typeface="Arial" panose="020B0604020202020204" pitchFamily="34" charset="0"/>
              </a:rPr>
              <a:t>و شـــكــــرا</a:t>
            </a:r>
            <a:endParaRPr lang="fr-FR" altLang="en-US" sz="4000" b="0" u="none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C8136CD8-B3CC-5677-6318-7776D42D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4857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>
                <a:solidFill>
                  <a:schemeClr val="tx2"/>
                </a:solidFill>
              </a:rPr>
              <a:t>Representing a solid</a:t>
            </a:r>
          </a:p>
        </p:txBody>
      </p:sp>
      <p:sp>
        <p:nvSpPr>
          <p:cNvPr id="7171" name="ZoneTexte 17">
            <a:extLst>
              <a:ext uri="{FF2B5EF4-FFF2-40B4-BE49-F238E27FC236}">
                <a16:creationId xmlns="" xmlns:a16="http://schemas.microsoft.com/office/drawing/2014/main" id="{B243B670-F3C0-0C4A-51BA-EFC900AC2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5813"/>
            <a:ext cx="535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To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represent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any object in nature, photography can be useful.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18">
            <a:extLst>
              <a:ext uri="{FF2B5EF4-FFF2-40B4-BE49-F238E27FC236}">
                <a16:creationId xmlns="" xmlns:a16="http://schemas.microsoft.com/office/drawing/2014/main" id="{2A27286D-0D63-26A5-ABDC-8819E326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642938"/>
            <a:ext cx="1314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ZoneTexte 22">
            <a:extLst>
              <a:ext uri="{FF2B5EF4-FFF2-40B4-BE49-F238E27FC236}">
                <a16:creationId xmlns="" xmlns:a16="http://schemas.microsoft.com/office/drawing/2014/main" id="{A2A60146-55EC-0F65-D80B-5C648661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00188"/>
            <a:ext cx="542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But it cannot describe exactly.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24" name="ZoneTexte 6">
            <a:extLst>
              <a:ext uri="{FF2B5EF4-FFF2-40B4-BE49-F238E27FC236}">
                <a16:creationId xmlns="" xmlns:a16="http://schemas.microsoft.com/office/drawing/2014/main" id="{69A06C62-8542-1066-9B46-C54C790B9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000250"/>
            <a:ext cx="1500187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Times New Roman" panose="02020603050405020304" pitchFamily="18" charset="0"/>
              </a:rPr>
              <a:t>Its shapes</a:t>
            </a:r>
            <a:endParaRPr lang="fr-FR" altLang="en-US" sz="2000" u="none">
              <a:latin typeface="Times New Roman" panose="02020603050405020304" pitchFamily="18" charset="0"/>
            </a:endParaRPr>
          </a:p>
        </p:txBody>
      </p:sp>
      <p:sp>
        <p:nvSpPr>
          <p:cNvPr id="25" name="ZoneTexte 6">
            <a:extLst>
              <a:ext uri="{FF2B5EF4-FFF2-40B4-BE49-F238E27FC236}">
                <a16:creationId xmlns="" xmlns:a16="http://schemas.microsoft.com/office/drawing/2014/main" id="{04E73177-DA27-2B97-13ED-300534120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000250"/>
            <a:ext cx="1857375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Times New Roman" panose="02020603050405020304" pitchFamily="18" charset="0"/>
              </a:rPr>
              <a:t>its dimensions</a:t>
            </a:r>
            <a:endParaRPr lang="fr-FR" altLang="en-US" sz="2000" u="none">
              <a:latin typeface="Times New Roman" panose="02020603050405020304" pitchFamily="18" charset="0"/>
            </a:endParaRPr>
          </a:p>
        </p:txBody>
      </p:sp>
      <p:sp>
        <p:nvSpPr>
          <p:cNvPr id="27" name="ZoneTexte 6">
            <a:extLst>
              <a:ext uri="{FF2B5EF4-FFF2-40B4-BE49-F238E27FC236}">
                <a16:creationId xmlns="" xmlns:a16="http://schemas.microsoft.com/office/drawing/2014/main" id="{F8915E26-B1F3-7F8B-E7A3-2C2E4A3AB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000250"/>
            <a:ext cx="2357437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Times New Roman" panose="02020603050405020304" pitchFamily="18" charset="0"/>
              </a:rPr>
              <a:t>and its hidden faces</a:t>
            </a:r>
            <a:endParaRPr lang="fr-FR" altLang="en-US" sz="2000" u="none">
              <a:latin typeface="Times New Roman" panose="020206030504050203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="" xmlns:a16="http://schemas.microsoft.com/office/drawing/2014/main" id="{B4E37B63-B506-0EBC-901B-93535880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0"/>
            <a:ext cx="278606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8" name="Connecteur droit 32">
            <a:extLst>
              <a:ext uri="{FF2B5EF4-FFF2-40B4-BE49-F238E27FC236}">
                <a16:creationId xmlns="" xmlns:a16="http://schemas.microsoft.com/office/drawing/2014/main" id="{F6E44DFF-DEAA-C7C1-81DD-6A7A953A603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72313" y="1428750"/>
            <a:ext cx="1857375" cy="2857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ZoneTexte 33">
            <a:extLst>
              <a:ext uri="{FF2B5EF4-FFF2-40B4-BE49-F238E27FC236}">
                <a16:creationId xmlns="" xmlns:a16="http://schemas.microsoft.com/office/drawing/2014/main" id="{6FB12EA5-6518-10C3-20F8-B14DEB2ACD6C}"/>
              </a:ext>
            </a:extLst>
          </p:cNvPr>
          <p:cNvSpPr txBox="1">
            <a:spLocks noChangeArrowheads="1"/>
          </p:cNvSpPr>
          <p:nvPr/>
        </p:nvSpPr>
        <p:spPr bwMode="auto">
          <a:xfrm rot="-547704">
            <a:off x="7524750" y="1160463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>
                <a:solidFill>
                  <a:srgbClr val="FF0000"/>
                </a:solidFill>
                <a:latin typeface="Times New Roman" panose="02020603050405020304" pitchFamily="18" charset="0"/>
              </a:rPr>
              <a:t>A =?</a:t>
            </a:r>
          </a:p>
        </p:txBody>
      </p:sp>
      <p:grpSp>
        <p:nvGrpSpPr>
          <p:cNvPr id="2" name="Groupe 43">
            <a:extLst>
              <a:ext uri="{FF2B5EF4-FFF2-40B4-BE49-F238E27FC236}">
                <a16:creationId xmlns="" xmlns:a16="http://schemas.microsoft.com/office/drawing/2014/main" id="{5AFAC42B-9247-0EC9-5C7C-6411B9C15CCF}"/>
              </a:ext>
            </a:extLst>
          </p:cNvPr>
          <p:cNvGrpSpPr>
            <a:grpSpLocks/>
          </p:cNvGrpSpPr>
          <p:nvPr/>
        </p:nvGrpSpPr>
        <p:grpSpPr bwMode="auto">
          <a:xfrm>
            <a:off x="6715125" y="214313"/>
            <a:ext cx="1143000" cy="2000250"/>
            <a:chOff x="6715125" y="214313"/>
            <a:chExt cx="1143000" cy="2000250"/>
          </a:xfrm>
        </p:grpSpPr>
        <p:cxnSp>
          <p:nvCxnSpPr>
            <p:cNvPr id="7211" name="Connecteur droit 35">
              <a:extLst>
                <a:ext uri="{FF2B5EF4-FFF2-40B4-BE49-F238E27FC236}">
                  <a16:creationId xmlns="" xmlns:a16="http://schemas.microsoft.com/office/drawing/2014/main" id="{61FB105A-753D-95E2-01E9-57FBBBAECB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5794" y="1213644"/>
              <a:ext cx="2000250" cy="1588"/>
            </a:xfrm>
            <a:prstGeom prst="line">
              <a:avLst/>
            </a:prstGeom>
            <a:noFill/>
            <a:ln w="28575" algn="ctr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12" name="ZoneTexte 37">
              <a:extLst>
                <a:ext uri="{FF2B5EF4-FFF2-40B4-BE49-F238E27FC236}">
                  <a16:creationId xmlns="" xmlns:a16="http://schemas.microsoft.com/office/drawing/2014/main" id="{F83FD385-1821-31C6-3F91-E35BC472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6563" y="714375"/>
              <a:ext cx="10715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00CC00"/>
                  </a:solidFill>
                  <a:latin typeface="Times New Roman" panose="02020603050405020304" pitchFamily="18" charset="0"/>
                </a:rPr>
                <a:t>B = ?</a:t>
              </a:r>
            </a:p>
          </p:txBody>
        </p:sp>
      </p:grpSp>
      <p:sp>
        <p:nvSpPr>
          <p:cNvPr id="7182" name="Flèche droite 40">
            <a:extLst>
              <a:ext uri="{FF2B5EF4-FFF2-40B4-BE49-F238E27FC236}">
                <a16:creationId xmlns="" xmlns:a16="http://schemas.microsoft.com/office/drawing/2014/main" id="{40AFB14A-1211-136C-7E8D-392CF01CB04D}"/>
              </a:ext>
            </a:extLst>
          </p:cNvPr>
          <p:cNvSpPr>
            <a:spLocks noChangeArrowheads="1"/>
          </p:cNvSpPr>
          <p:nvPr/>
        </p:nvSpPr>
        <p:spPr bwMode="auto">
          <a:xfrm rot="8162789">
            <a:off x="8482013" y="-57150"/>
            <a:ext cx="714375" cy="642938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83" name="Flèche droite 41">
            <a:extLst>
              <a:ext uri="{FF2B5EF4-FFF2-40B4-BE49-F238E27FC236}">
                <a16:creationId xmlns="" xmlns:a16="http://schemas.microsoft.com/office/drawing/2014/main" id="{3E86A79B-04DA-00F6-4B5A-566F73E76F3F}"/>
              </a:ext>
            </a:extLst>
          </p:cNvPr>
          <p:cNvSpPr>
            <a:spLocks noChangeArrowheads="1"/>
          </p:cNvSpPr>
          <p:nvPr/>
        </p:nvSpPr>
        <p:spPr bwMode="auto">
          <a:xfrm rot="2920066">
            <a:off x="5906294" y="159544"/>
            <a:ext cx="714375" cy="642937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43" name="Flèche droite rayée 42">
            <a:extLst>
              <a:ext uri="{FF2B5EF4-FFF2-40B4-BE49-F238E27FC236}">
                <a16:creationId xmlns="" xmlns:a16="http://schemas.microsoft.com/office/drawing/2014/main" id="{106A04CE-0B76-78F2-08B4-C0AF5B8C2A3E}"/>
              </a:ext>
            </a:extLst>
          </p:cNvPr>
          <p:cNvSpPr/>
          <p:nvPr/>
        </p:nvSpPr>
        <p:spPr bwMode="auto">
          <a:xfrm rot="5400000">
            <a:off x="3393282" y="2393156"/>
            <a:ext cx="571500" cy="35718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1">
              <a:defRPr/>
            </a:pPr>
            <a:endParaRPr lang="fr-FR">
              <a:cs typeface="Arial" charset="0"/>
            </a:endParaRPr>
          </a:p>
        </p:txBody>
      </p:sp>
      <p:sp>
        <p:nvSpPr>
          <p:cNvPr id="50" name="ZoneTexte 6">
            <a:extLst>
              <a:ext uri="{FF2B5EF4-FFF2-40B4-BE49-F238E27FC236}">
                <a16:creationId xmlns="" xmlns:a16="http://schemas.microsoft.com/office/drawing/2014/main" id="{39B5C372-37A5-E97B-E458-892E7AA4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2857500"/>
            <a:ext cx="5214937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rtl="1">
              <a:defRPr/>
            </a:pPr>
            <a:r>
              <a:rPr lang="en-US" b="0" u="none" dirty="0"/>
              <a:t>We dissect the solid according to its different </a:t>
            </a:r>
            <a:r>
              <a:rPr lang="en-US" u="none" dirty="0">
                <a:solidFill>
                  <a:srgbClr val="C00000"/>
                </a:solidFill>
              </a:rPr>
              <a:t>views</a:t>
            </a:r>
            <a:endParaRPr lang="fr-FR" u="none" dirty="0">
              <a:solidFill>
                <a:srgbClr val="C00000"/>
              </a:solidFill>
            </a:endParaRPr>
          </a:p>
        </p:txBody>
      </p:sp>
      <p:grpSp>
        <p:nvGrpSpPr>
          <p:cNvPr id="3" name="Groupe 66">
            <a:extLst>
              <a:ext uri="{FF2B5EF4-FFF2-40B4-BE49-F238E27FC236}">
                <a16:creationId xmlns="" xmlns:a16="http://schemas.microsoft.com/office/drawing/2014/main" id="{C158EFA7-1DF2-B2D7-549F-D45B709A7D31}"/>
              </a:ext>
            </a:extLst>
          </p:cNvPr>
          <p:cNvGrpSpPr>
            <a:grpSpLocks/>
          </p:cNvGrpSpPr>
          <p:nvPr/>
        </p:nvGrpSpPr>
        <p:grpSpPr bwMode="auto">
          <a:xfrm>
            <a:off x="8035925" y="747713"/>
            <a:ext cx="501650" cy="428625"/>
            <a:chOff x="7786710" y="3071810"/>
            <a:chExt cx="500860" cy="428628"/>
          </a:xfrm>
        </p:grpSpPr>
        <p:cxnSp>
          <p:nvCxnSpPr>
            <p:cNvPr id="7209" name="Connecteur droit 59">
              <a:extLst>
                <a:ext uri="{FF2B5EF4-FFF2-40B4-BE49-F238E27FC236}">
                  <a16:creationId xmlns="" xmlns:a16="http://schemas.microsoft.com/office/drawing/2014/main" id="{2C9CAB5D-CE04-FA75-C897-BDD2DF6F01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73190" y="3285330"/>
              <a:ext cx="428628" cy="1588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0" name="Connecteur droit 60">
              <a:extLst>
                <a:ext uri="{FF2B5EF4-FFF2-40B4-BE49-F238E27FC236}">
                  <a16:creationId xmlns="" xmlns:a16="http://schemas.microsoft.com/office/drawing/2014/main" id="{C2C33CA1-9034-1C89-7CB4-07C1A4FBCB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7787504" y="3429794"/>
              <a:ext cx="500066" cy="69850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187" name="Picture 28">
            <a:extLst>
              <a:ext uri="{FF2B5EF4-FFF2-40B4-BE49-F238E27FC236}">
                <a16:creationId xmlns="" xmlns:a16="http://schemas.microsoft.com/office/drawing/2014/main" id="{048C21DF-FC4D-6869-6F28-D0AAE563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0"/>
            <a:ext cx="2143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Flèche droite 74">
            <a:extLst>
              <a:ext uri="{FF2B5EF4-FFF2-40B4-BE49-F238E27FC236}">
                <a16:creationId xmlns="" xmlns:a16="http://schemas.microsoft.com/office/drawing/2014/main" id="{6883441A-DD7C-C752-6D30-4A6672D993B8}"/>
              </a:ext>
            </a:extLst>
          </p:cNvPr>
          <p:cNvSpPr>
            <a:spLocks noChangeArrowheads="1"/>
          </p:cNvSpPr>
          <p:nvPr/>
        </p:nvSpPr>
        <p:spPr bwMode="auto">
          <a:xfrm rot="-10629044">
            <a:off x="5651500" y="3235325"/>
            <a:ext cx="64293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89" name="Flèche droite 75">
            <a:extLst>
              <a:ext uri="{FF2B5EF4-FFF2-40B4-BE49-F238E27FC236}">
                <a16:creationId xmlns="" xmlns:a16="http://schemas.microsoft.com/office/drawing/2014/main" id="{478BE724-FEA8-36F8-BD41-99F63CFC6D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65156" y="3893344"/>
            <a:ext cx="64293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90" name="Flèche droite 76">
            <a:extLst>
              <a:ext uri="{FF2B5EF4-FFF2-40B4-BE49-F238E27FC236}">
                <a16:creationId xmlns="" xmlns:a16="http://schemas.microsoft.com/office/drawing/2014/main" id="{19E3A20E-D39E-6670-AD6D-8CEC97634DB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93719" y="2607469"/>
            <a:ext cx="642938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" name="Groupe 83">
            <a:extLst>
              <a:ext uri="{FF2B5EF4-FFF2-40B4-BE49-F238E27FC236}">
                <a16:creationId xmlns="" xmlns:a16="http://schemas.microsoft.com/office/drawing/2014/main" id="{B8E2127D-E964-BC82-0F3D-D43EFF506E8A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3143250"/>
            <a:ext cx="1571625" cy="901700"/>
            <a:chOff x="6215074" y="3143248"/>
            <a:chExt cx="1571636" cy="901703"/>
          </a:xfrm>
        </p:grpSpPr>
        <p:sp>
          <p:nvSpPr>
            <p:cNvPr id="7207" name="Flèche droite 78">
              <a:extLst>
                <a:ext uri="{FF2B5EF4-FFF2-40B4-BE49-F238E27FC236}">
                  <a16:creationId xmlns="" xmlns:a16="http://schemas.microsoft.com/office/drawing/2014/main" id="{61B71EC2-7D28-7E2E-50F6-2F99ACFED5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21486">
              <a:off x="6362891" y="3759199"/>
              <a:ext cx="642942" cy="285752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endParaRPr lang="fr-FR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208" name="Rectangle 82">
              <a:extLst>
                <a:ext uri="{FF2B5EF4-FFF2-40B4-BE49-F238E27FC236}">
                  <a16:creationId xmlns="" xmlns:a16="http://schemas.microsoft.com/office/drawing/2014/main" id="{13D01F67-44D5-B208-4737-975F93AB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5074" y="3143248"/>
              <a:ext cx="1571636" cy="71438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endParaRPr lang="fr-FR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e 95">
            <a:extLst>
              <a:ext uri="{FF2B5EF4-FFF2-40B4-BE49-F238E27FC236}">
                <a16:creationId xmlns="" xmlns:a16="http://schemas.microsoft.com/office/drawing/2014/main" id="{8FC39D3C-492D-0C2F-1B47-F58ED200A302}"/>
              </a:ext>
            </a:extLst>
          </p:cNvPr>
          <p:cNvGrpSpPr>
            <a:grpSpLocks/>
          </p:cNvGrpSpPr>
          <p:nvPr/>
        </p:nvGrpSpPr>
        <p:grpSpPr bwMode="auto">
          <a:xfrm>
            <a:off x="7786688" y="2928938"/>
            <a:ext cx="857250" cy="1000125"/>
            <a:chOff x="7786710" y="2928934"/>
            <a:chExt cx="857256" cy="1000132"/>
          </a:xfrm>
        </p:grpSpPr>
        <p:cxnSp>
          <p:nvCxnSpPr>
            <p:cNvPr id="7202" name="Connecteur droit 85">
              <a:extLst>
                <a:ext uri="{FF2B5EF4-FFF2-40B4-BE49-F238E27FC236}">
                  <a16:creationId xmlns="" xmlns:a16="http://schemas.microsoft.com/office/drawing/2014/main" id="{20757E23-FF2D-3E32-0492-D606A1386A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86710" y="2928934"/>
              <a:ext cx="428628" cy="21431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3" name="Connecteur droit 87">
              <a:extLst>
                <a:ext uri="{FF2B5EF4-FFF2-40B4-BE49-F238E27FC236}">
                  <a16:creationId xmlns="" xmlns:a16="http://schemas.microsoft.com/office/drawing/2014/main" id="{6D997D73-7479-26DC-C3E7-E1EC48B8CC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94595" y="3536157"/>
              <a:ext cx="785024" cy="79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4" name="Connecteur droit 91">
              <a:extLst>
                <a:ext uri="{FF2B5EF4-FFF2-40B4-BE49-F238E27FC236}">
                  <a16:creationId xmlns="" xmlns:a16="http://schemas.microsoft.com/office/drawing/2014/main" id="{D06A6446-3EB2-B07F-3C88-832E87701B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86710" y="3643314"/>
              <a:ext cx="428628" cy="28575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Connecteur droit 93">
              <a:extLst>
                <a:ext uri="{FF2B5EF4-FFF2-40B4-BE49-F238E27FC236}">
                  <a16:creationId xmlns="" xmlns:a16="http://schemas.microsoft.com/office/drawing/2014/main" id="{2CE066A1-F37D-56C6-F333-CF302350AB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58148" y="3286124"/>
              <a:ext cx="71438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Flèche droite 94">
              <a:extLst>
                <a:ext uri="{FF2B5EF4-FFF2-40B4-BE49-F238E27FC236}">
                  <a16:creationId xmlns="" xmlns:a16="http://schemas.microsoft.com/office/drawing/2014/main" id="{D0992CFB-3EAC-AC34-E04F-6B39217608A7}"/>
                </a:ext>
              </a:extLst>
            </p:cNvPr>
            <p:cNvSpPr/>
            <p:nvPr/>
          </p:nvSpPr>
          <p:spPr bwMode="auto">
            <a:xfrm>
              <a:off x="8072462" y="3214686"/>
              <a:ext cx="571504" cy="285752"/>
            </a:xfrm>
            <a:prstGeom prst="rightArrow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1">
                <a:defRPr/>
              </a:pPr>
              <a:endParaRPr lang="fr-FR">
                <a:ln>
                  <a:solidFill>
                    <a:srgbClr val="FF0000"/>
                  </a:solidFill>
                </a:ln>
                <a:cs typeface="Arial" charset="0"/>
              </a:endParaRPr>
            </a:p>
          </p:txBody>
        </p:sp>
      </p:grpSp>
      <p:grpSp>
        <p:nvGrpSpPr>
          <p:cNvPr id="7" name="Groupe 98">
            <a:extLst>
              <a:ext uri="{FF2B5EF4-FFF2-40B4-BE49-F238E27FC236}">
                <a16:creationId xmlns="" xmlns:a16="http://schemas.microsoft.com/office/drawing/2014/main" id="{3C3E7AF5-3023-4EA4-1B06-458AB4464CB2}"/>
              </a:ext>
            </a:extLst>
          </p:cNvPr>
          <p:cNvGrpSpPr>
            <a:grpSpLocks/>
          </p:cNvGrpSpPr>
          <p:nvPr/>
        </p:nvGrpSpPr>
        <p:grpSpPr bwMode="auto">
          <a:xfrm>
            <a:off x="6572250" y="2786063"/>
            <a:ext cx="1643063" cy="850900"/>
            <a:chOff x="6572264" y="2792228"/>
            <a:chExt cx="1643074" cy="851086"/>
          </a:xfrm>
        </p:grpSpPr>
        <p:sp>
          <p:nvSpPr>
            <p:cNvPr id="7200" name="Flèche droite 77">
              <a:extLst>
                <a:ext uri="{FF2B5EF4-FFF2-40B4-BE49-F238E27FC236}">
                  <a16:creationId xmlns="" xmlns:a16="http://schemas.microsoft.com/office/drawing/2014/main" id="{C799EAE1-D906-1A3F-38EF-21B499ECF2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927040">
              <a:off x="7527721" y="2792228"/>
              <a:ext cx="642942" cy="285752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28575" algn="ctr">
              <a:solidFill>
                <a:srgbClr val="00CC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endParaRPr lang="fr-FR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201" name="Rectangle 97">
              <a:extLst>
                <a:ext uri="{FF2B5EF4-FFF2-40B4-BE49-F238E27FC236}">
                  <a16:creationId xmlns="" xmlns:a16="http://schemas.microsoft.com/office/drawing/2014/main" id="{97DB3C28-E6ED-F8DD-C3AE-B35547451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64" y="2928934"/>
              <a:ext cx="1643074" cy="714380"/>
            </a:xfrm>
            <a:prstGeom prst="rect">
              <a:avLst/>
            </a:prstGeom>
            <a:noFill/>
            <a:ln w="28575" algn="ctr">
              <a:solidFill>
                <a:srgbClr val="00B05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endParaRPr lang="fr-FR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194" name="Rectangle 99">
            <a:extLst>
              <a:ext uri="{FF2B5EF4-FFF2-40B4-BE49-F238E27FC236}">
                <a16:creationId xmlns="" xmlns:a16="http://schemas.microsoft.com/office/drawing/2014/main" id="{0829503A-7E00-AE09-0A08-097C73BF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071938"/>
            <a:ext cx="2714625" cy="1785937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95" name="Rectangle 100">
            <a:extLst>
              <a:ext uri="{FF2B5EF4-FFF2-40B4-BE49-F238E27FC236}">
                <a16:creationId xmlns="" xmlns:a16="http://schemas.microsoft.com/office/drawing/2014/main" id="{34411016-02A0-2416-CF2D-86E7041E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4643438"/>
            <a:ext cx="785812" cy="4286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96" name="Rectangle 101">
            <a:extLst>
              <a:ext uri="{FF2B5EF4-FFF2-40B4-BE49-F238E27FC236}">
                <a16:creationId xmlns="" xmlns:a16="http://schemas.microsoft.com/office/drawing/2014/main" id="{C0A70852-11D4-612D-12D2-E8B4A0B37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643438"/>
            <a:ext cx="357188" cy="428625"/>
          </a:xfrm>
          <a:prstGeom prst="rect">
            <a:avLst/>
          </a:prstGeom>
          <a:solidFill>
            <a:schemeClr val="accent1"/>
          </a:solidFill>
          <a:ln w="28575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97" name="Rectangle 103">
            <a:extLst>
              <a:ext uri="{FF2B5EF4-FFF2-40B4-BE49-F238E27FC236}">
                <a16:creationId xmlns="" xmlns:a16="http://schemas.microsoft.com/office/drawing/2014/main" id="{EB3E4CE8-BBD3-1C6C-B4AF-F07ECF33F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643438"/>
            <a:ext cx="785813" cy="428625"/>
          </a:xfrm>
          <a:prstGeom prst="rect">
            <a:avLst/>
          </a:prstGeom>
          <a:noFill/>
          <a:ln w="28575" algn="ctr">
            <a:solidFill>
              <a:srgbClr val="00CC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7198" name="ZoneTexte 105">
            <a:extLst>
              <a:ext uri="{FF2B5EF4-FFF2-40B4-BE49-F238E27FC236}">
                <a16:creationId xmlns="" xmlns:a16="http://schemas.microsoft.com/office/drawing/2014/main" id="{62D964D8-8F60-83B9-0D8C-667FB146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071938"/>
            <a:ext cx="2643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different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views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are transcribed on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paper</a:t>
            </a:r>
            <a:endParaRPr lang="fr-FR" altLang="en-US" sz="2000" u="none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9" name="ZoneTexte 107">
            <a:extLst>
              <a:ext uri="{FF2B5EF4-FFF2-40B4-BE49-F238E27FC236}">
                <a16:creationId xmlns="" xmlns:a16="http://schemas.microsoft.com/office/drawing/2014/main" id="{0FA002CD-6004-1DF2-B703-8BD1B118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5214938"/>
            <a:ext cx="5357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It is therefore a question of transcribing on a 2D support, a solid which is in 3D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09" name="ZoneTexte 6">
            <a:extLst>
              <a:ext uri="{FF2B5EF4-FFF2-40B4-BE49-F238E27FC236}">
                <a16:creationId xmlns="" xmlns:a16="http://schemas.microsoft.com/office/drawing/2014/main" id="{52BE293B-ABB5-166E-3ED7-47EB5B1A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6072188"/>
            <a:ext cx="2357437" cy="7080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This is the basis of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PROJECTION</a:t>
            </a:r>
            <a:endParaRPr lang="fr-FR" altLang="en-US" sz="2000" u="none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1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71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770" decel="100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770" decel="100000"/>
                                        <p:tgtEl>
                                          <p:spTgt spid="71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9" dur="77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70" decel="100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770" decel="100000"/>
                                        <p:tgtEl>
                                          <p:spTgt spid="71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8" dur="77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1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1" grpId="0"/>
      <p:bldP spid="7173" grpId="0"/>
      <p:bldP spid="24" grpId="0" animBg="1"/>
      <p:bldP spid="25" grpId="0" animBg="1"/>
      <p:bldP spid="27" grpId="0" animBg="1"/>
      <p:bldP spid="7179" grpId="0"/>
      <p:bldP spid="7182" grpId="0" animBg="1"/>
      <p:bldP spid="7183" grpId="0" animBg="1"/>
      <p:bldP spid="50" grpId="0" animBg="1"/>
      <p:bldP spid="7188" grpId="0" animBg="1"/>
      <p:bldP spid="7189" grpId="0" animBg="1"/>
      <p:bldP spid="7190" grpId="0" animBg="1"/>
      <p:bldP spid="7194" grpId="0" animBg="1"/>
      <p:bldP spid="7195" grpId="0" animBg="1"/>
      <p:bldP spid="7196" grpId="0" animBg="1"/>
      <p:bldP spid="7197" grpId="0" animBg="1"/>
      <p:bldP spid="7198" grpId="0"/>
      <p:bldP spid="7199" grpId="0"/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D76E110-EC45-47AD-3A67-E0F6DA07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0"/>
            <a:ext cx="4857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rgbClr val="C00000"/>
                </a:solidFill>
              </a:rPr>
              <a:t>PROJECTION PRINCIPLE</a:t>
            </a:r>
          </a:p>
        </p:txBody>
      </p:sp>
      <p:sp>
        <p:nvSpPr>
          <p:cNvPr id="8196" name="ZoneTexte 15">
            <a:extLst>
              <a:ext uri="{FF2B5EF4-FFF2-40B4-BE49-F238E27FC236}">
                <a16:creationId xmlns="" xmlns:a16="http://schemas.microsoft.com/office/drawing/2014/main" id="{A7EF8295-C4EB-9842-4A31-44CAB74E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5813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1. Choose an orthogonal projection trihedron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8197" name="ZoneTexte 18">
            <a:extLst>
              <a:ext uri="{FF2B5EF4-FFF2-40B4-BE49-F238E27FC236}">
                <a16:creationId xmlns="" xmlns:a16="http://schemas.microsoft.com/office/drawing/2014/main" id="{E5EC0C13-484A-A151-BB93-85CA33CA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214313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2. The object is placed at the "center" of the trihedron so that the faces of the object are parallel to the faces of the trihedron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8198" name="ZoneTexte 21">
            <a:extLst>
              <a:ext uri="{FF2B5EF4-FFF2-40B4-BE49-F238E27FC236}">
                <a16:creationId xmlns="" xmlns:a16="http://schemas.microsoft.com/office/drawing/2014/main" id="{991FE4BC-35CA-29FF-D137-68B296BB4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286125"/>
            <a:ext cx="8215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3. The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projections of the object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are represented on the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faces of the trihedron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in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directions orthogonal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to each of the planes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pic>
        <p:nvPicPr>
          <p:cNvPr id="8199" name="Picture 9">
            <a:extLst>
              <a:ext uri="{FF2B5EF4-FFF2-40B4-BE49-F238E27FC236}">
                <a16:creationId xmlns="" xmlns:a16="http://schemas.microsoft.com/office/drawing/2014/main" id="{7EB15FCE-C3B5-B76E-D790-A020A6FF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929063"/>
            <a:ext cx="34020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35">
            <a:extLst>
              <a:ext uri="{FF2B5EF4-FFF2-40B4-BE49-F238E27FC236}">
                <a16:creationId xmlns="" xmlns:a16="http://schemas.microsoft.com/office/drawing/2014/main" id="{8F18750E-A299-34D8-7E8E-550792291BE5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1000125"/>
            <a:ext cx="2500313" cy="2214563"/>
            <a:chOff x="4071934" y="1357298"/>
            <a:chExt cx="2500330" cy="2214578"/>
          </a:xfrm>
        </p:grpSpPr>
        <p:cxnSp>
          <p:nvCxnSpPr>
            <p:cNvPr id="26" name="Connecteur droit 25">
              <a:extLst>
                <a:ext uri="{FF2B5EF4-FFF2-40B4-BE49-F238E27FC236}">
                  <a16:creationId xmlns="" xmlns:a16="http://schemas.microsoft.com/office/drawing/2014/main" id="{E4484353-506E-AA55-1920-B8AA4A2FF0AE}"/>
                </a:ext>
              </a:extLst>
            </p:cNvPr>
            <p:cNvCxnSpPr/>
            <p:nvPr/>
          </p:nvCxnSpPr>
          <p:spPr bwMode="auto">
            <a:xfrm rot="5400000">
              <a:off x="4391818" y="2035959"/>
              <a:ext cx="1358909" cy="15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cteur droit 27">
              <a:extLst>
                <a:ext uri="{FF2B5EF4-FFF2-40B4-BE49-F238E27FC236}">
                  <a16:creationId xmlns="" xmlns:a16="http://schemas.microsoft.com/office/drawing/2014/main" id="{DC643123-0062-C737-B954-7B0148A073F3}"/>
                </a:ext>
              </a:extLst>
            </p:cNvPr>
            <p:cNvCxnSpPr/>
            <p:nvPr/>
          </p:nvCxnSpPr>
          <p:spPr bwMode="auto">
            <a:xfrm rot="10800000">
              <a:off x="5072066" y="2714620"/>
              <a:ext cx="1500198" cy="15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03" name="Connecteur droit 31">
              <a:extLst>
                <a:ext uri="{FF2B5EF4-FFF2-40B4-BE49-F238E27FC236}">
                  <a16:creationId xmlns="" xmlns:a16="http://schemas.microsoft.com/office/drawing/2014/main" id="{85A430DB-77B9-BBF9-2F67-DF86D5E0CD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071934" y="2714620"/>
              <a:ext cx="1000132" cy="85725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E5559945-D17F-D8C1-EC73-450EBECC5A5F}"/>
                </a:ext>
              </a:extLst>
            </p:cNvPr>
            <p:cNvSpPr/>
            <p:nvPr/>
          </p:nvSpPr>
          <p:spPr>
            <a:xfrm>
              <a:off x="5143504" y="2285992"/>
              <a:ext cx="469903" cy="400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rtl="1">
                <a:defRPr/>
              </a:pPr>
              <a:r>
                <a:rPr lang="fr-FR" u="none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charset="0"/>
                </a:rPr>
                <a:t>P1</a:t>
              </a:r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  <p:sp>
          <p:nvSpPr>
            <p:cNvPr id="8205" name="Rectangle 33">
              <a:extLst>
                <a:ext uri="{FF2B5EF4-FFF2-40B4-BE49-F238E27FC236}">
                  <a16:creationId xmlns="" xmlns:a16="http://schemas.microsoft.com/office/drawing/2014/main" id="{9DA5D98A-5006-9640-0377-972834D50E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99019">
              <a:off x="5074044" y="2888667"/>
              <a:ext cx="47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P2</a:t>
              </a:r>
              <a:endParaRPr lang="fr-FR" altLang="en-US" sz="2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6" name="Rectangle 34">
              <a:extLst>
                <a:ext uri="{FF2B5EF4-FFF2-40B4-BE49-F238E27FC236}">
                  <a16:creationId xmlns="" xmlns:a16="http://schemas.microsoft.com/office/drawing/2014/main" id="{0CBF0091-50BB-B770-E822-79696A2CBC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540">
              <a:off x="4520669" y="2310051"/>
              <a:ext cx="47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00B0F0"/>
                  </a:solidFill>
                  <a:latin typeface="Times New Roman" panose="02020603050405020304" pitchFamily="18" charset="0"/>
                </a:rPr>
                <a:t>P3</a:t>
              </a:r>
              <a:endParaRPr lang="fr-FR" altLang="en-US" sz="2000">
                <a:solidFill>
                  <a:srgbClr val="00B0F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195" name="Picture 2">
            <a:extLst>
              <a:ext uri="{FF2B5EF4-FFF2-40B4-BE49-F238E27FC236}">
                <a16:creationId xmlns="" xmlns:a16="http://schemas.microsoft.com/office/drawing/2014/main" id="{837276E8-0EE6-C81C-B4E0-18C2E5469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16621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196" grpId="0"/>
      <p:bldP spid="8197" grpId="0"/>
      <p:bldP spid="8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E2E8A4D0-DB4E-B444-8444-F8A32D4D0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0"/>
            <a:ext cx="571500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rgbClr val="C00000"/>
                </a:solidFill>
              </a:rPr>
              <a:t>EUROPEAN vs AMERICAN PROJECTION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="" xmlns:a16="http://schemas.microsoft.com/office/drawing/2014/main" id="{B54FDE2D-2E71-F76C-F1FA-CB6F7CCE0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7"/>
          <a:stretch/>
        </p:blipFill>
        <p:spPr bwMode="auto">
          <a:xfrm>
            <a:off x="928688" y="652463"/>
            <a:ext cx="2266950" cy="19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="" xmlns:a16="http://schemas.microsoft.com/office/drawing/2014/main" id="{8F25B870-57F4-1411-2A17-E6C41DE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71625"/>
            <a:ext cx="1000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="" xmlns:a16="http://schemas.microsoft.com/office/drawing/2014/main" id="{905984D8-378C-DF8E-2B5D-14D1F2B5E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1"/>
          <a:stretch/>
        </p:blipFill>
        <p:spPr bwMode="auto">
          <a:xfrm>
            <a:off x="6715125" y="1014413"/>
            <a:ext cx="23812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="" xmlns:a16="http://schemas.microsoft.com/office/drawing/2014/main" id="{0EC79B8F-7C0F-C8AE-076E-6F7D82BC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143000"/>
            <a:ext cx="1000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9">
            <a:extLst>
              <a:ext uri="{FF2B5EF4-FFF2-40B4-BE49-F238E27FC236}">
                <a16:creationId xmlns="" xmlns:a16="http://schemas.microsoft.com/office/drawing/2014/main" id="{340FEDB4-B5BF-D81E-0C70-3A0A885087E7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0"/>
            <a:ext cx="357187" cy="5216525"/>
            <a:chOff x="500034" y="0"/>
            <a:chExt cx="357190" cy="5215744"/>
          </a:xfrm>
        </p:grpSpPr>
        <p:cxnSp>
          <p:nvCxnSpPr>
            <p:cNvPr id="9252" name="Connecteur droit 9">
              <a:extLst>
                <a:ext uri="{FF2B5EF4-FFF2-40B4-BE49-F238E27FC236}">
                  <a16:creationId xmlns="" xmlns:a16="http://schemas.microsoft.com/office/drawing/2014/main" id="{B8C141EE-7F91-2F65-EC59-A379EFB1C2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785056" y="1928802"/>
              <a:ext cx="2856726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3" name="Connecteur droit 14">
              <a:extLst>
                <a:ext uri="{FF2B5EF4-FFF2-40B4-BE49-F238E27FC236}">
                  <a16:creationId xmlns="" xmlns:a16="http://schemas.microsoft.com/office/drawing/2014/main" id="{8E42DE08-8795-677D-EAEB-90944C482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826" y="4572008"/>
              <a:ext cx="1286678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4" name="Ellipse 18">
              <a:extLst>
                <a:ext uri="{FF2B5EF4-FFF2-40B4-BE49-F238E27FC236}">
                  <a16:creationId xmlns="" xmlns:a16="http://schemas.microsoft.com/office/drawing/2014/main" id="{3D929B94-A296-8EAF-9437-9D7C6CCB5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50004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" name="Groupe 20">
            <a:extLst>
              <a:ext uri="{FF2B5EF4-FFF2-40B4-BE49-F238E27FC236}">
                <a16:creationId xmlns="" xmlns:a16="http://schemas.microsoft.com/office/drawing/2014/main" id="{6BD63B3B-8CBE-33AB-FDC9-7A2C4AEF8B17}"/>
              </a:ext>
            </a:extLst>
          </p:cNvPr>
          <p:cNvGrpSpPr>
            <a:grpSpLocks/>
          </p:cNvGrpSpPr>
          <p:nvPr/>
        </p:nvGrpSpPr>
        <p:grpSpPr bwMode="auto">
          <a:xfrm>
            <a:off x="6000750" y="571500"/>
            <a:ext cx="357188" cy="4359275"/>
            <a:chOff x="500034" y="0"/>
            <a:chExt cx="357190" cy="4358512"/>
          </a:xfrm>
        </p:grpSpPr>
        <p:cxnSp>
          <p:nvCxnSpPr>
            <p:cNvPr id="9249" name="Connecteur droit 21">
              <a:extLst>
                <a:ext uri="{FF2B5EF4-FFF2-40B4-BE49-F238E27FC236}">
                  <a16:creationId xmlns="" xmlns:a16="http://schemas.microsoft.com/office/drawing/2014/main" id="{DDB7B234-B171-CEB2-5960-DD9A93659E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499316" y="1643062"/>
              <a:ext cx="2285246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50" name="Connecteur droit 22">
              <a:extLst>
                <a:ext uri="{FF2B5EF4-FFF2-40B4-BE49-F238E27FC236}">
                  <a16:creationId xmlns="" xmlns:a16="http://schemas.microsoft.com/office/drawing/2014/main" id="{17937C3F-C16A-D722-BC06-9E6C4B70BD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32" y="3714776"/>
              <a:ext cx="1286678" cy="79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1" name="Ellipse 23">
              <a:extLst>
                <a:ext uri="{FF2B5EF4-FFF2-40B4-BE49-F238E27FC236}">
                  <a16:creationId xmlns="" xmlns:a16="http://schemas.microsoft.com/office/drawing/2014/main" id="{37670C0D-77ED-2568-4764-6BE2594C3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50004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" name="Groupe 25">
            <a:extLst>
              <a:ext uri="{FF2B5EF4-FFF2-40B4-BE49-F238E27FC236}">
                <a16:creationId xmlns="" xmlns:a16="http://schemas.microsoft.com/office/drawing/2014/main" id="{EE6DDE37-E6E2-0E81-DC07-AF3522ECFCF4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0"/>
            <a:ext cx="357187" cy="2071688"/>
            <a:chOff x="500034" y="0"/>
            <a:chExt cx="357190" cy="4501388"/>
          </a:xfrm>
        </p:grpSpPr>
        <p:cxnSp>
          <p:nvCxnSpPr>
            <p:cNvPr id="9246" name="Connecteur droit 26">
              <a:extLst>
                <a:ext uri="{FF2B5EF4-FFF2-40B4-BE49-F238E27FC236}">
                  <a16:creationId xmlns="" xmlns:a16="http://schemas.microsoft.com/office/drawing/2014/main" id="{4AD0F557-4B4B-53D7-B301-A5DCBAA054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785056" y="1928802"/>
              <a:ext cx="2856726" cy="79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47" name="Connecteur droit 27">
              <a:extLst>
                <a:ext uri="{FF2B5EF4-FFF2-40B4-BE49-F238E27FC236}">
                  <a16:creationId xmlns="" xmlns:a16="http://schemas.microsoft.com/office/drawing/2014/main" id="{D3913180-4777-E7EE-3B41-CC53D838F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32" y="3857652"/>
              <a:ext cx="1286678" cy="79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8" name="Ellipse 28">
              <a:extLst>
                <a:ext uri="{FF2B5EF4-FFF2-40B4-BE49-F238E27FC236}">
                  <a16:creationId xmlns="" xmlns:a16="http://schemas.microsoft.com/office/drawing/2014/main" id="{83033D13-CD72-7D9B-D1CA-B5325F05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9313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" name="Groupe 29">
            <a:extLst>
              <a:ext uri="{FF2B5EF4-FFF2-40B4-BE49-F238E27FC236}">
                <a16:creationId xmlns="" xmlns:a16="http://schemas.microsoft.com/office/drawing/2014/main" id="{7A3ED0D2-F96F-AD63-6FF7-779030FF6C7F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285750"/>
            <a:ext cx="357188" cy="1500188"/>
            <a:chOff x="500034" y="0"/>
            <a:chExt cx="357190" cy="3357562"/>
          </a:xfrm>
        </p:grpSpPr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C1A413E1-0DA4-EA09-76B4-6945494F28C7}"/>
                </a:ext>
              </a:extLst>
            </p:cNvPr>
            <p:cNvCxnSpPr/>
            <p:nvPr/>
          </p:nvCxnSpPr>
          <p:spPr bwMode="auto">
            <a:xfrm rot="5400000">
              <a:off x="-784592" y="1928472"/>
              <a:ext cx="2856591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45" name="Ellipse 32">
              <a:extLst>
                <a:ext uri="{FF2B5EF4-FFF2-40B4-BE49-F238E27FC236}">
                  <a16:creationId xmlns="" xmlns:a16="http://schemas.microsoft.com/office/drawing/2014/main" id="{4BB493E0-9AE5-DB5C-7C92-1C15D359A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95930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6B6BC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e 33">
            <a:extLst>
              <a:ext uri="{FF2B5EF4-FFF2-40B4-BE49-F238E27FC236}">
                <a16:creationId xmlns="" xmlns:a16="http://schemas.microsoft.com/office/drawing/2014/main" id="{99235BD2-50FA-87DD-CA75-72E62D1231C6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0"/>
            <a:ext cx="357187" cy="1500188"/>
            <a:chOff x="500034" y="0"/>
            <a:chExt cx="357190" cy="3357562"/>
          </a:xfrm>
        </p:grpSpPr>
        <p:cxnSp>
          <p:nvCxnSpPr>
            <p:cNvPr id="35" name="Connecteur droit 34">
              <a:extLst>
                <a:ext uri="{FF2B5EF4-FFF2-40B4-BE49-F238E27FC236}">
                  <a16:creationId xmlns="" xmlns:a16="http://schemas.microsoft.com/office/drawing/2014/main" id="{D46CEE80-CD3F-8B79-B399-7A2CBDB92DCE}"/>
                </a:ext>
              </a:extLst>
            </p:cNvPr>
            <p:cNvCxnSpPr/>
            <p:nvPr/>
          </p:nvCxnSpPr>
          <p:spPr bwMode="auto">
            <a:xfrm rot="5400000">
              <a:off x="-784592" y="1928472"/>
              <a:ext cx="2856591" cy="15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43" name="Ellipse 35">
              <a:extLst>
                <a:ext uri="{FF2B5EF4-FFF2-40B4-BE49-F238E27FC236}">
                  <a16:creationId xmlns="" xmlns:a16="http://schemas.microsoft.com/office/drawing/2014/main" id="{184B4E50-6847-F2D7-7E5A-C4FBF6856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95930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6B6BCF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e 36">
            <a:extLst>
              <a:ext uri="{FF2B5EF4-FFF2-40B4-BE49-F238E27FC236}">
                <a16:creationId xmlns="" xmlns:a16="http://schemas.microsoft.com/office/drawing/2014/main" id="{D7C4A936-7D26-11D2-1FB6-1F60E294CB8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571500"/>
            <a:ext cx="357188" cy="2071688"/>
            <a:chOff x="500034" y="0"/>
            <a:chExt cx="357190" cy="4501388"/>
          </a:xfrm>
        </p:grpSpPr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D29E0C66-0F9D-6727-303B-7A4EDF3DEB0E}"/>
                </a:ext>
              </a:extLst>
            </p:cNvPr>
            <p:cNvCxnSpPr/>
            <p:nvPr/>
          </p:nvCxnSpPr>
          <p:spPr bwMode="auto">
            <a:xfrm rot="5400000">
              <a:off x="-784322" y="1927387"/>
              <a:ext cx="2856052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37BC52F7-D19D-F2CB-C7B7-A38F9DB816B6}"/>
                </a:ext>
              </a:extLst>
            </p:cNvPr>
            <p:cNvCxnSpPr/>
            <p:nvPr/>
          </p:nvCxnSpPr>
          <p:spPr bwMode="auto">
            <a:xfrm rot="5400000">
              <a:off x="402" y="3857292"/>
              <a:ext cx="1286604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Ellipse 39">
              <a:extLst>
                <a:ext uri="{FF2B5EF4-FFF2-40B4-BE49-F238E27FC236}">
                  <a16:creationId xmlns="" xmlns:a16="http://schemas.microsoft.com/office/drawing/2014/main" id="{9915B907-8B49-27DE-0597-FCACA0B54964}"/>
                </a:ext>
              </a:extLst>
            </p:cNvPr>
            <p:cNvSpPr/>
            <p:nvPr/>
          </p:nvSpPr>
          <p:spPr bwMode="auto">
            <a:xfrm>
              <a:off x="500034" y="0"/>
              <a:ext cx="357190" cy="93132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rtl="1">
                <a:defRPr/>
              </a:pPr>
              <a:r>
                <a:rPr lang="fr-FR" u="none" dirty="0">
                  <a:solidFill>
                    <a:srgbClr val="2D2D8A">
                      <a:lumMod val="60000"/>
                      <a:lumOff val="40000"/>
                    </a:srgbClr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9" name="Groupe 40">
            <a:extLst>
              <a:ext uri="{FF2B5EF4-FFF2-40B4-BE49-F238E27FC236}">
                <a16:creationId xmlns="" xmlns:a16="http://schemas.microsoft.com/office/drawing/2014/main" id="{BBB46617-1EE4-F828-03F1-F05D456B1FDE}"/>
              </a:ext>
            </a:extLst>
          </p:cNvPr>
          <p:cNvGrpSpPr>
            <a:grpSpLocks/>
          </p:cNvGrpSpPr>
          <p:nvPr/>
        </p:nvGrpSpPr>
        <p:grpSpPr bwMode="auto">
          <a:xfrm>
            <a:off x="8786813" y="642938"/>
            <a:ext cx="357187" cy="2071687"/>
            <a:chOff x="500034" y="0"/>
            <a:chExt cx="357190" cy="4501388"/>
          </a:xfrm>
        </p:grpSpPr>
        <p:cxnSp>
          <p:nvCxnSpPr>
            <p:cNvPr id="9236" name="Connecteur droit 41">
              <a:extLst>
                <a:ext uri="{FF2B5EF4-FFF2-40B4-BE49-F238E27FC236}">
                  <a16:creationId xmlns="" xmlns:a16="http://schemas.microsoft.com/office/drawing/2014/main" id="{E218018D-B443-AAF1-DBAC-533F3D8DB9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785056" y="1928802"/>
              <a:ext cx="2856726" cy="7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7" name="Connecteur droit 42">
              <a:extLst>
                <a:ext uri="{FF2B5EF4-FFF2-40B4-BE49-F238E27FC236}">
                  <a16:creationId xmlns="" xmlns:a16="http://schemas.microsoft.com/office/drawing/2014/main" id="{0D7C6543-0307-0DCC-7803-096761DA75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32" y="3857652"/>
              <a:ext cx="1286678" cy="794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Ellipse 43">
              <a:extLst>
                <a:ext uri="{FF2B5EF4-FFF2-40B4-BE49-F238E27FC236}">
                  <a16:creationId xmlns="" xmlns:a16="http://schemas.microsoft.com/office/drawing/2014/main" id="{4B07F190-F6B5-97C8-CF1E-791936D6C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9313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6B6BCF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0254" name="ZoneTexte 49">
            <a:extLst>
              <a:ext uri="{FF2B5EF4-FFF2-40B4-BE49-F238E27FC236}">
                <a16:creationId xmlns="" xmlns:a16="http://schemas.microsoft.com/office/drawing/2014/main" id="{6915A244-824E-DC91-81B7-EE2B0E32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143250"/>
            <a:ext cx="4214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The observed face is drawn in the projection plane located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behind</a:t>
            </a:r>
            <a:r>
              <a:rPr lang="en-US" altLang="en-US" sz="2000" b="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 the volume</a:t>
            </a:r>
            <a:endParaRPr lang="fr-FR" altLang="en-US" sz="2000" b="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ZoneTexte 50">
            <a:extLst>
              <a:ext uri="{FF2B5EF4-FFF2-40B4-BE49-F238E27FC236}">
                <a16:creationId xmlns="" xmlns:a16="http://schemas.microsoft.com/office/drawing/2014/main" id="{098698B7-6A8B-FAED-DD17-4A6F4940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857750"/>
            <a:ext cx="4214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The observed face is drawn in the projection plane located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in front </a:t>
            </a:r>
            <a:r>
              <a:rPr lang="en-US" altLang="en-US" sz="2000" b="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volume</a:t>
            </a:r>
            <a:endParaRPr lang="fr-FR" altLang="en-US" sz="2000" b="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e 25">
            <a:extLst>
              <a:ext uri="{FF2B5EF4-FFF2-40B4-BE49-F238E27FC236}">
                <a16:creationId xmlns="" xmlns:a16="http://schemas.microsoft.com/office/drawing/2014/main" id="{9B25C7C6-9737-A5AC-87E2-C2234B8C02CE}"/>
              </a:ext>
            </a:extLst>
          </p:cNvPr>
          <p:cNvGrpSpPr>
            <a:grpSpLocks/>
          </p:cNvGrpSpPr>
          <p:nvPr/>
        </p:nvGrpSpPr>
        <p:grpSpPr bwMode="auto">
          <a:xfrm>
            <a:off x="7929563" y="571500"/>
            <a:ext cx="357187" cy="2071688"/>
            <a:chOff x="500034" y="0"/>
            <a:chExt cx="357190" cy="4501388"/>
          </a:xfrm>
        </p:grpSpPr>
        <p:cxnSp>
          <p:nvCxnSpPr>
            <p:cNvPr id="9233" name="Connecteur droit 26">
              <a:extLst>
                <a:ext uri="{FF2B5EF4-FFF2-40B4-BE49-F238E27FC236}">
                  <a16:creationId xmlns="" xmlns:a16="http://schemas.microsoft.com/office/drawing/2014/main" id="{7DCD3F1D-184C-3CCF-7447-A7960D1B81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785056" y="1928802"/>
              <a:ext cx="2856726" cy="79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4" name="Connecteur droit 27">
              <a:extLst>
                <a:ext uri="{FF2B5EF4-FFF2-40B4-BE49-F238E27FC236}">
                  <a16:creationId xmlns="" xmlns:a16="http://schemas.microsoft.com/office/drawing/2014/main" id="{33AF0DFB-2148-732B-B6D8-6CE7777A8F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32" y="3857652"/>
              <a:ext cx="1286678" cy="79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5" name="Ellipse 28">
              <a:extLst>
                <a:ext uri="{FF2B5EF4-FFF2-40B4-BE49-F238E27FC236}">
                  <a16:creationId xmlns="" xmlns:a16="http://schemas.microsoft.com/office/drawing/2014/main" id="{12746528-9E4B-2CDB-91A9-E494FA0D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34" y="0"/>
              <a:ext cx="357190" cy="93132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>
                <a:spcBef>
                  <a:spcPct val="0"/>
                </a:spcBef>
                <a:buFontTx/>
                <a:buNone/>
              </a:pPr>
              <a:r>
                <a:rPr lang="fr-FR" altLang="en-US" sz="2000" u="none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2" name="ZoneTexte 49">
            <a:extLst>
              <a:ext uri="{FF2B5EF4-FFF2-40B4-BE49-F238E27FC236}">
                <a16:creationId xmlns="" xmlns:a16="http://schemas.microsoft.com/office/drawing/2014/main" id="{BD85DBC1-9C95-3BAA-0C8E-77CD71152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852936"/>
            <a:ext cx="2137421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AMERICAN PROJECTION</a:t>
            </a:r>
          </a:p>
        </p:txBody>
      </p:sp>
      <p:sp>
        <p:nvSpPr>
          <p:cNvPr id="13" name="ZoneTexte 49">
            <a:extLst>
              <a:ext uri="{FF2B5EF4-FFF2-40B4-BE49-F238E27FC236}">
                <a16:creationId xmlns="" xmlns:a16="http://schemas.microsoft.com/office/drawing/2014/main" id="{8F28E20E-1FDA-FD43-7C02-B4EB0B4E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589333"/>
            <a:ext cx="2228637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altLang="ar-DZ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EUROPEAN</a:t>
            </a: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4" grpId="0"/>
      <p:bldP spid="10255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BEC2754E-8B9B-3F0B-F9BE-3CFB95886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0"/>
            <a:ext cx="8072437" cy="428625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chemeClr val="tx2"/>
                </a:solidFill>
              </a:rPr>
              <a:t>CHARACTERISTICS OF </a:t>
            </a:r>
            <a:r>
              <a:rPr lang="en-US" altLang="ar-DZ" sz="2000" u="none" dirty="0">
                <a:solidFill>
                  <a:srgbClr val="C00000"/>
                </a:solidFill>
              </a:rPr>
              <a:t>ORTHOGONAL PROJECTION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="" xmlns:a16="http://schemas.microsoft.com/office/drawing/2014/main" id="{DEC043D3-0611-DD57-AEFC-8DE8F3BF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14388"/>
            <a:ext cx="58578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5">
            <a:extLst>
              <a:ext uri="{FF2B5EF4-FFF2-40B4-BE49-F238E27FC236}">
                <a16:creationId xmlns="" xmlns:a16="http://schemas.microsoft.com/office/drawing/2014/main" id="{878CD17A-F2B0-99B9-097F-7341423EC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639" y="638175"/>
            <a:ext cx="184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solidFill>
                  <a:srgbClr val="7030A0"/>
                </a:solidFill>
                <a:latin typeface="Times New Roman" panose="02020603050405020304" pitchFamily="18" charset="0"/>
              </a:rPr>
              <a:t>The volume</a:t>
            </a:r>
          </a:p>
        </p:txBody>
      </p:sp>
      <p:sp>
        <p:nvSpPr>
          <p:cNvPr id="11269" name="ZoneTexte 6">
            <a:extLst>
              <a:ext uri="{FF2B5EF4-FFF2-40B4-BE49-F238E27FC236}">
                <a16:creationId xmlns="" xmlns:a16="http://schemas.microsoft.com/office/drawing/2014/main" id="{09F6774A-A2A7-5F1E-ADD4-EB3BCB99D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210050"/>
            <a:ext cx="324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Projection Plan</a:t>
            </a:r>
          </a:p>
        </p:txBody>
      </p:sp>
      <p:sp>
        <p:nvSpPr>
          <p:cNvPr id="11270" name="ZoneTexte 7">
            <a:extLst>
              <a:ext uri="{FF2B5EF4-FFF2-40B4-BE49-F238E27FC236}">
                <a16:creationId xmlns="" xmlns:a16="http://schemas.microsoft.com/office/drawing/2014/main" id="{2FC3E239-FCE8-A562-69C1-7BA82725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424363"/>
            <a:ext cx="263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Observer </a:t>
            </a:r>
          </a:p>
        </p:txBody>
      </p:sp>
      <p:sp>
        <p:nvSpPr>
          <p:cNvPr id="11271" name="ZoneTexte 8">
            <a:extLst>
              <a:ext uri="{FF2B5EF4-FFF2-40B4-BE49-F238E27FC236}">
                <a16:creationId xmlns="" xmlns:a16="http://schemas.microsoft.com/office/drawing/2014/main" id="{32025C48-3F2D-EC8E-9AD7-2617DD0C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214438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Projection</a:t>
            </a:r>
          </a:p>
        </p:txBody>
      </p:sp>
      <p:sp>
        <p:nvSpPr>
          <p:cNvPr id="11272" name="ZoneTexte 9">
            <a:extLst>
              <a:ext uri="{FF2B5EF4-FFF2-40B4-BE49-F238E27FC236}">
                <a16:creationId xmlns="" xmlns:a16="http://schemas.microsoft.com/office/drawing/2014/main" id="{4F388D41-E10A-9E47-C380-25B25ADA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768" y="2220282"/>
            <a:ext cx="2017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Lines of projection</a:t>
            </a:r>
            <a:endParaRPr lang="fr-FR" altLang="en-US" sz="1800" u="none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ZoneTexte 10">
            <a:extLst>
              <a:ext uri="{FF2B5EF4-FFF2-40B4-BE49-F238E27FC236}">
                <a16:creationId xmlns="" xmlns:a16="http://schemas.microsoft.com/office/drawing/2014/main" id="{0347D689-D800-EA66-B4B3-F99016B75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063"/>
            <a:ext cx="421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LINES OF PROJECTION are perpendicular to the projection plane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1274" name="ZoneTexte 12">
            <a:extLst>
              <a:ext uri="{FF2B5EF4-FFF2-40B4-BE49-F238E27FC236}">
                <a16:creationId xmlns="" xmlns:a16="http://schemas.microsoft.com/office/drawing/2014/main" id="{3AE112A6-F9E6-553F-12FC-307F469B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786313"/>
            <a:ext cx="86078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orthogonal projection allows the volume to be reproduced accurately, without: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4" name="ZoneTexte 6">
            <a:extLst>
              <a:ext uri="{FF2B5EF4-FFF2-40B4-BE49-F238E27FC236}">
                <a16:creationId xmlns="" xmlns:a16="http://schemas.microsoft.com/office/drawing/2014/main" id="{5F3978F3-3696-35FB-2A0A-AC9CEE17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286375"/>
            <a:ext cx="1428750" cy="4000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u="none" dirty="0">
                <a:latin typeface="Times New Roman" panose="02020603050405020304" pitchFamily="18" charset="0"/>
              </a:rPr>
              <a:t>Reduction</a:t>
            </a:r>
          </a:p>
        </p:txBody>
      </p:sp>
      <p:sp>
        <p:nvSpPr>
          <p:cNvPr id="15" name="ZoneTexte 6">
            <a:extLst>
              <a:ext uri="{FF2B5EF4-FFF2-40B4-BE49-F238E27FC236}">
                <a16:creationId xmlns="" xmlns:a16="http://schemas.microsoft.com/office/drawing/2014/main" id="{6CB69397-52AA-EDB9-889A-3359313FF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5214938"/>
            <a:ext cx="1798488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 err="1">
                <a:latin typeface="Times New Roman" panose="02020603050405020304" pitchFamily="18" charset="0"/>
              </a:rPr>
              <a:t>Nor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</a:t>
            </a:r>
            <a:r>
              <a:rPr lang="fr-FR" altLang="en-US" sz="2000" u="none" dirty="0">
                <a:latin typeface="Times New Roman" panose="02020603050405020304" pitchFamily="18" charset="0"/>
              </a:rPr>
              <a:t>Distorsion</a:t>
            </a:r>
          </a:p>
        </p:txBody>
      </p:sp>
      <p:pic>
        <p:nvPicPr>
          <p:cNvPr id="11277" name="Picture 2">
            <a:extLst>
              <a:ext uri="{FF2B5EF4-FFF2-40B4-BE49-F238E27FC236}">
                <a16:creationId xmlns="" xmlns:a16="http://schemas.microsoft.com/office/drawing/2014/main" id="{72DD8B95-810E-63B1-603C-4D38719B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143500"/>
            <a:ext cx="1485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5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268" grpId="0"/>
      <p:bldP spid="11269" grpId="0"/>
      <p:bldP spid="11270" grpId="0"/>
      <p:bldP spid="11271" grpId="0"/>
      <p:bldP spid="11272" grpId="0"/>
      <p:bldP spid="11273" grpId="0"/>
      <p:bldP spid="11274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CD96B4A2-1D40-FA31-DA77-95A0436A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0"/>
            <a:ext cx="4857750" cy="642938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rgbClr val="C00000"/>
                </a:solidFill>
              </a:rPr>
              <a:t>PROJECTION PRINCIPLE</a:t>
            </a:r>
          </a:p>
        </p:txBody>
      </p:sp>
      <p:pic>
        <p:nvPicPr>
          <p:cNvPr id="9219" name="Picture 9">
            <a:extLst>
              <a:ext uri="{FF2B5EF4-FFF2-40B4-BE49-F238E27FC236}">
                <a16:creationId xmlns="" xmlns:a16="http://schemas.microsoft.com/office/drawing/2014/main" id="{48E33872-8AA1-2CD2-0BB5-80112F31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371475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="" xmlns:a16="http://schemas.microsoft.com/office/drawing/2014/main" id="{8F0986D2-9144-9A6C-D072-0A1564DB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10001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ZoneTexte 20">
            <a:extLst>
              <a:ext uri="{FF2B5EF4-FFF2-40B4-BE49-F238E27FC236}">
                <a16:creationId xmlns="" xmlns:a16="http://schemas.microsoft.com/office/drawing/2014/main" id="{5C696F58-CD1A-F8F4-9AC5-76ECC1CD1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143000"/>
            <a:ext cx="3357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projection on the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P1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plane corresponds to the vision of the observer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in front of</a:t>
            </a:r>
            <a:r>
              <a:rPr lang="en-US" altLang="en-US" sz="2000" u="none" dirty="0">
                <a:latin typeface="Times New Roman" panose="02020603050405020304" pitchFamily="18" charset="0"/>
              </a:rPr>
              <a:t>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the object. We’ll call this view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                " </a:t>
            </a:r>
            <a:r>
              <a:rPr lang="fr-FR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FRONT VIEW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"</a:t>
            </a:r>
          </a:p>
        </p:txBody>
      </p:sp>
      <p:grpSp>
        <p:nvGrpSpPr>
          <p:cNvPr id="2" name="Groupe 53">
            <a:extLst>
              <a:ext uri="{FF2B5EF4-FFF2-40B4-BE49-F238E27FC236}">
                <a16:creationId xmlns="" xmlns:a16="http://schemas.microsoft.com/office/drawing/2014/main" id="{9247C71D-BBD9-BD61-3EAB-2350F794F521}"/>
              </a:ext>
            </a:extLst>
          </p:cNvPr>
          <p:cNvGrpSpPr>
            <a:grpSpLocks/>
          </p:cNvGrpSpPr>
          <p:nvPr/>
        </p:nvGrpSpPr>
        <p:grpSpPr bwMode="auto">
          <a:xfrm>
            <a:off x="2498725" y="357188"/>
            <a:ext cx="1144588" cy="571500"/>
            <a:chOff x="2499504" y="357166"/>
            <a:chExt cx="1144596" cy="572298"/>
          </a:xfrm>
        </p:grpSpPr>
        <p:cxnSp>
          <p:nvCxnSpPr>
            <p:cNvPr id="11315" name="Connecteur droit 23">
              <a:extLst>
                <a:ext uri="{FF2B5EF4-FFF2-40B4-BE49-F238E27FC236}">
                  <a16:creationId xmlns="" xmlns:a16="http://schemas.microsoft.com/office/drawing/2014/main" id="{AF32C883-63E4-FAC2-49DB-D3797E44F4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0298" y="357166"/>
              <a:ext cx="785818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6" name="Connecteur droit 28">
              <a:extLst>
                <a:ext uri="{FF2B5EF4-FFF2-40B4-BE49-F238E27FC236}">
                  <a16:creationId xmlns="" xmlns:a16="http://schemas.microsoft.com/office/drawing/2014/main" id="{311BAC15-449D-FCD2-E6B4-08133BE7ED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0298" y="857232"/>
              <a:ext cx="1143008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7" name="Connecteur droit 35">
              <a:extLst>
                <a:ext uri="{FF2B5EF4-FFF2-40B4-BE49-F238E27FC236}">
                  <a16:creationId xmlns="" xmlns:a16="http://schemas.microsoft.com/office/drawing/2014/main" id="{39985BC9-0FC4-7775-8B17-6D7DF3FF95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50265" y="607199"/>
              <a:ext cx="500066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8" name="Connecteur droit 40">
              <a:extLst>
                <a:ext uri="{FF2B5EF4-FFF2-40B4-BE49-F238E27FC236}">
                  <a16:creationId xmlns="" xmlns:a16="http://schemas.microsoft.com/office/drawing/2014/main" id="{F5CAA5A0-F1CA-D7D3-DF9A-1C58C92AB8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14678" y="428604"/>
              <a:ext cx="142876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9" name="Connecteur droit 43">
              <a:extLst>
                <a:ext uri="{FF2B5EF4-FFF2-40B4-BE49-F238E27FC236}">
                  <a16:creationId xmlns="" xmlns:a16="http://schemas.microsoft.com/office/drawing/2014/main" id="{B9BB6FC7-DC46-02D6-83F9-6B5BBE986A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286116" y="500042"/>
              <a:ext cx="357190" cy="142876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20" name="Connecteur droit 46">
              <a:extLst>
                <a:ext uri="{FF2B5EF4-FFF2-40B4-BE49-F238E27FC236}">
                  <a16:creationId xmlns="" xmlns:a16="http://schemas.microsoft.com/office/drawing/2014/main" id="{4E9729E0-03C8-2C23-4A1B-2DEFF9048E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500430" y="785794"/>
              <a:ext cx="285752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271" name="Groupe 55">
            <a:extLst>
              <a:ext uri="{FF2B5EF4-FFF2-40B4-BE49-F238E27FC236}">
                <a16:creationId xmlns="" xmlns:a16="http://schemas.microsoft.com/office/drawing/2014/main" id="{A48223A5-08EC-F169-05AE-77CE14593D30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143000"/>
            <a:ext cx="1144588" cy="571500"/>
            <a:chOff x="2499504" y="357166"/>
            <a:chExt cx="1144596" cy="572298"/>
          </a:xfrm>
        </p:grpSpPr>
        <p:cxnSp>
          <p:nvCxnSpPr>
            <p:cNvPr id="11309" name="Connecteur droit 56">
              <a:extLst>
                <a:ext uri="{FF2B5EF4-FFF2-40B4-BE49-F238E27FC236}">
                  <a16:creationId xmlns="" xmlns:a16="http://schemas.microsoft.com/office/drawing/2014/main" id="{F24E3788-D1BD-1624-22AD-752A02B1B9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0298" y="357166"/>
              <a:ext cx="785818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0" name="Connecteur droit 57">
              <a:extLst>
                <a:ext uri="{FF2B5EF4-FFF2-40B4-BE49-F238E27FC236}">
                  <a16:creationId xmlns="" xmlns:a16="http://schemas.microsoft.com/office/drawing/2014/main" id="{273BD384-64C2-D0A9-8932-723E43EF7D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00298" y="857232"/>
              <a:ext cx="1143008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1" name="Connecteur droit 58">
              <a:extLst>
                <a:ext uri="{FF2B5EF4-FFF2-40B4-BE49-F238E27FC236}">
                  <a16:creationId xmlns="" xmlns:a16="http://schemas.microsoft.com/office/drawing/2014/main" id="{11FC31FF-4C00-9D46-F1E5-41B26174F2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50265" y="607199"/>
              <a:ext cx="500066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2" name="Connecteur droit 59">
              <a:extLst>
                <a:ext uri="{FF2B5EF4-FFF2-40B4-BE49-F238E27FC236}">
                  <a16:creationId xmlns="" xmlns:a16="http://schemas.microsoft.com/office/drawing/2014/main" id="{E3A2F5DA-5F7B-94F1-15FB-FC9229669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214678" y="428604"/>
              <a:ext cx="142876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3" name="Connecteur droit 60">
              <a:extLst>
                <a:ext uri="{FF2B5EF4-FFF2-40B4-BE49-F238E27FC236}">
                  <a16:creationId xmlns="" xmlns:a16="http://schemas.microsoft.com/office/drawing/2014/main" id="{BBE13242-DEF8-FC86-B359-337094AE50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3286116" y="500042"/>
              <a:ext cx="357190" cy="142876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14" name="Connecteur droit 61">
              <a:extLst>
                <a:ext uri="{FF2B5EF4-FFF2-40B4-BE49-F238E27FC236}">
                  <a16:creationId xmlns="" xmlns:a16="http://schemas.microsoft.com/office/drawing/2014/main" id="{E078A4B7-C3BF-CC4E-A1EF-4C65D4B0C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500430" y="785794"/>
              <a:ext cx="285752" cy="158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4" name="ZoneTexte 62">
            <a:extLst>
              <a:ext uri="{FF2B5EF4-FFF2-40B4-BE49-F238E27FC236}">
                <a16:creationId xmlns="" xmlns:a16="http://schemas.microsoft.com/office/drawing/2014/main" id="{EB63AC7F-0B6F-FAC4-8226-A7A47A9DB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643313"/>
            <a:ext cx="5786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projection on the </a:t>
            </a:r>
            <a:r>
              <a:rPr lang="en-US" altLang="en-US" sz="2000" u="none" dirty="0">
                <a:solidFill>
                  <a:srgbClr val="00B0F0"/>
                </a:solidFill>
                <a:latin typeface="Times New Roman" panose="02020603050405020304" pitchFamily="18" charset="0"/>
              </a:rPr>
              <a:t>P2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plane corresponds to the </a:t>
            </a:r>
            <a:r>
              <a:rPr lang="en-US" altLang="en-US" sz="2000" b="0" u="none">
                <a:latin typeface="Times New Roman" panose="02020603050405020304" pitchFamily="18" charset="0"/>
              </a:rPr>
              <a:t>vision of the observer </a:t>
            </a:r>
            <a:r>
              <a:rPr lang="en-US" altLang="en-US" sz="2000" u="none">
                <a:solidFill>
                  <a:srgbClr val="00B0F0"/>
                </a:solidFill>
                <a:latin typeface="Times New Roman" panose="02020603050405020304" pitchFamily="18" charset="0"/>
              </a:rPr>
              <a:t>above</a:t>
            </a:r>
            <a:r>
              <a:rPr lang="en-US" altLang="en-US" sz="2000" b="0" u="none">
                <a:latin typeface="Times New Roman" panose="02020603050405020304" pitchFamily="18" charset="0"/>
              </a:rPr>
              <a:t>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the object. We’ll call this view "</a:t>
            </a:r>
            <a:r>
              <a:rPr lang="en-US" altLang="en-US" sz="2000" u="none" dirty="0">
                <a:solidFill>
                  <a:srgbClr val="00B0F0"/>
                </a:solidFill>
                <a:latin typeface="Times New Roman" panose="02020603050405020304" pitchFamily="18" charset="0"/>
              </a:rPr>
              <a:t>TOP VIEW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"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pic>
        <p:nvPicPr>
          <p:cNvPr id="9225" name="Picture 10">
            <a:extLst>
              <a:ext uri="{FF2B5EF4-FFF2-40B4-BE49-F238E27FC236}">
                <a16:creationId xmlns="" xmlns:a16="http://schemas.microsoft.com/office/drawing/2014/main" id="{A2DFEB3F-5EBF-D3D9-7D1F-40C8258A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762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e 103">
            <a:extLst>
              <a:ext uri="{FF2B5EF4-FFF2-40B4-BE49-F238E27FC236}">
                <a16:creationId xmlns="" xmlns:a16="http://schemas.microsoft.com/office/drawing/2014/main" id="{4F10D358-AE02-F732-691B-344267CE546E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1000125"/>
            <a:ext cx="1285875" cy="428625"/>
            <a:chOff x="1714480" y="1000108"/>
            <a:chExt cx="1285884" cy="428628"/>
          </a:xfrm>
        </p:grpSpPr>
        <p:cxnSp>
          <p:nvCxnSpPr>
            <p:cNvPr id="11301" name="Connecteur droit 80">
              <a:extLst>
                <a:ext uri="{FF2B5EF4-FFF2-40B4-BE49-F238E27FC236}">
                  <a16:creationId xmlns="" xmlns:a16="http://schemas.microsoft.com/office/drawing/2014/main" id="{2217A64B-137F-869E-D418-CC52708DB6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57356" y="1000108"/>
              <a:ext cx="857256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2" name="Connecteur droit 81">
              <a:extLst>
                <a:ext uri="{FF2B5EF4-FFF2-40B4-BE49-F238E27FC236}">
                  <a16:creationId xmlns="" xmlns:a16="http://schemas.microsoft.com/office/drawing/2014/main" id="{667310DB-C810-FAE9-35E9-908953E4375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480" y="1142984"/>
              <a:ext cx="785818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Connecteur droit 83">
              <a:extLst>
                <a:ext uri="{FF2B5EF4-FFF2-40B4-BE49-F238E27FC236}">
                  <a16:creationId xmlns="" xmlns:a16="http://schemas.microsoft.com/office/drawing/2014/main" id="{68D17164-2735-62DD-726D-83EF4DE527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00298" y="100010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4" name="Connecteur droit 87">
              <a:extLst>
                <a:ext uri="{FF2B5EF4-FFF2-40B4-BE49-F238E27FC236}">
                  <a16:creationId xmlns="" xmlns:a16="http://schemas.microsoft.com/office/drawing/2014/main" id="{BCB172BE-CC51-3E07-8A56-4DC71C8CE2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14480" y="100010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5" name="Connecteur droit 89">
              <a:extLst>
                <a:ext uri="{FF2B5EF4-FFF2-40B4-BE49-F238E27FC236}">
                  <a16:creationId xmlns="" xmlns:a16="http://schemas.microsoft.com/office/drawing/2014/main" id="{BDFDCC68-8671-44AA-7CB9-5AFB651B54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857488" y="1285860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6" name="Connecteur droit 91">
              <a:extLst>
                <a:ext uri="{FF2B5EF4-FFF2-40B4-BE49-F238E27FC236}">
                  <a16:creationId xmlns="" xmlns:a16="http://schemas.microsoft.com/office/drawing/2014/main" id="{E91CBCF1-8B5C-0D54-7BAF-3E37DF2CDD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714612" y="1142984"/>
              <a:ext cx="285752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7" name="Connecteur droit 95">
              <a:extLst>
                <a:ext uri="{FF2B5EF4-FFF2-40B4-BE49-F238E27FC236}">
                  <a16:creationId xmlns="" xmlns:a16="http://schemas.microsoft.com/office/drawing/2014/main" id="{52A8D962-5090-0852-E5F0-AEE9DBBB21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71736" y="1142984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8" name="Connecteur droit 101">
              <a:extLst>
                <a:ext uri="{FF2B5EF4-FFF2-40B4-BE49-F238E27FC236}">
                  <a16:creationId xmlns="" xmlns:a16="http://schemas.microsoft.com/office/drawing/2014/main" id="{EE7D0E46-1532-3F01-3C72-958FD6EE39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571736" y="1285860"/>
              <a:ext cx="285752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e 119">
            <a:extLst>
              <a:ext uri="{FF2B5EF4-FFF2-40B4-BE49-F238E27FC236}">
                <a16:creationId xmlns="" xmlns:a16="http://schemas.microsoft.com/office/drawing/2014/main" id="{6FEE6C03-FA7F-EF82-7CAD-DD3493CCBC04}"/>
              </a:ext>
            </a:extLst>
          </p:cNvPr>
          <p:cNvGrpSpPr>
            <a:grpSpLocks/>
          </p:cNvGrpSpPr>
          <p:nvPr/>
        </p:nvGrpSpPr>
        <p:grpSpPr bwMode="auto">
          <a:xfrm>
            <a:off x="1714500" y="2786063"/>
            <a:ext cx="1285875" cy="144462"/>
            <a:chOff x="1714480" y="2786058"/>
            <a:chExt cx="1285884" cy="144464"/>
          </a:xfrm>
        </p:grpSpPr>
        <p:cxnSp>
          <p:nvCxnSpPr>
            <p:cNvPr id="11296" name="Connecteur droit 104">
              <a:extLst>
                <a:ext uri="{FF2B5EF4-FFF2-40B4-BE49-F238E27FC236}">
                  <a16:creationId xmlns="" xmlns:a16="http://schemas.microsoft.com/office/drawing/2014/main" id="{EB5CBA54-105F-D0B2-079C-650CC7D88A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714480" y="2928934"/>
              <a:ext cx="1143008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Connecteur droit 108">
              <a:extLst>
                <a:ext uri="{FF2B5EF4-FFF2-40B4-BE49-F238E27FC236}">
                  <a16:creationId xmlns="" xmlns:a16="http://schemas.microsoft.com/office/drawing/2014/main" id="{C4D3FF8A-E9C2-ED80-218F-6C72A7E6AA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1857356" y="2786058"/>
              <a:ext cx="1071570" cy="1588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Connecteur droit 115">
              <a:extLst>
                <a:ext uri="{FF2B5EF4-FFF2-40B4-BE49-F238E27FC236}">
                  <a16:creationId xmlns="" xmlns:a16="http://schemas.microsoft.com/office/drawing/2014/main" id="{B1FF99A2-61DF-EA85-44EF-451F5D9BE4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714480" y="278605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Connecteur droit 117">
              <a:extLst>
                <a:ext uri="{FF2B5EF4-FFF2-40B4-BE49-F238E27FC236}">
                  <a16:creationId xmlns="" xmlns:a16="http://schemas.microsoft.com/office/drawing/2014/main" id="{72FA64D2-0346-B023-065D-3EDA8D469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500298" y="278605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0" name="Connecteur droit 118">
              <a:extLst>
                <a:ext uri="{FF2B5EF4-FFF2-40B4-BE49-F238E27FC236}">
                  <a16:creationId xmlns="" xmlns:a16="http://schemas.microsoft.com/office/drawing/2014/main" id="{85F5C29C-A7BB-1D08-FD35-B39E341C5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2857488" y="278605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8" name="ZoneTexte 131">
            <a:extLst>
              <a:ext uri="{FF2B5EF4-FFF2-40B4-BE49-F238E27FC236}">
                <a16:creationId xmlns="" xmlns:a16="http://schemas.microsoft.com/office/drawing/2014/main" id="{D0016F34-559B-BBA0-E740-1E98F44D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357813"/>
            <a:ext cx="5786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The projection on the </a:t>
            </a:r>
            <a:r>
              <a:rPr lang="en-US" altLang="en-US" sz="2000" u="none" dirty="0">
                <a:solidFill>
                  <a:srgbClr val="00B050"/>
                </a:solidFill>
                <a:latin typeface="Times New Roman" panose="02020603050405020304" pitchFamily="18" charset="0"/>
              </a:rPr>
              <a:t>P3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plane corresponds to the vision of the observer </a:t>
            </a:r>
            <a:r>
              <a:rPr lang="en-US" altLang="en-US" sz="2000" u="none" dirty="0">
                <a:solidFill>
                  <a:srgbClr val="00B050"/>
                </a:solidFill>
                <a:latin typeface="Times New Roman" panose="02020603050405020304" pitchFamily="18" charset="0"/>
              </a:rPr>
              <a:t>to the right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of the object. We will call this view "</a:t>
            </a:r>
            <a:r>
              <a:rPr lang="en-US" altLang="en-US" sz="2000" u="none" dirty="0">
                <a:solidFill>
                  <a:srgbClr val="00B050"/>
                </a:solidFill>
                <a:latin typeface="Times New Roman" panose="02020603050405020304" pitchFamily="18" charset="0"/>
              </a:rPr>
              <a:t>RIGHT VIEW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"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grpSp>
        <p:nvGrpSpPr>
          <p:cNvPr id="11277" name="Groupe 181">
            <a:extLst>
              <a:ext uri="{FF2B5EF4-FFF2-40B4-BE49-F238E27FC236}">
                <a16:creationId xmlns="" xmlns:a16="http://schemas.microsoft.com/office/drawing/2014/main" id="{8BADDF61-C44E-3368-7967-6F7305DCC100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857250"/>
            <a:ext cx="509587" cy="857250"/>
            <a:chOff x="7715272" y="3857628"/>
            <a:chExt cx="509590" cy="858050"/>
          </a:xfrm>
        </p:grpSpPr>
        <p:cxnSp>
          <p:nvCxnSpPr>
            <p:cNvPr id="11286" name="Connecteur droit 171">
              <a:extLst>
                <a:ext uri="{FF2B5EF4-FFF2-40B4-BE49-F238E27FC236}">
                  <a16:creationId xmlns="" xmlns:a16="http://schemas.microsoft.com/office/drawing/2014/main" id="{9371E805-77EC-CBCD-7520-60918F84FD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072462" y="4572008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7" name="Connecteur droit 172">
              <a:extLst>
                <a:ext uri="{FF2B5EF4-FFF2-40B4-BE49-F238E27FC236}">
                  <a16:creationId xmlns="" xmlns:a16="http://schemas.microsoft.com/office/drawing/2014/main" id="{EA8C18C8-6A4A-3C62-7078-0D69313741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072462" y="4286256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8" name="Connecteur droit 173">
              <a:extLst>
                <a:ext uri="{FF2B5EF4-FFF2-40B4-BE49-F238E27FC236}">
                  <a16:creationId xmlns="" xmlns:a16="http://schemas.microsoft.com/office/drawing/2014/main" id="{2BA24A0C-B1BC-34E9-549D-0D56D76CEB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15272" y="3929066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9" name="Connecteur droit 174">
              <a:extLst>
                <a:ext uri="{FF2B5EF4-FFF2-40B4-BE49-F238E27FC236}">
                  <a16:creationId xmlns="" xmlns:a16="http://schemas.microsoft.com/office/drawing/2014/main" id="{C169D29A-DA23-F7D4-5972-613CA19FFA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86710" y="4143380"/>
              <a:ext cx="142876" cy="14287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0" name="Connecteur droit 175">
              <a:extLst>
                <a:ext uri="{FF2B5EF4-FFF2-40B4-BE49-F238E27FC236}">
                  <a16:creationId xmlns="" xmlns:a16="http://schemas.microsoft.com/office/drawing/2014/main" id="{56F7B563-B251-081E-F984-CDAABFDF8F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072462" y="4429132"/>
              <a:ext cx="295276" cy="952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1" name="Connecteur droit 176">
              <a:extLst>
                <a:ext uri="{FF2B5EF4-FFF2-40B4-BE49-F238E27FC236}">
                  <a16:creationId xmlns="" xmlns:a16="http://schemas.microsoft.com/office/drawing/2014/main" id="{93D3410F-0F5F-3B8D-2661-4DA28C377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929586" y="4572008"/>
              <a:ext cx="285752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2" name="Connecteur droit 177">
              <a:extLst>
                <a:ext uri="{FF2B5EF4-FFF2-40B4-BE49-F238E27FC236}">
                  <a16:creationId xmlns="" xmlns:a16="http://schemas.microsoft.com/office/drawing/2014/main" id="{FD3375E4-A289-15DB-BE9D-B11D75D672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786710" y="4000504"/>
              <a:ext cx="295276" cy="952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3" name="Connecteur droit 178">
              <a:extLst>
                <a:ext uri="{FF2B5EF4-FFF2-40B4-BE49-F238E27FC236}">
                  <a16:creationId xmlns="" xmlns:a16="http://schemas.microsoft.com/office/drawing/2014/main" id="{73D36538-9FD5-7A0B-C8A7-74D59F6B14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80347" y="4178305"/>
              <a:ext cx="214314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4" name="Connecteur droit 179">
              <a:extLst>
                <a:ext uri="{FF2B5EF4-FFF2-40B4-BE49-F238E27FC236}">
                  <a16:creationId xmlns="" xmlns:a16="http://schemas.microsoft.com/office/drawing/2014/main" id="{6320B9B3-61D5-BD45-EB3E-E29A8DD2F1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86710" y="4286256"/>
              <a:ext cx="285752" cy="14287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5" name="Connecteur droit 180">
              <a:extLst>
                <a:ext uri="{FF2B5EF4-FFF2-40B4-BE49-F238E27FC236}">
                  <a16:creationId xmlns="" xmlns:a16="http://schemas.microsoft.com/office/drawing/2014/main" id="{421AFE2F-5B0C-F183-D68B-D3220D5242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29586" y="4143380"/>
              <a:ext cx="285752" cy="142876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e 205">
            <a:extLst>
              <a:ext uri="{FF2B5EF4-FFF2-40B4-BE49-F238E27FC236}">
                <a16:creationId xmlns="" xmlns:a16="http://schemas.microsoft.com/office/drawing/2014/main" id="{FB351863-35F6-78D9-9964-DE87B173DA0C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928688"/>
            <a:ext cx="214313" cy="785812"/>
            <a:chOff x="571472" y="928670"/>
            <a:chExt cx="215108" cy="785818"/>
          </a:xfrm>
        </p:grpSpPr>
        <p:cxnSp>
          <p:nvCxnSpPr>
            <p:cNvPr id="11280" name="Connecteur droit 123">
              <a:extLst>
                <a:ext uri="{FF2B5EF4-FFF2-40B4-BE49-F238E27FC236}">
                  <a16:creationId xmlns="" xmlns:a16="http://schemas.microsoft.com/office/drawing/2014/main" id="{0A3B47F9-33FC-C681-D175-4B24183C1E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0034" y="1214422"/>
              <a:ext cx="571504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Connecteur droit 124">
              <a:extLst>
                <a:ext uri="{FF2B5EF4-FFF2-40B4-BE49-F238E27FC236}">
                  <a16:creationId xmlns="" xmlns:a16="http://schemas.microsoft.com/office/drawing/2014/main" id="{4E56E7E0-05B1-EE2B-A23E-CB9C75AC67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6514" y="1427942"/>
              <a:ext cx="571504" cy="1588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Connecteur droit 125">
              <a:extLst>
                <a:ext uri="{FF2B5EF4-FFF2-40B4-BE49-F238E27FC236}">
                  <a16:creationId xmlns="" xmlns:a16="http://schemas.microsoft.com/office/drawing/2014/main" id="{C6D6FC56-0B5E-C07C-EC48-313E9D670C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472" y="1500174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Connecteur droit 194">
              <a:extLst>
                <a:ext uri="{FF2B5EF4-FFF2-40B4-BE49-F238E27FC236}">
                  <a16:creationId xmlns="" xmlns:a16="http://schemas.microsoft.com/office/drawing/2014/main" id="{54AD5C15-FAA0-9AAA-F0B7-19CD725600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472" y="928670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Connecteur droit 199">
              <a:extLst>
                <a:ext uri="{FF2B5EF4-FFF2-40B4-BE49-F238E27FC236}">
                  <a16:creationId xmlns="" xmlns:a16="http://schemas.microsoft.com/office/drawing/2014/main" id="{E9C28E00-DD09-9C80-203E-C3A0883819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35753" y="1250141"/>
              <a:ext cx="285752" cy="21431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5" name="Connecteur droit 201">
              <a:extLst>
                <a:ext uri="{FF2B5EF4-FFF2-40B4-BE49-F238E27FC236}">
                  <a16:creationId xmlns="" xmlns:a16="http://schemas.microsoft.com/office/drawing/2014/main" id="{2AE4ED80-D8ED-6D1D-857F-CD6E83BE4B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472" y="1071546"/>
              <a:ext cx="214314" cy="214314"/>
            </a:xfrm>
            <a:prstGeom prst="line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231" name="Picture 6">
            <a:extLst>
              <a:ext uri="{FF2B5EF4-FFF2-40B4-BE49-F238E27FC236}">
                <a16:creationId xmlns="" xmlns:a16="http://schemas.microsoft.com/office/drawing/2014/main" id="{BAD19C55-0CB5-0C7D-C3C3-1341B151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28625"/>
            <a:ext cx="14906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221" grpId="0"/>
      <p:bldP spid="9224" grpId="0"/>
      <p:bldP spid="92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3B2EE2A-46E5-0C03-328D-63C8D22E1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45" y="3557526"/>
            <a:ext cx="6420259" cy="325585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F8151635-D95E-CB09-0C0F-E0F72A6B9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57750" cy="428625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rgbClr val="C00000"/>
                </a:solidFill>
              </a:rPr>
              <a:t>PROJECTION PRINCIPLE</a:t>
            </a:r>
          </a:p>
        </p:txBody>
      </p:sp>
      <p:sp>
        <p:nvSpPr>
          <p:cNvPr id="12292" name="ZoneTexte 9">
            <a:extLst>
              <a:ext uri="{FF2B5EF4-FFF2-40B4-BE49-F238E27FC236}">
                <a16:creationId xmlns="" xmlns:a16="http://schemas.microsoft.com/office/drawing/2014/main" id="{3CF89C71-4440-6C5F-2D21-B7A089D5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"/>
            <a:ext cx="5643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We can imagine the same operation inside un cube: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Projection cube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. When we unfold the cube, we identify </a:t>
            </a:r>
            <a:r>
              <a:rPr lang="en-US" altLang="en-US" sz="200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the views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. It should be noted that: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2293" name="ZoneTexte 11">
            <a:extLst>
              <a:ext uri="{FF2B5EF4-FFF2-40B4-BE49-F238E27FC236}">
                <a16:creationId xmlns="" xmlns:a16="http://schemas.microsoft.com/office/drawing/2014/main" id="{955EA22F-0B4F-E7B7-67F6-C2E8C0AB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63"/>
            <a:ext cx="550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b="0" u="none" dirty="0">
                <a:latin typeface="Times New Roman" panose="02020603050405020304" pitchFamily="18" charset="0"/>
              </a:rPr>
              <a:t>1. The right view is placed to the left of the front view</a:t>
            </a:r>
            <a:endParaRPr lang="fr-FR" altLang="en-US" sz="1800" b="0" u="none" dirty="0">
              <a:latin typeface="Times New Roman" panose="02020603050405020304" pitchFamily="18" charset="0"/>
            </a:endParaRPr>
          </a:p>
        </p:txBody>
      </p:sp>
      <p:sp>
        <p:nvSpPr>
          <p:cNvPr id="12297" name="ZoneTexte 15">
            <a:extLst>
              <a:ext uri="{FF2B5EF4-FFF2-40B4-BE49-F238E27FC236}">
                <a16:creationId xmlns="" xmlns:a16="http://schemas.microsoft.com/office/drawing/2014/main" id="{7F58DBA1-9766-E2C4-C307-B624BD6A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1688"/>
            <a:ext cx="5500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b="0" u="none" dirty="0">
                <a:latin typeface="Times New Roman" panose="02020603050405020304" pitchFamily="18" charset="0"/>
              </a:rPr>
              <a:t>2. The left view is placed to the right of the front view</a:t>
            </a:r>
            <a:endParaRPr lang="fr-FR" altLang="en-US" sz="1800" b="0" u="none" dirty="0">
              <a:latin typeface="Times New Roman" panose="02020603050405020304" pitchFamily="18" charset="0"/>
            </a:endParaRPr>
          </a:p>
        </p:txBody>
      </p:sp>
      <p:sp>
        <p:nvSpPr>
          <p:cNvPr id="12299" name="ZoneTexte 19">
            <a:extLst>
              <a:ext uri="{FF2B5EF4-FFF2-40B4-BE49-F238E27FC236}">
                <a16:creationId xmlns="" xmlns:a16="http://schemas.microsoft.com/office/drawing/2014/main" id="{9A996BFD-00FB-C548-D840-07D1147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8875"/>
            <a:ext cx="607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b="0" u="none" dirty="0">
                <a:latin typeface="Times New Roman" panose="02020603050405020304" pitchFamily="18" charset="0"/>
              </a:rPr>
              <a:t>3. The top view is placed below the front view</a:t>
            </a:r>
            <a:endParaRPr lang="fr-FR" altLang="en-US" sz="1800" b="0" u="none" dirty="0">
              <a:latin typeface="Times New Roman" panose="02020603050405020304" pitchFamily="18" charset="0"/>
            </a:endParaRPr>
          </a:p>
        </p:txBody>
      </p:sp>
      <p:sp>
        <p:nvSpPr>
          <p:cNvPr id="12301" name="ZoneTexte 25">
            <a:extLst>
              <a:ext uri="{FF2B5EF4-FFF2-40B4-BE49-F238E27FC236}">
                <a16:creationId xmlns="" xmlns:a16="http://schemas.microsoft.com/office/drawing/2014/main" id="{4A88B8F4-C79D-9BCA-BF8B-C4566BB6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6063"/>
            <a:ext cx="607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b="0" u="none" dirty="0">
                <a:latin typeface="Times New Roman" panose="02020603050405020304" pitchFamily="18" charset="0"/>
              </a:rPr>
              <a:t>4. The bottom view is placed on top of the front view</a:t>
            </a:r>
            <a:endParaRPr lang="fr-FR" altLang="en-US" sz="1800" b="0" u="none" dirty="0">
              <a:latin typeface="Times New Roman" panose="02020603050405020304" pitchFamily="18" charset="0"/>
            </a:endParaRPr>
          </a:p>
        </p:txBody>
      </p:sp>
      <p:sp>
        <p:nvSpPr>
          <p:cNvPr id="12303" name="ZoneTexte 28">
            <a:extLst>
              <a:ext uri="{FF2B5EF4-FFF2-40B4-BE49-F238E27FC236}">
                <a16:creationId xmlns="" xmlns:a16="http://schemas.microsoft.com/office/drawing/2014/main" id="{617D0D67-3CF3-632E-1300-72A13A02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12976"/>
            <a:ext cx="3643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1800" b="0" u="none" dirty="0">
                <a:latin typeface="Times New Roman" panose="02020603050405020304" pitchFamily="18" charset="0"/>
              </a:rPr>
              <a:t>5. The rear view is placed either to the right or left of the views</a:t>
            </a:r>
            <a:endParaRPr lang="fr-FR" altLang="en-US" sz="1800" b="0" u="none" dirty="0">
              <a:latin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8160CF6-A9BF-5603-AFC4-BB4275022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47124"/>
            <a:ext cx="3530172" cy="2560345"/>
          </a:xfrm>
          <a:prstGeom prst="rect">
            <a:avLst/>
          </a:prstGeom>
        </p:spPr>
      </p:pic>
      <p:cxnSp>
        <p:nvCxnSpPr>
          <p:cNvPr id="43" name="Connector: Elbow 42">
            <a:extLst>
              <a:ext uri="{FF2B5EF4-FFF2-40B4-BE49-F238E27FC236}">
                <a16:creationId xmlns="" xmlns:a16="http://schemas.microsoft.com/office/drawing/2014/main" id="{42270A7D-C0DE-CC49-EC0C-CB414A8D5327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707904" y="1079500"/>
            <a:ext cx="3672408" cy="3429620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2" grpId="0"/>
      <p:bldP spid="12293" grpId="0"/>
      <p:bldP spid="12297" grpId="0"/>
      <p:bldP spid="12299" grpId="0"/>
      <p:bldP spid="12301" grpId="0"/>
      <p:bldP spid="123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5FCE45B-6868-2C7E-1BB3-A425355C8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46" y="3560586"/>
            <a:ext cx="6525554" cy="3297414"/>
          </a:xfrm>
          <a:prstGeom prst="rect">
            <a:avLst/>
          </a:prstGeom>
        </p:spPr>
      </p:pic>
      <p:pic>
        <p:nvPicPr>
          <p:cNvPr id="13315" name="Picture 3">
            <a:extLst>
              <a:ext uri="{FF2B5EF4-FFF2-40B4-BE49-F238E27FC236}">
                <a16:creationId xmlns="" xmlns:a16="http://schemas.microsoft.com/office/drawing/2014/main" id="{B4F08711-44C4-E5BD-CDC3-156FF135B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928813"/>
            <a:ext cx="242887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lèche vers le bas 5">
            <a:extLst>
              <a:ext uri="{FF2B5EF4-FFF2-40B4-BE49-F238E27FC236}">
                <a16:creationId xmlns="" xmlns:a16="http://schemas.microsoft.com/office/drawing/2014/main" id="{4619600B-9E6C-2643-9709-15C1C4F5C153}"/>
              </a:ext>
            </a:extLst>
          </p:cNvPr>
          <p:cNvSpPr>
            <a:spLocks noChangeArrowheads="1"/>
          </p:cNvSpPr>
          <p:nvPr/>
        </p:nvSpPr>
        <p:spPr bwMode="auto">
          <a:xfrm rot="8576430">
            <a:off x="7835900" y="3679825"/>
            <a:ext cx="1000125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endParaRPr lang="fr-FR" altLang="en-US" sz="2000">
              <a:latin typeface="Times New Roman" panose="02020603050405020304" pitchFamily="18" charset="0"/>
            </a:endParaRPr>
          </a:p>
        </p:txBody>
      </p:sp>
      <p:sp>
        <p:nvSpPr>
          <p:cNvPr id="13317" name="ZoneTexte 7">
            <a:extLst>
              <a:ext uri="{FF2B5EF4-FFF2-40B4-BE49-F238E27FC236}">
                <a16:creationId xmlns="" xmlns:a16="http://schemas.microsoft.com/office/drawing/2014/main" id="{55F00C59-AC99-AFB7-85D8-8BA4D3BD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437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Front view: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Elevation or main façade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: informs about lengths and heights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3318" name="ZoneTexte 8">
            <a:extLst>
              <a:ext uri="{FF2B5EF4-FFF2-40B4-BE49-F238E27FC236}">
                <a16:creationId xmlns="" xmlns:a16="http://schemas.microsoft.com/office/drawing/2014/main" id="{103088D0-CD37-3BB3-4AB4-F633ADC9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1285875"/>
            <a:ext cx="8501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Bottom view: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Plan view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: informs about lengths and widths</a:t>
            </a:r>
            <a:endParaRPr lang="fr-FR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319" name="ZoneTexte 9">
            <a:extLst>
              <a:ext uri="{FF2B5EF4-FFF2-40B4-BE49-F238E27FC236}">
                <a16:creationId xmlns="" xmlns:a16="http://schemas.microsoft.com/office/drawing/2014/main" id="{F5F3A331-B0B8-DFBA-BD1F-854805A9B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593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latin typeface="Times New Roman" panose="02020603050405020304" pitchFamily="18" charset="0"/>
              </a:rPr>
              <a:t>Views from the right and left: </a:t>
            </a:r>
            <a:r>
              <a:rPr lang="en-US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Side facades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: provide information on the main and additional heights and widths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E0B165E1-B8F8-2CC3-A2B8-5DE0DF8FB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0"/>
            <a:ext cx="8072437" cy="428625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chemeClr val="tx2"/>
                </a:solidFill>
              </a:rPr>
              <a:t>Views and architectural assimilations</a:t>
            </a:r>
            <a:endParaRPr lang="en-US" altLang="ar-DZ" sz="2000" u="none" dirty="0">
              <a:solidFill>
                <a:srgbClr val="C00000"/>
              </a:solidFill>
            </a:endParaRPr>
          </a:p>
        </p:txBody>
      </p:sp>
      <p:sp>
        <p:nvSpPr>
          <p:cNvPr id="13321" name="ZoneTexte 11">
            <a:extLst>
              <a:ext uri="{FF2B5EF4-FFF2-40B4-BE49-F238E27FC236}">
                <a16:creationId xmlns="" xmlns:a16="http://schemas.microsoft.com/office/drawing/2014/main" id="{A8CF3106-0F96-B1A4-4F0B-BF8A25FF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4625"/>
            <a:ext cx="6072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 err="1">
                <a:latin typeface="Times New Roman" panose="02020603050405020304" pitchFamily="18" charset="0"/>
              </a:rPr>
              <a:t>Rear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view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: </a:t>
            </a:r>
            <a:r>
              <a:rPr lang="fr-FR" altLang="en-US" sz="2000" b="0" u="none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Rear</a:t>
            </a:r>
            <a:r>
              <a:rPr lang="fr-FR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 façade</a:t>
            </a:r>
          </a:p>
        </p:txBody>
      </p:sp>
      <p:sp>
        <p:nvSpPr>
          <p:cNvPr id="13322" name="ZoneTexte 12">
            <a:extLst>
              <a:ext uri="{FF2B5EF4-FFF2-40B4-BE49-F238E27FC236}">
                <a16:creationId xmlns="" xmlns:a16="http://schemas.microsoft.com/office/drawing/2014/main" id="{8ADCB562-31EB-0AF7-1F1B-55A025A2E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2714625"/>
            <a:ext cx="3571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>
                <a:latin typeface="Times New Roman" panose="02020603050405020304" pitchFamily="18" charset="0"/>
              </a:rPr>
              <a:t>Top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view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: </a:t>
            </a:r>
            <a:r>
              <a:rPr lang="fr-FR" altLang="en-US" sz="2000" b="0" u="none" dirty="0">
                <a:solidFill>
                  <a:srgbClr val="C00000"/>
                </a:solidFill>
                <a:latin typeface="Times New Roman" panose="02020603050405020304" pitchFamily="18" charset="0"/>
              </a:rPr>
              <a:t>Roof plan</a:t>
            </a:r>
          </a:p>
        </p:txBody>
      </p:sp>
      <p:pic>
        <p:nvPicPr>
          <p:cNvPr id="13323" name="Picture 17">
            <a:extLst>
              <a:ext uri="{FF2B5EF4-FFF2-40B4-BE49-F238E27FC236}">
                <a16:creationId xmlns="" xmlns:a16="http://schemas.microsoft.com/office/drawing/2014/main" id="{F3A76516-2138-291F-4C8D-F12B2C08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25717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1" grpId="0" animBg="1"/>
      <p:bldP spid="13321" grpId="0"/>
      <p:bldP spid="13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1E6DE8FD-78FD-ABED-8F20-A9F43923F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0"/>
            <a:ext cx="8072437" cy="428625"/>
          </a:xfrm>
          <a:prstGeom prst="rect">
            <a:avLst/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ar-DZ" sz="2000" u="none" dirty="0">
                <a:solidFill>
                  <a:schemeClr val="tx2"/>
                </a:solidFill>
              </a:rPr>
              <a:t>Some examples of </a:t>
            </a:r>
            <a:r>
              <a:rPr lang="en-US" altLang="ar-DZ" sz="2000" u="none" dirty="0">
                <a:solidFill>
                  <a:srgbClr val="C00000"/>
                </a:solidFill>
              </a:rPr>
              <a:t>ORTHOGONAL PROJECTION</a:t>
            </a:r>
          </a:p>
        </p:txBody>
      </p:sp>
      <p:pic>
        <p:nvPicPr>
          <p:cNvPr id="14339" name="Picture 7">
            <a:extLst>
              <a:ext uri="{FF2B5EF4-FFF2-40B4-BE49-F238E27FC236}">
                <a16:creationId xmlns="" xmlns:a16="http://schemas.microsoft.com/office/drawing/2014/main" id="{FEA698C2-79CB-3D48-8532-5342F8ED3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20145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>
            <a:extLst>
              <a:ext uri="{FF2B5EF4-FFF2-40B4-BE49-F238E27FC236}">
                <a16:creationId xmlns="" xmlns:a16="http://schemas.microsoft.com/office/drawing/2014/main" id="{CD5E2E53-8821-E00B-FDFE-307D2A2C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428625"/>
            <a:ext cx="17843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>
            <a:extLst>
              <a:ext uri="{FF2B5EF4-FFF2-40B4-BE49-F238E27FC236}">
                <a16:creationId xmlns="" xmlns:a16="http://schemas.microsoft.com/office/drawing/2014/main" id="{03D5B470-32E6-5D5C-ED9D-6AEA3CA8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28625"/>
            <a:ext cx="16367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>
            <a:extLst>
              <a:ext uri="{FF2B5EF4-FFF2-40B4-BE49-F238E27FC236}">
                <a16:creationId xmlns="" xmlns:a16="http://schemas.microsoft.com/office/drawing/2014/main" id="{A4AAB75B-0013-FA83-237E-F77D0794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28625"/>
            <a:ext cx="16176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>
            <a:extLst>
              <a:ext uri="{FF2B5EF4-FFF2-40B4-BE49-F238E27FC236}">
                <a16:creationId xmlns="" xmlns:a16="http://schemas.microsoft.com/office/drawing/2014/main" id="{C99FD8CA-4081-0864-F24F-FE9A1AE9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28625"/>
            <a:ext cx="20415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ZoneTexte 25">
            <a:extLst>
              <a:ext uri="{FF2B5EF4-FFF2-40B4-BE49-F238E27FC236}">
                <a16:creationId xmlns="" xmlns:a16="http://schemas.microsoft.com/office/drawing/2014/main" id="{791CEFA9-D044-5038-F515-D388C768B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214813"/>
            <a:ext cx="7786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>
                <a:latin typeface="Times New Roman" panose="02020603050405020304" pitchFamily="18" charset="0"/>
              </a:rPr>
              <a:t>Heavy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solid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line:               For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cut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elements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, or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drawing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the frame</a:t>
            </a:r>
          </a:p>
        </p:txBody>
      </p:sp>
      <p:sp>
        <p:nvSpPr>
          <p:cNvPr id="14345" name="ZoneTexte 26">
            <a:extLst>
              <a:ext uri="{FF2B5EF4-FFF2-40B4-BE49-F238E27FC236}">
                <a16:creationId xmlns="" xmlns:a16="http://schemas.microsoft.com/office/drawing/2014/main" id="{A06032BC-5097-8EC3-B824-17885413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4786313"/>
            <a:ext cx="7605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>
                <a:latin typeface="Times New Roman" panose="02020603050405020304" pitchFamily="18" charset="0"/>
              </a:rPr>
              <a:t>Light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solid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line :                For s</a:t>
            </a:r>
            <a:r>
              <a:rPr lang="en-US" altLang="en-US" sz="2000" b="0" u="none" dirty="0" err="1">
                <a:latin typeface="Times New Roman" panose="02020603050405020304" pitchFamily="18" charset="0"/>
              </a:rPr>
              <a:t>een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 and uncut elements, dimensioning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sp>
        <p:nvSpPr>
          <p:cNvPr id="14346" name="ZoneTexte 27">
            <a:extLst>
              <a:ext uri="{FF2B5EF4-FFF2-40B4-BE49-F238E27FC236}">
                <a16:creationId xmlns="" xmlns:a16="http://schemas.microsoft.com/office/drawing/2014/main" id="{D1F3815F-4ECF-D99E-1395-9A3D3979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500688"/>
            <a:ext cx="742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fr-FR" altLang="en-US" sz="2000" b="0" u="none" dirty="0">
                <a:latin typeface="Times New Roman" panose="02020603050405020304" pitchFamily="18" charset="0"/>
              </a:rPr>
              <a:t>Short </a:t>
            </a:r>
            <a:r>
              <a:rPr lang="fr-FR" altLang="en-US" sz="2000" b="0" u="none" dirty="0" err="1">
                <a:latin typeface="Times New Roman" panose="02020603050405020304" pitchFamily="18" charset="0"/>
              </a:rPr>
              <a:t>dashed</a:t>
            </a:r>
            <a:r>
              <a:rPr lang="fr-FR" altLang="en-US" sz="2000" b="0" u="none" dirty="0">
                <a:latin typeface="Times New Roman" panose="02020603050405020304" pitchFamily="18" charset="0"/>
              </a:rPr>
              <a:t> line:             For </a:t>
            </a:r>
            <a:r>
              <a:rPr lang="en-US" altLang="en-US" sz="2000" b="0" u="none" dirty="0">
                <a:latin typeface="Times New Roman" panose="02020603050405020304" pitchFamily="18" charset="0"/>
              </a:rPr>
              <a:t>elements hidden behind seen elements</a:t>
            </a:r>
            <a:endParaRPr lang="fr-FR" altLang="en-US" sz="2000" b="0" u="none" dirty="0">
              <a:latin typeface="Times New Roman" panose="02020603050405020304" pitchFamily="18" charset="0"/>
            </a:endParaRPr>
          </a:p>
        </p:txBody>
      </p:sp>
      <p:cxnSp>
        <p:nvCxnSpPr>
          <p:cNvPr id="14347" name="Connecteur droit 29">
            <a:extLst>
              <a:ext uri="{FF2B5EF4-FFF2-40B4-BE49-F238E27FC236}">
                <a16:creationId xmlns="" xmlns:a16="http://schemas.microsoft.com/office/drawing/2014/main" id="{352C4CE3-8D87-F48D-EEAB-F7FD7C7760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7545" y="4437112"/>
            <a:ext cx="714375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Connecteur droit 30">
            <a:extLst>
              <a:ext uri="{FF2B5EF4-FFF2-40B4-BE49-F238E27FC236}">
                <a16:creationId xmlns="" xmlns:a16="http://schemas.microsoft.com/office/drawing/2014/main" id="{9FF7FF6F-E32A-2001-D50E-8D5B4831FB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37545" y="5008612"/>
            <a:ext cx="714375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Connecteur droit 32">
            <a:extLst>
              <a:ext uri="{FF2B5EF4-FFF2-40B4-BE49-F238E27FC236}">
                <a16:creationId xmlns="" xmlns:a16="http://schemas.microsoft.com/office/drawing/2014/main" id="{562C616A-846E-FDF7-5885-119FD7C51E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8412" y="5729337"/>
            <a:ext cx="571500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ZoneTexte 33">
            <a:extLst>
              <a:ext uri="{FF2B5EF4-FFF2-40B4-BE49-F238E27FC236}">
                <a16:creationId xmlns="" xmlns:a16="http://schemas.microsoft.com/office/drawing/2014/main" id="{383843B0-FF16-2C70-CA58-50EA833B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25"/>
            <a:ext cx="8358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>
              <a:spcBef>
                <a:spcPct val="0"/>
              </a:spcBef>
              <a:buFontTx/>
              <a:buNone/>
            </a:pPr>
            <a:r>
              <a:rPr lang="en-US" altLang="en-US" sz="2000" b="0" u="none" dirty="0">
                <a:solidFill>
                  <a:srgbClr val="FF0000"/>
                </a:solidFill>
                <a:latin typeface="Times New Roman" panose="02020603050405020304" pitchFamily="18" charset="0"/>
              </a:rPr>
              <a:t>Precise standards must be applied in the drawing of a technical plan to facilitate its understanding.</a:t>
            </a:r>
            <a:endParaRPr lang="fr-FR" altLang="en-US" sz="2000" b="0" u="none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ZoneTexte 49">
            <a:extLst>
              <a:ext uri="{FF2B5EF4-FFF2-40B4-BE49-F238E27FC236}">
                <a16:creationId xmlns="" xmlns:a16="http://schemas.microsoft.com/office/drawing/2014/main" id="{B1C17071-0050-D217-4DA0-AD92B49BF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19" y="585252"/>
            <a:ext cx="1133131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Front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ZoneTexte 49">
            <a:extLst>
              <a:ext uri="{FF2B5EF4-FFF2-40B4-BE49-F238E27FC236}">
                <a16:creationId xmlns="" xmlns:a16="http://schemas.microsoft.com/office/drawing/2014/main" id="{68AD498F-0FB4-9B0E-E02B-9AAC46B8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804" y="604450"/>
            <a:ext cx="988795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Front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ZoneTexte 49">
            <a:extLst>
              <a:ext uri="{FF2B5EF4-FFF2-40B4-BE49-F238E27FC236}">
                <a16:creationId xmlns="" xmlns:a16="http://schemas.microsoft.com/office/drawing/2014/main" id="{1B753C88-2225-3A12-56DF-410431C4F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884" y="616971"/>
            <a:ext cx="114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Front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ZoneTexte 49">
            <a:extLst>
              <a:ext uri="{FF2B5EF4-FFF2-40B4-BE49-F238E27FC236}">
                <a16:creationId xmlns="" xmlns:a16="http://schemas.microsoft.com/office/drawing/2014/main" id="{68B90C9F-4603-0426-32DA-E55BA1F6F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857" y="564956"/>
            <a:ext cx="114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Front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ZoneTexte 49">
            <a:extLst>
              <a:ext uri="{FF2B5EF4-FFF2-40B4-BE49-F238E27FC236}">
                <a16:creationId xmlns="" xmlns:a16="http://schemas.microsoft.com/office/drawing/2014/main" id="{7664BCFB-D95F-4203-97C6-AAF6FA4D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716" y="616970"/>
            <a:ext cx="114415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Front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ZoneTexte 49">
            <a:extLst>
              <a:ext uri="{FF2B5EF4-FFF2-40B4-BE49-F238E27FC236}">
                <a16:creationId xmlns="" xmlns:a16="http://schemas.microsoft.com/office/drawing/2014/main" id="{22A1BF72-6BAF-C3FE-65F7-6AB1A1AE1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27" y="2836615"/>
            <a:ext cx="1133131" cy="208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Plan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ZoneTexte 49">
            <a:extLst>
              <a:ext uri="{FF2B5EF4-FFF2-40B4-BE49-F238E27FC236}">
                <a16:creationId xmlns="" xmlns:a16="http://schemas.microsoft.com/office/drawing/2014/main" id="{8E5E8DB6-3DB1-BB3E-96D2-F9ABB87E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6" y="3104629"/>
            <a:ext cx="1133131" cy="208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Plan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ZoneTexte 49">
            <a:extLst>
              <a:ext uri="{FF2B5EF4-FFF2-40B4-BE49-F238E27FC236}">
                <a16:creationId xmlns="" xmlns:a16="http://schemas.microsoft.com/office/drawing/2014/main" id="{AA7D42ED-4FC8-D696-0733-56E7459B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657" y="2952274"/>
            <a:ext cx="1133131" cy="208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Plan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ZoneTexte 49">
            <a:extLst>
              <a:ext uri="{FF2B5EF4-FFF2-40B4-BE49-F238E27FC236}">
                <a16:creationId xmlns="" xmlns:a16="http://schemas.microsoft.com/office/drawing/2014/main" id="{A9E7473D-7553-F677-7985-FCA531DF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333" y="2964878"/>
            <a:ext cx="1133131" cy="208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Plan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ZoneTexte 49">
            <a:extLst>
              <a:ext uri="{FF2B5EF4-FFF2-40B4-BE49-F238E27FC236}">
                <a16:creationId xmlns="" xmlns:a16="http://schemas.microsoft.com/office/drawing/2014/main" id="{065B3B3F-56FD-86AD-CDB7-505D0FA5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2864" y="2913304"/>
            <a:ext cx="1227286" cy="2081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fr-FR" altLang="en-US" sz="1200" u="none" dirty="0">
                <a:solidFill>
                  <a:srgbClr val="000000"/>
                </a:solidFill>
                <a:latin typeface="Times New Roman" panose="02020603050405020304" pitchFamily="18" charset="0"/>
              </a:rPr>
              <a:t>Plan </a:t>
            </a:r>
            <a:r>
              <a:rPr lang="fr-FR" altLang="en-US" sz="1200" u="non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view</a:t>
            </a:r>
            <a:endParaRPr lang="fr-FR" altLang="en-US" sz="1200" u="none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344" grpId="0"/>
      <p:bldP spid="14345" grpId="0"/>
      <p:bldP spid="14346" grpId="0"/>
      <p:bldP spid="14350" grpId="0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10689</TotalTime>
  <Words>798</Words>
  <Application>Microsoft Office PowerPoint</Application>
  <PresentationFormat>Affichage à l'écran (4:3)</PresentationFormat>
  <Paragraphs>118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Globe</vt:lpstr>
      <vt:lpstr>Modèle par défaut</vt:lpstr>
      <vt:lpstr>Crayons</vt:lpstr>
      <vt:lpstr>Course n04  Orthogonal projection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Boomscud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de la ville coloniale sur la ville actuelle  cas d’une ville d’Algérie M’sila</dc:title>
  <dc:creator>Boomscud</dc:creator>
  <cp:lastModifiedBy>M</cp:lastModifiedBy>
  <cp:revision>358</cp:revision>
  <dcterms:created xsi:type="dcterms:W3CDTF">2006-11-27T09:37:15Z</dcterms:created>
  <dcterms:modified xsi:type="dcterms:W3CDTF">2023-12-18T21:22:28Z</dcterms:modified>
</cp:coreProperties>
</file>