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89" r:id="rId4"/>
    <p:sldId id="290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</p:sldIdLst>
  <p:sldSz cx="9144000" cy="6858000" type="screen4x3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33CC"/>
    <a:srgbClr val="993366"/>
    <a:srgbClr val="FF0066"/>
    <a:srgbClr val="D60093"/>
    <a:srgbClr val="990099"/>
    <a:srgbClr val="FFCC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58" autoAdjust="0"/>
    <p:restoredTop sz="94660" autoAdjust="0"/>
  </p:normalViewPr>
  <p:slideViewPr>
    <p:cSldViewPr>
      <p:cViewPr varScale="1">
        <p:scale>
          <a:sx n="70" d="100"/>
          <a:sy n="70" d="100"/>
        </p:scale>
        <p:origin x="-4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1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0410C4-9EC3-4287-B26A-A510A23055BF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fr-FR"/>
        </a:p>
      </dgm:t>
    </dgm:pt>
    <dgm:pt modelId="{8640613B-3F44-46D5-9895-584030494741}">
      <dgm:prSet phldrT="[Texte]" phldr="1"/>
      <dgm:spPr/>
      <dgm:t>
        <a:bodyPr/>
        <a:lstStyle/>
        <a:p>
          <a:endParaRPr lang="fr-FR"/>
        </a:p>
      </dgm:t>
    </dgm:pt>
    <dgm:pt modelId="{934044C6-B9D0-49B4-9E06-DF3DC21811FD}" type="parTrans" cxnId="{3754C301-8E92-4A77-8C1C-9167066F933E}">
      <dgm:prSet/>
      <dgm:spPr/>
      <dgm:t>
        <a:bodyPr/>
        <a:lstStyle/>
        <a:p>
          <a:endParaRPr lang="fr-FR"/>
        </a:p>
      </dgm:t>
    </dgm:pt>
    <dgm:pt modelId="{CD5EB938-38A3-442F-B6B3-D2174EACDE78}" type="sibTrans" cxnId="{3754C301-8E92-4A77-8C1C-9167066F933E}">
      <dgm:prSet/>
      <dgm:spPr/>
      <dgm:t>
        <a:bodyPr/>
        <a:lstStyle/>
        <a:p>
          <a:endParaRPr lang="fr-FR"/>
        </a:p>
      </dgm:t>
    </dgm:pt>
    <dgm:pt modelId="{68B8A857-7CD5-4504-A6F1-6B06375A137C}">
      <dgm:prSet phldrT="[Texte]" phldr="1"/>
      <dgm:spPr/>
      <dgm:t>
        <a:bodyPr/>
        <a:lstStyle/>
        <a:p>
          <a:endParaRPr lang="fr-FR"/>
        </a:p>
      </dgm:t>
    </dgm:pt>
    <dgm:pt modelId="{544A0917-FED7-4A17-A010-E1BFC4700502}" type="parTrans" cxnId="{4ED955F0-9959-4A8A-A4D9-7012C21D48F1}">
      <dgm:prSet/>
      <dgm:spPr/>
      <dgm:t>
        <a:bodyPr/>
        <a:lstStyle/>
        <a:p>
          <a:endParaRPr lang="fr-FR"/>
        </a:p>
      </dgm:t>
    </dgm:pt>
    <dgm:pt modelId="{E50A5F7D-443C-4441-B717-0B33D32515F1}" type="sibTrans" cxnId="{4ED955F0-9959-4A8A-A4D9-7012C21D48F1}">
      <dgm:prSet/>
      <dgm:spPr/>
      <dgm:t>
        <a:bodyPr/>
        <a:lstStyle/>
        <a:p>
          <a:endParaRPr lang="fr-FR"/>
        </a:p>
      </dgm:t>
    </dgm:pt>
    <dgm:pt modelId="{352F5CFB-E5A4-4EAE-934A-A97E2D5D6F89}">
      <dgm:prSet phldrT="[Texte]" phldr="1"/>
      <dgm:spPr/>
      <dgm:t>
        <a:bodyPr/>
        <a:lstStyle/>
        <a:p>
          <a:endParaRPr lang="fr-FR"/>
        </a:p>
      </dgm:t>
    </dgm:pt>
    <dgm:pt modelId="{818A388B-1E90-45E0-9C20-CFC3DF522B53}" type="parTrans" cxnId="{B71049BB-27A6-4CB2-B353-A2E501763239}">
      <dgm:prSet/>
      <dgm:spPr/>
      <dgm:t>
        <a:bodyPr/>
        <a:lstStyle/>
        <a:p>
          <a:endParaRPr lang="fr-FR"/>
        </a:p>
      </dgm:t>
    </dgm:pt>
    <dgm:pt modelId="{698AE763-C513-481E-A997-B11B3271916B}" type="sibTrans" cxnId="{B71049BB-27A6-4CB2-B353-A2E501763239}">
      <dgm:prSet/>
      <dgm:spPr/>
      <dgm:t>
        <a:bodyPr/>
        <a:lstStyle/>
        <a:p>
          <a:endParaRPr lang="fr-FR"/>
        </a:p>
      </dgm:t>
    </dgm:pt>
    <dgm:pt modelId="{EC6003A9-C07D-4515-BA27-4C3B463BCE8E}">
      <dgm:prSet phldrT="[Texte]" phldr="1"/>
      <dgm:spPr/>
      <dgm:t>
        <a:bodyPr/>
        <a:lstStyle/>
        <a:p>
          <a:endParaRPr lang="fr-FR"/>
        </a:p>
      </dgm:t>
    </dgm:pt>
    <dgm:pt modelId="{EF27BDB0-52FE-41B4-8D09-ED8C07873CF4}" type="parTrans" cxnId="{B8A26C41-981E-4E05-A5FC-F9B30AFF80D0}">
      <dgm:prSet/>
      <dgm:spPr/>
      <dgm:t>
        <a:bodyPr/>
        <a:lstStyle/>
        <a:p>
          <a:endParaRPr lang="fr-FR"/>
        </a:p>
      </dgm:t>
    </dgm:pt>
    <dgm:pt modelId="{5FAD5388-3CE7-42AB-AB8A-8A41B37F826D}" type="sibTrans" cxnId="{B8A26C41-981E-4E05-A5FC-F9B30AFF80D0}">
      <dgm:prSet/>
      <dgm:spPr/>
      <dgm:t>
        <a:bodyPr/>
        <a:lstStyle/>
        <a:p>
          <a:endParaRPr lang="fr-FR"/>
        </a:p>
      </dgm:t>
    </dgm:pt>
    <dgm:pt modelId="{81D1F43D-A552-4CB3-827E-4F90F671A1E1}">
      <dgm:prSet phldrT="[Texte]" phldr="1"/>
      <dgm:spPr/>
      <dgm:t>
        <a:bodyPr/>
        <a:lstStyle/>
        <a:p>
          <a:endParaRPr lang="fr-FR"/>
        </a:p>
      </dgm:t>
    </dgm:pt>
    <dgm:pt modelId="{5F5D1145-1C21-4DB2-87FB-32F8516B2047}" type="parTrans" cxnId="{DFB5141D-9480-4435-A7F9-F3AD46415F14}">
      <dgm:prSet/>
      <dgm:spPr/>
      <dgm:t>
        <a:bodyPr/>
        <a:lstStyle/>
        <a:p>
          <a:endParaRPr lang="fr-FR"/>
        </a:p>
      </dgm:t>
    </dgm:pt>
    <dgm:pt modelId="{762A486C-AE80-40A0-877F-FA48D83F08E5}" type="sibTrans" cxnId="{DFB5141D-9480-4435-A7F9-F3AD46415F14}">
      <dgm:prSet/>
      <dgm:spPr/>
      <dgm:t>
        <a:bodyPr/>
        <a:lstStyle/>
        <a:p>
          <a:endParaRPr lang="fr-FR"/>
        </a:p>
      </dgm:t>
    </dgm:pt>
    <dgm:pt modelId="{905B9EBF-6E57-411B-A4B2-42B0D8C9CAE5}">
      <dgm:prSet phldrT="[Texte]" phldr="1"/>
      <dgm:spPr/>
      <dgm:t>
        <a:bodyPr/>
        <a:lstStyle/>
        <a:p>
          <a:endParaRPr lang="fr-FR"/>
        </a:p>
      </dgm:t>
    </dgm:pt>
    <dgm:pt modelId="{A988E1AA-4043-4E17-B842-608BD8EC61C7}" type="parTrans" cxnId="{77750447-E766-4D1F-83AF-C3AE4D577595}">
      <dgm:prSet/>
      <dgm:spPr/>
      <dgm:t>
        <a:bodyPr/>
        <a:lstStyle/>
        <a:p>
          <a:endParaRPr lang="fr-FR"/>
        </a:p>
      </dgm:t>
    </dgm:pt>
    <dgm:pt modelId="{7F4879F9-EB33-4377-B2DC-0C0BF203648B}" type="sibTrans" cxnId="{77750447-E766-4D1F-83AF-C3AE4D577595}">
      <dgm:prSet/>
      <dgm:spPr/>
      <dgm:t>
        <a:bodyPr/>
        <a:lstStyle/>
        <a:p>
          <a:endParaRPr lang="fr-FR"/>
        </a:p>
      </dgm:t>
    </dgm:pt>
    <dgm:pt modelId="{C782142B-54A5-4AFF-99B4-6DC33E7249B7}">
      <dgm:prSet phldrT="[Texte]" phldr="1"/>
      <dgm:spPr/>
      <dgm:t>
        <a:bodyPr/>
        <a:lstStyle/>
        <a:p>
          <a:endParaRPr lang="fr-FR"/>
        </a:p>
      </dgm:t>
    </dgm:pt>
    <dgm:pt modelId="{FF3AF654-8AE2-46D1-BE9D-4D2B0FCEFC61}" type="parTrans" cxnId="{E692D415-8C85-416C-AA83-839AF9433493}">
      <dgm:prSet/>
      <dgm:spPr/>
      <dgm:t>
        <a:bodyPr/>
        <a:lstStyle/>
        <a:p>
          <a:endParaRPr lang="fr-FR"/>
        </a:p>
      </dgm:t>
    </dgm:pt>
    <dgm:pt modelId="{7E92E417-0999-4712-8BBD-658E5909F2D1}" type="sibTrans" cxnId="{E692D415-8C85-416C-AA83-839AF9433493}">
      <dgm:prSet/>
      <dgm:spPr/>
      <dgm:t>
        <a:bodyPr/>
        <a:lstStyle/>
        <a:p>
          <a:endParaRPr lang="fr-FR"/>
        </a:p>
      </dgm:t>
    </dgm:pt>
    <dgm:pt modelId="{F3FAAAC6-EE16-4982-9F7A-33AC3EF342C8}">
      <dgm:prSet phldrT="[Texte]" phldr="1"/>
      <dgm:spPr/>
      <dgm:t>
        <a:bodyPr/>
        <a:lstStyle/>
        <a:p>
          <a:endParaRPr lang="fr-FR"/>
        </a:p>
      </dgm:t>
    </dgm:pt>
    <dgm:pt modelId="{F832B7DE-60D7-4E81-AA35-C006B059B8B2}" type="parTrans" cxnId="{B3B43B4B-AE9E-47EC-B7D4-D275AB73DC1F}">
      <dgm:prSet/>
      <dgm:spPr/>
      <dgm:t>
        <a:bodyPr/>
        <a:lstStyle/>
        <a:p>
          <a:endParaRPr lang="fr-FR"/>
        </a:p>
      </dgm:t>
    </dgm:pt>
    <dgm:pt modelId="{5A197176-BD9F-4A3D-8155-63E2E0116E6D}" type="sibTrans" cxnId="{B3B43B4B-AE9E-47EC-B7D4-D275AB73DC1F}">
      <dgm:prSet/>
      <dgm:spPr/>
      <dgm:t>
        <a:bodyPr/>
        <a:lstStyle/>
        <a:p>
          <a:endParaRPr lang="fr-FR"/>
        </a:p>
      </dgm:t>
    </dgm:pt>
    <dgm:pt modelId="{98E0FBA4-51A3-4F61-887E-FD6E08F05499}">
      <dgm:prSet phldrT="[Texte]" phldr="1"/>
      <dgm:spPr/>
      <dgm:t>
        <a:bodyPr/>
        <a:lstStyle/>
        <a:p>
          <a:endParaRPr lang="fr-FR"/>
        </a:p>
      </dgm:t>
    </dgm:pt>
    <dgm:pt modelId="{DE48BC68-2D09-4B18-8022-CAB2F956707E}" type="parTrans" cxnId="{DF0AD1AB-6319-4EA3-8226-E6213791C91B}">
      <dgm:prSet/>
      <dgm:spPr/>
      <dgm:t>
        <a:bodyPr/>
        <a:lstStyle/>
        <a:p>
          <a:endParaRPr lang="fr-FR"/>
        </a:p>
      </dgm:t>
    </dgm:pt>
    <dgm:pt modelId="{E92CEBD7-03B8-4E6E-9B7D-0B1BF282BB85}" type="sibTrans" cxnId="{DF0AD1AB-6319-4EA3-8226-E6213791C91B}">
      <dgm:prSet/>
      <dgm:spPr/>
      <dgm:t>
        <a:bodyPr/>
        <a:lstStyle/>
        <a:p>
          <a:endParaRPr lang="fr-FR"/>
        </a:p>
      </dgm:t>
    </dgm:pt>
    <dgm:pt modelId="{C43B2E82-1B4C-4A11-8EC0-D9C32DAB746C}" type="pres">
      <dgm:prSet presAssocID="{F70410C4-9EC3-4287-B26A-A510A23055B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1E87B81-F02B-4269-9E24-2388FB6B79A3}" type="pres">
      <dgm:prSet presAssocID="{8640613B-3F44-46D5-9895-584030494741}" presName="circle1" presStyleLbl="node1" presStyleIdx="0" presStyleCnt="3"/>
      <dgm:spPr/>
    </dgm:pt>
    <dgm:pt modelId="{5D0F9878-F009-4E0D-8B7D-15E79D4528CE}" type="pres">
      <dgm:prSet presAssocID="{8640613B-3F44-46D5-9895-584030494741}" presName="space" presStyleCnt="0"/>
      <dgm:spPr/>
    </dgm:pt>
    <dgm:pt modelId="{8BBDBD47-BB5E-4238-AB53-4F88F5674BF7}" type="pres">
      <dgm:prSet presAssocID="{8640613B-3F44-46D5-9895-584030494741}" presName="rect1" presStyleLbl="alignAcc1" presStyleIdx="0" presStyleCnt="3"/>
      <dgm:spPr/>
      <dgm:t>
        <a:bodyPr/>
        <a:lstStyle/>
        <a:p>
          <a:endParaRPr lang="fr-FR"/>
        </a:p>
      </dgm:t>
    </dgm:pt>
    <dgm:pt modelId="{B08DA28D-85BD-43B7-964D-AF3E27B57ADA}" type="pres">
      <dgm:prSet presAssocID="{EC6003A9-C07D-4515-BA27-4C3B463BCE8E}" presName="vertSpace2" presStyleLbl="node1" presStyleIdx="0" presStyleCnt="3"/>
      <dgm:spPr/>
    </dgm:pt>
    <dgm:pt modelId="{6DE9E027-9BE1-47E3-970E-C8F766CFD840}" type="pres">
      <dgm:prSet presAssocID="{EC6003A9-C07D-4515-BA27-4C3B463BCE8E}" presName="circle2" presStyleLbl="node1" presStyleIdx="1" presStyleCnt="3"/>
      <dgm:spPr/>
    </dgm:pt>
    <dgm:pt modelId="{D9CF4372-57F2-4D1A-A06E-D8DCCE56535C}" type="pres">
      <dgm:prSet presAssocID="{EC6003A9-C07D-4515-BA27-4C3B463BCE8E}" presName="rect2" presStyleLbl="alignAcc1" presStyleIdx="1" presStyleCnt="3"/>
      <dgm:spPr/>
      <dgm:t>
        <a:bodyPr/>
        <a:lstStyle/>
        <a:p>
          <a:endParaRPr lang="fr-FR"/>
        </a:p>
      </dgm:t>
    </dgm:pt>
    <dgm:pt modelId="{369C86F3-0165-4621-854C-D783402E271B}" type="pres">
      <dgm:prSet presAssocID="{C782142B-54A5-4AFF-99B4-6DC33E7249B7}" presName="vertSpace3" presStyleLbl="node1" presStyleIdx="1" presStyleCnt="3"/>
      <dgm:spPr/>
    </dgm:pt>
    <dgm:pt modelId="{E39994AB-1091-442B-B64A-36A2575E8D1C}" type="pres">
      <dgm:prSet presAssocID="{C782142B-54A5-4AFF-99B4-6DC33E7249B7}" presName="circle3" presStyleLbl="node1" presStyleIdx="2" presStyleCnt="3"/>
      <dgm:spPr/>
    </dgm:pt>
    <dgm:pt modelId="{1FE85C66-C1D2-4C9B-A4BC-1F8C8842221D}" type="pres">
      <dgm:prSet presAssocID="{C782142B-54A5-4AFF-99B4-6DC33E7249B7}" presName="rect3" presStyleLbl="alignAcc1" presStyleIdx="2" presStyleCnt="3"/>
      <dgm:spPr/>
      <dgm:t>
        <a:bodyPr/>
        <a:lstStyle/>
        <a:p>
          <a:endParaRPr lang="fr-FR"/>
        </a:p>
      </dgm:t>
    </dgm:pt>
    <dgm:pt modelId="{F2202636-8C0F-4968-8DAB-01B2A4B9D2FC}" type="pres">
      <dgm:prSet presAssocID="{8640613B-3F44-46D5-9895-584030494741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F01AD2-0F18-474A-8592-F33B5A6FA9F5}" type="pres">
      <dgm:prSet presAssocID="{8640613B-3F44-46D5-9895-584030494741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BE3FAD7-BB7D-487C-9185-DD379885979E}" type="pres">
      <dgm:prSet presAssocID="{EC6003A9-C07D-4515-BA27-4C3B463BCE8E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CA1A5D-919B-4FDB-A0B1-963D3AF63B8A}" type="pres">
      <dgm:prSet presAssocID="{EC6003A9-C07D-4515-BA27-4C3B463BCE8E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258B1EA-3D47-4A10-A030-EB57860390A2}" type="pres">
      <dgm:prSet presAssocID="{C782142B-54A5-4AFF-99B4-6DC33E7249B7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DD82618-5EE5-4C93-88A6-16043580ABC3}" type="pres">
      <dgm:prSet presAssocID="{C782142B-54A5-4AFF-99B4-6DC33E7249B7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1D88FED-253E-42C0-A278-A26CD99783C9}" type="presOf" srcId="{F3FAAAC6-EE16-4982-9F7A-33AC3EF342C8}" destId="{5DD82618-5EE5-4C93-88A6-16043580ABC3}" srcOrd="0" destOrd="0" presId="urn:microsoft.com/office/officeart/2005/8/layout/target3"/>
    <dgm:cxn modelId="{DFB5141D-9480-4435-A7F9-F3AD46415F14}" srcId="{EC6003A9-C07D-4515-BA27-4C3B463BCE8E}" destId="{81D1F43D-A552-4CB3-827E-4F90F671A1E1}" srcOrd="0" destOrd="0" parTransId="{5F5D1145-1C21-4DB2-87FB-32F8516B2047}" sibTransId="{762A486C-AE80-40A0-877F-FA48D83F08E5}"/>
    <dgm:cxn modelId="{77750447-E766-4D1F-83AF-C3AE4D577595}" srcId="{EC6003A9-C07D-4515-BA27-4C3B463BCE8E}" destId="{905B9EBF-6E57-411B-A4B2-42B0D8C9CAE5}" srcOrd="1" destOrd="0" parTransId="{A988E1AA-4043-4E17-B842-608BD8EC61C7}" sibTransId="{7F4879F9-EB33-4377-B2DC-0C0BF203648B}"/>
    <dgm:cxn modelId="{F138AEAC-6EE6-41F7-A803-8D7C14443892}" type="presOf" srcId="{8640613B-3F44-46D5-9895-584030494741}" destId="{F2202636-8C0F-4968-8DAB-01B2A4B9D2FC}" srcOrd="1" destOrd="0" presId="urn:microsoft.com/office/officeart/2005/8/layout/target3"/>
    <dgm:cxn modelId="{4ED955F0-9959-4A8A-A4D9-7012C21D48F1}" srcId="{8640613B-3F44-46D5-9895-584030494741}" destId="{68B8A857-7CD5-4504-A6F1-6B06375A137C}" srcOrd="0" destOrd="0" parTransId="{544A0917-FED7-4A17-A010-E1BFC4700502}" sibTransId="{E50A5F7D-443C-4441-B717-0B33D32515F1}"/>
    <dgm:cxn modelId="{9C0D9481-E140-4DB9-910F-C824D1442149}" type="presOf" srcId="{68B8A857-7CD5-4504-A6F1-6B06375A137C}" destId="{50F01AD2-0F18-474A-8592-F33B5A6FA9F5}" srcOrd="0" destOrd="0" presId="urn:microsoft.com/office/officeart/2005/8/layout/target3"/>
    <dgm:cxn modelId="{B8A26C41-981E-4E05-A5FC-F9B30AFF80D0}" srcId="{F70410C4-9EC3-4287-B26A-A510A23055BF}" destId="{EC6003A9-C07D-4515-BA27-4C3B463BCE8E}" srcOrd="1" destOrd="0" parTransId="{EF27BDB0-52FE-41B4-8D09-ED8C07873CF4}" sibTransId="{5FAD5388-3CE7-42AB-AB8A-8A41B37F826D}"/>
    <dgm:cxn modelId="{3D0AF90F-8C0D-421B-8224-BBD047B6ECDB}" type="presOf" srcId="{81D1F43D-A552-4CB3-827E-4F90F671A1E1}" destId="{0CCA1A5D-919B-4FDB-A0B1-963D3AF63B8A}" srcOrd="0" destOrd="0" presId="urn:microsoft.com/office/officeart/2005/8/layout/target3"/>
    <dgm:cxn modelId="{B71049BB-27A6-4CB2-B353-A2E501763239}" srcId="{8640613B-3F44-46D5-9895-584030494741}" destId="{352F5CFB-E5A4-4EAE-934A-A97E2D5D6F89}" srcOrd="1" destOrd="0" parTransId="{818A388B-1E90-45E0-9C20-CFC3DF522B53}" sibTransId="{698AE763-C513-481E-A997-B11B3271916B}"/>
    <dgm:cxn modelId="{4F3178DD-0734-42D5-92E5-12A355017BCA}" type="presOf" srcId="{EC6003A9-C07D-4515-BA27-4C3B463BCE8E}" destId="{D9CF4372-57F2-4D1A-A06E-D8DCCE56535C}" srcOrd="0" destOrd="0" presId="urn:microsoft.com/office/officeart/2005/8/layout/target3"/>
    <dgm:cxn modelId="{E692D415-8C85-416C-AA83-839AF9433493}" srcId="{F70410C4-9EC3-4287-B26A-A510A23055BF}" destId="{C782142B-54A5-4AFF-99B4-6DC33E7249B7}" srcOrd="2" destOrd="0" parTransId="{FF3AF654-8AE2-46D1-BE9D-4D2B0FCEFC61}" sibTransId="{7E92E417-0999-4712-8BBD-658E5909F2D1}"/>
    <dgm:cxn modelId="{B3B43B4B-AE9E-47EC-B7D4-D275AB73DC1F}" srcId="{C782142B-54A5-4AFF-99B4-6DC33E7249B7}" destId="{F3FAAAC6-EE16-4982-9F7A-33AC3EF342C8}" srcOrd="0" destOrd="0" parTransId="{F832B7DE-60D7-4E81-AA35-C006B059B8B2}" sibTransId="{5A197176-BD9F-4A3D-8155-63E2E0116E6D}"/>
    <dgm:cxn modelId="{84316431-085E-4AA7-9FE6-A53012CFAD51}" type="presOf" srcId="{F70410C4-9EC3-4287-B26A-A510A23055BF}" destId="{C43B2E82-1B4C-4A11-8EC0-D9C32DAB746C}" srcOrd="0" destOrd="0" presId="urn:microsoft.com/office/officeart/2005/8/layout/target3"/>
    <dgm:cxn modelId="{3754C301-8E92-4A77-8C1C-9167066F933E}" srcId="{F70410C4-9EC3-4287-B26A-A510A23055BF}" destId="{8640613B-3F44-46D5-9895-584030494741}" srcOrd="0" destOrd="0" parTransId="{934044C6-B9D0-49B4-9E06-DF3DC21811FD}" sibTransId="{CD5EB938-38A3-442F-B6B3-D2174EACDE78}"/>
    <dgm:cxn modelId="{9232DC3B-F13B-45DE-9FBE-7AC5BD5B8C01}" type="presOf" srcId="{8640613B-3F44-46D5-9895-584030494741}" destId="{8BBDBD47-BB5E-4238-AB53-4F88F5674BF7}" srcOrd="0" destOrd="0" presId="urn:microsoft.com/office/officeart/2005/8/layout/target3"/>
    <dgm:cxn modelId="{D35A2CEF-6E31-4D58-B980-E9842956AE0D}" type="presOf" srcId="{C782142B-54A5-4AFF-99B4-6DC33E7249B7}" destId="{A258B1EA-3D47-4A10-A030-EB57860390A2}" srcOrd="1" destOrd="0" presId="urn:microsoft.com/office/officeart/2005/8/layout/target3"/>
    <dgm:cxn modelId="{DF0AD1AB-6319-4EA3-8226-E6213791C91B}" srcId="{C782142B-54A5-4AFF-99B4-6DC33E7249B7}" destId="{98E0FBA4-51A3-4F61-887E-FD6E08F05499}" srcOrd="1" destOrd="0" parTransId="{DE48BC68-2D09-4B18-8022-CAB2F956707E}" sibTransId="{E92CEBD7-03B8-4E6E-9B7D-0B1BF282BB85}"/>
    <dgm:cxn modelId="{F01C5676-EA36-4EA8-BFB0-C0A23A42B584}" type="presOf" srcId="{C782142B-54A5-4AFF-99B4-6DC33E7249B7}" destId="{1FE85C66-C1D2-4C9B-A4BC-1F8C8842221D}" srcOrd="0" destOrd="0" presId="urn:microsoft.com/office/officeart/2005/8/layout/target3"/>
    <dgm:cxn modelId="{4D0A7574-3EF2-48E2-BC8E-D087C8D2E732}" type="presOf" srcId="{EC6003A9-C07D-4515-BA27-4C3B463BCE8E}" destId="{9BE3FAD7-BB7D-487C-9185-DD379885979E}" srcOrd="1" destOrd="0" presId="urn:microsoft.com/office/officeart/2005/8/layout/target3"/>
    <dgm:cxn modelId="{8E90D980-26C3-4059-910F-9FA556028FDB}" type="presOf" srcId="{905B9EBF-6E57-411B-A4B2-42B0D8C9CAE5}" destId="{0CCA1A5D-919B-4FDB-A0B1-963D3AF63B8A}" srcOrd="0" destOrd="1" presId="urn:microsoft.com/office/officeart/2005/8/layout/target3"/>
    <dgm:cxn modelId="{2CC25FBF-4F05-4F38-9C6A-E4FDE9107F7B}" type="presOf" srcId="{352F5CFB-E5A4-4EAE-934A-A97E2D5D6F89}" destId="{50F01AD2-0F18-474A-8592-F33B5A6FA9F5}" srcOrd="0" destOrd="1" presId="urn:microsoft.com/office/officeart/2005/8/layout/target3"/>
    <dgm:cxn modelId="{2AE21574-B7D6-4899-8EBA-51536A7E3BEC}" type="presOf" srcId="{98E0FBA4-51A3-4F61-887E-FD6E08F05499}" destId="{5DD82618-5EE5-4C93-88A6-16043580ABC3}" srcOrd="0" destOrd="1" presId="urn:microsoft.com/office/officeart/2005/8/layout/target3"/>
    <dgm:cxn modelId="{CFA7C2D5-35F6-4E8E-9F35-80CE6C303554}" type="presParOf" srcId="{C43B2E82-1B4C-4A11-8EC0-D9C32DAB746C}" destId="{F1E87B81-F02B-4269-9E24-2388FB6B79A3}" srcOrd="0" destOrd="0" presId="urn:microsoft.com/office/officeart/2005/8/layout/target3"/>
    <dgm:cxn modelId="{DE26B4D1-C9B3-4777-B6B8-88DD6DBC66DC}" type="presParOf" srcId="{C43B2E82-1B4C-4A11-8EC0-D9C32DAB746C}" destId="{5D0F9878-F009-4E0D-8B7D-15E79D4528CE}" srcOrd="1" destOrd="0" presId="urn:microsoft.com/office/officeart/2005/8/layout/target3"/>
    <dgm:cxn modelId="{F935A128-3F57-4040-8FEC-62DD86CFBFFD}" type="presParOf" srcId="{C43B2E82-1B4C-4A11-8EC0-D9C32DAB746C}" destId="{8BBDBD47-BB5E-4238-AB53-4F88F5674BF7}" srcOrd="2" destOrd="0" presId="urn:microsoft.com/office/officeart/2005/8/layout/target3"/>
    <dgm:cxn modelId="{557A6411-D118-42A0-BA9F-A858D256C373}" type="presParOf" srcId="{C43B2E82-1B4C-4A11-8EC0-D9C32DAB746C}" destId="{B08DA28D-85BD-43B7-964D-AF3E27B57ADA}" srcOrd="3" destOrd="0" presId="urn:microsoft.com/office/officeart/2005/8/layout/target3"/>
    <dgm:cxn modelId="{7FC64B98-37E7-4858-B0DE-14AD50ABDED8}" type="presParOf" srcId="{C43B2E82-1B4C-4A11-8EC0-D9C32DAB746C}" destId="{6DE9E027-9BE1-47E3-970E-C8F766CFD840}" srcOrd="4" destOrd="0" presId="urn:microsoft.com/office/officeart/2005/8/layout/target3"/>
    <dgm:cxn modelId="{7E88EE55-D702-4195-96CA-B84B568AAED0}" type="presParOf" srcId="{C43B2E82-1B4C-4A11-8EC0-D9C32DAB746C}" destId="{D9CF4372-57F2-4D1A-A06E-D8DCCE56535C}" srcOrd="5" destOrd="0" presId="urn:microsoft.com/office/officeart/2005/8/layout/target3"/>
    <dgm:cxn modelId="{164099C7-031A-4981-860B-47B250E5B04E}" type="presParOf" srcId="{C43B2E82-1B4C-4A11-8EC0-D9C32DAB746C}" destId="{369C86F3-0165-4621-854C-D783402E271B}" srcOrd="6" destOrd="0" presId="urn:microsoft.com/office/officeart/2005/8/layout/target3"/>
    <dgm:cxn modelId="{8726046E-B3EF-4350-BF56-8EFD9B27B48F}" type="presParOf" srcId="{C43B2E82-1B4C-4A11-8EC0-D9C32DAB746C}" destId="{E39994AB-1091-442B-B64A-36A2575E8D1C}" srcOrd="7" destOrd="0" presId="urn:microsoft.com/office/officeart/2005/8/layout/target3"/>
    <dgm:cxn modelId="{D389DCBB-6B6E-4DED-80D6-3D71DDCB7FB9}" type="presParOf" srcId="{C43B2E82-1B4C-4A11-8EC0-D9C32DAB746C}" destId="{1FE85C66-C1D2-4C9B-A4BC-1F8C8842221D}" srcOrd="8" destOrd="0" presId="urn:microsoft.com/office/officeart/2005/8/layout/target3"/>
    <dgm:cxn modelId="{F30976F1-95EE-413E-916F-DB8FB1329713}" type="presParOf" srcId="{C43B2E82-1B4C-4A11-8EC0-D9C32DAB746C}" destId="{F2202636-8C0F-4968-8DAB-01B2A4B9D2FC}" srcOrd="9" destOrd="0" presId="urn:microsoft.com/office/officeart/2005/8/layout/target3"/>
    <dgm:cxn modelId="{C7C46E41-4666-46F2-88C5-05E81D7075C1}" type="presParOf" srcId="{C43B2E82-1B4C-4A11-8EC0-D9C32DAB746C}" destId="{50F01AD2-0F18-474A-8592-F33B5A6FA9F5}" srcOrd="10" destOrd="0" presId="urn:microsoft.com/office/officeart/2005/8/layout/target3"/>
    <dgm:cxn modelId="{E29D4D3C-5FE6-49D0-B2C4-9D1EFACD61C9}" type="presParOf" srcId="{C43B2E82-1B4C-4A11-8EC0-D9C32DAB746C}" destId="{9BE3FAD7-BB7D-487C-9185-DD379885979E}" srcOrd="11" destOrd="0" presId="urn:microsoft.com/office/officeart/2005/8/layout/target3"/>
    <dgm:cxn modelId="{F391DC2D-E90D-4F91-B0CA-A7B4CC86C38D}" type="presParOf" srcId="{C43B2E82-1B4C-4A11-8EC0-D9C32DAB746C}" destId="{0CCA1A5D-919B-4FDB-A0B1-963D3AF63B8A}" srcOrd="12" destOrd="0" presId="urn:microsoft.com/office/officeart/2005/8/layout/target3"/>
    <dgm:cxn modelId="{17F61A44-A89C-4C71-9233-4CF415A2A1F8}" type="presParOf" srcId="{C43B2E82-1B4C-4A11-8EC0-D9C32DAB746C}" destId="{A258B1EA-3D47-4A10-A030-EB57860390A2}" srcOrd="13" destOrd="0" presId="urn:microsoft.com/office/officeart/2005/8/layout/target3"/>
    <dgm:cxn modelId="{370323F7-2FED-4315-B400-9F00A5D5EA73}" type="presParOf" srcId="{C43B2E82-1B4C-4A11-8EC0-D9C32DAB746C}" destId="{5DD82618-5EE5-4C93-88A6-16043580ABC3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77345F-14A2-4051-A198-4801874EBE6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4C95145-E0C7-4513-8FA9-61794B65E31D}">
      <dgm:prSet/>
      <dgm:spPr/>
      <dgm:t>
        <a:bodyPr/>
        <a:lstStyle/>
        <a:p>
          <a:pPr rtl="1"/>
          <a:r>
            <a:rPr lang="ar-DZ" dirty="0" smtClean="0"/>
            <a:t>الأول أنّ سلامة درس في أوربا (جنيف ثم باريس)، و بالتالي عايش قضية الأدب المقارن من خلال لغته الفرنسية و ثقافته الأوربية، واطلع على كتاب فان </a:t>
          </a:r>
          <a:r>
            <a:rPr lang="ar-DZ" dirty="0" err="1" smtClean="0"/>
            <a:t>تييغم</a:t>
          </a:r>
          <a:r>
            <a:rPr lang="ar-DZ" dirty="0" smtClean="0"/>
            <a:t> و اتّخذه مصدرا رئيسا.</a:t>
          </a:r>
          <a:endParaRPr lang="fr-FR" dirty="0"/>
        </a:p>
      </dgm:t>
    </dgm:pt>
    <dgm:pt modelId="{06DBB51A-B44E-459B-B78E-AB0979303C7E}" type="parTrans" cxnId="{89EEEEB5-06CA-47E5-8D27-CAAC1446BD36}">
      <dgm:prSet/>
      <dgm:spPr/>
      <dgm:t>
        <a:bodyPr/>
        <a:lstStyle/>
        <a:p>
          <a:endParaRPr lang="fr-FR"/>
        </a:p>
      </dgm:t>
    </dgm:pt>
    <dgm:pt modelId="{F8C13917-9771-43FD-B671-7BD290D329C2}" type="sibTrans" cxnId="{89EEEEB5-06CA-47E5-8D27-CAAC1446BD36}">
      <dgm:prSet/>
      <dgm:spPr/>
      <dgm:t>
        <a:bodyPr/>
        <a:lstStyle/>
        <a:p>
          <a:endParaRPr lang="fr-FR"/>
        </a:p>
      </dgm:t>
    </dgm:pt>
    <dgm:pt modelId="{B41D3E14-B072-4B03-9EF2-E4ACC6E30776}" type="pres">
      <dgm:prSet presAssocID="{8C77345F-14A2-4051-A198-4801874EBE6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FD9BB35-BDDC-489E-A5FD-AEBE21661D97}" type="pres">
      <dgm:prSet presAssocID="{44C95145-E0C7-4513-8FA9-61794B65E31D}" presName="circle1" presStyleLbl="node1" presStyleIdx="0" presStyleCnt="1"/>
      <dgm:spPr/>
    </dgm:pt>
    <dgm:pt modelId="{DF18DB02-4568-4E91-891D-AE70BB28BE1D}" type="pres">
      <dgm:prSet presAssocID="{44C95145-E0C7-4513-8FA9-61794B65E31D}" presName="space" presStyleCnt="0"/>
      <dgm:spPr/>
    </dgm:pt>
    <dgm:pt modelId="{B2B63D4E-7B76-45FE-BC2D-3CF7B6B2D1A5}" type="pres">
      <dgm:prSet presAssocID="{44C95145-E0C7-4513-8FA9-61794B65E31D}" presName="rect1" presStyleLbl="alignAcc1" presStyleIdx="0" presStyleCnt="1"/>
      <dgm:spPr/>
      <dgm:t>
        <a:bodyPr/>
        <a:lstStyle/>
        <a:p>
          <a:endParaRPr lang="fr-FR"/>
        </a:p>
      </dgm:t>
    </dgm:pt>
    <dgm:pt modelId="{9826F52F-8FD2-4AFD-B8A9-C06FC0FBE46A}" type="pres">
      <dgm:prSet presAssocID="{44C95145-E0C7-4513-8FA9-61794B65E31D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B4A75A8-0878-4BD1-BCC8-9F3D0785A481}" type="presOf" srcId="{44C95145-E0C7-4513-8FA9-61794B65E31D}" destId="{9826F52F-8FD2-4AFD-B8A9-C06FC0FBE46A}" srcOrd="1" destOrd="0" presId="urn:microsoft.com/office/officeart/2005/8/layout/target3"/>
    <dgm:cxn modelId="{04767157-88C3-4AA3-85F9-4C02E05C3DE6}" type="presOf" srcId="{8C77345F-14A2-4051-A198-4801874EBE6B}" destId="{B41D3E14-B072-4B03-9EF2-E4ACC6E30776}" srcOrd="0" destOrd="0" presId="urn:microsoft.com/office/officeart/2005/8/layout/target3"/>
    <dgm:cxn modelId="{89EEEEB5-06CA-47E5-8D27-CAAC1446BD36}" srcId="{8C77345F-14A2-4051-A198-4801874EBE6B}" destId="{44C95145-E0C7-4513-8FA9-61794B65E31D}" srcOrd="0" destOrd="0" parTransId="{06DBB51A-B44E-459B-B78E-AB0979303C7E}" sibTransId="{F8C13917-9771-43FD-B671-7BD290D329C2}"/>
    <dgm:cxn modelId="{822008CE-135A-4B22-AD3A-7856077A4F43}" type="presOf" srcId="{44C95145-E0C7-4513-8FA9-61794B65E31D}" destId="{B2B63D4E-7B76-45FE-BC2D-3CF7B6B2D1A5}" srcOrd="0" destOrd="0" presId="urn:microsoft.com/office/officeart/2005/8/layout/target3"/>
    <dgm:cxn modelId="{13BEDA46-D71C-4E77-9D1A-A8C870173CE7}" type="presParOf" srcId="{B41D3E14-B072-4B03-9EF2-E4ACC6E30776}" destId="{3FD9BB35-BDDC-489E-A5FD-AEBE21661D97}" srcOrd="0" destOrd="0" presId="urn:microsoft.com/office/officeart/2005/8/layout/target3"/>
    <dgm:cxn modelId="{4BC4DB21-CBEE-4064-9D14-C6F8EEBE9CBB}" type="presParOf" srcId="{B41D3E14-B072-4B03-9EF2-E4ACC6E30776}" destId="{DF18DB02-4568-4E91-891D-AE70BB28BE1D}" srcOrd="1" destOrd="0" presId="urn:microsoft.com/office/officeart/2005/8/layout/target3"/>
    <dgm:cxn modelId="{FBE4CFEC-3316-4442-8736-6490D10818D8}" type="presParOf" srcId="{B41D3E14-B072-4B03-9EF2-E4ACC6E30776}" destId="{B2B63D4E-7B76-45FE-BC2D-3CF7B6B2D1A5}" srcOrd="2" destOrd="0" presId="urn:microsoft.com/office/officeart/2005/8/layout/target3"/>
    <dgm:cxn modelId="{AC2E7322-E7FF-4A6D-9FFA-26D6FA49E8CB}" type="presParOf" srcId="{B41D3E14-B072-4B03-9EF2-E4ACC6E30776}" destId="{9826F52F-8FD2-4AFD-B8A9-C06FC0FBE46A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EE9C43-56F2-4F4D-9F71-D90A64D31877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988BCDA5-3F0A-40D0-9085-05268C5FCC5B}">
      <dgm:prSet/>
      <dgm:spPr/>
      <dgm:t>
        <a:bodyPr/>
        <a:lstStyle/>
        <a:p>
          <a:pPr rtl="1"/>
          <a:r>
            <a:rPr lang="ar-DZ" dirty="0" smtClean="0"/>
            <a:t>الثاني أنه أفاد من تجربة سابقه، و من التطورات المتسارعة في مصر تحديدا سيما ما تعلّق باستقبال المؤثرات الغربية و العالمية.</a:t>
          </a:r>
          <a:endParaRPr lang="fr-FR" dirty="0"/>
        </a:p>
      </dgm:t>
    </dgm:pt>
    <dgm:pt modelId="{3203A6BE-136C-4EEC-826B-D6643F76A8CA}" type="parTrans" cxnId="{7C526549-57B8-416C-9CCB-B7C9E12E1B25}">
      <dgm:prSet/>
      <dgm:spPr/>
      <dgm:t>
        <a:bodyPr/>
        <a:lstStyle/>
        <a:p>
          <a:endParaRPr lang="fr-FR"/>
        </a:p>
      </dgm:t>
    </dgm:pt>
    <dgm:pt modelId="{8379F747-44BB-4CC7-9936-A1E2587E9F48}" type="sibTrans" cxnId="{7C526549-57B8-416C-9CCB-B7C9E12E1B25}">
      <dgm:prSet/>
      <dgm:spPr/>
      <dgm:t>
        <a:bodyPr/>
        <a:lstStyle/>
        <a:p>
          <a:endParaRPr lang="fr-FR"/>
        </a:p>
      </dgm:t>
    </dgm:pt>
    <dgm:pt modelId="{2946299E-2057-485E-B2CE-6CC2E2846D53}" type="pres">
      <dgm:prSet presAssocID="{22EE9C43-56F2-4F4D-9F71-D90A64D3187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63E4369-7661-42F5-A79B-5F683A0C8381}" type="pres">
      <dgm:prSet presAssocID="{988BCDA5-3F0A-40D0-9085-05268C5FCC5B}" presName="circle1" presStyleLbl="node1" presStyleIdx="0" presStyleCnt="1"/>
      <dgm:spPr/>
    </dgm:pt>
    <dgm:pt modelId="{4B7E5650-9B60-4B0D-8C6C-7A888C11869F}" type="pres">
      <dgm:prSet presAssocID="{988BCDA5-3F0A-40D0-9085-05268C5FCC5B}" presName="space" presStyleCnt="0"/>
      <dgm:spPr/>
    </dgm:pt>
    <dgm:pt modelId="{8DAB979A-3497-42D8-8914-9841979BFCE5}" type="pres">
      <dgm:prSet presAssocID="{988BCDA5-3F0A-40D0-9085-05268C5FCC5B}" presName="rect1" presStyleLbl="alignAcc1" presStyleIdx="0" presStyleCnt="1"/>
      <dgm:spPr/>
      <dgm:t>
        <a:bodyPr/>
        <a:lstStyle/>
        <a:p>
          <a:endParaRPr lang="fr-FR"/>
        </a:p>
      </dgm:t>
    </dgm:pt>
    <dgm:pt modelId="{A13E626B-C8B4-45C2-AA15-F840D3AC4821}" type="pres">
      <dgm:prSet presAssocID="{988BCDA5-3F0A-40D0-9085-05268C5FCC5B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C526549-57B8-416C-9CCB-B7C9E12E1B25}" srcId="{22EE9C43-56F2-4F4D-9F71-D90A64D31877}" destId="{988BCDA5-3F0A-40D0-9085-05268C5FCC5B}" srcOrd="0" destOrd="0" parTransId="{3203A6BE-136C-4EEC-826B-D6643F76A8CA}" sibTransId="{8379F747-44BB-4CC7-9936-A1E2587E9F48}"/>
    <dgm:cxn modelId="{ED267DAA-AD44-40D0-8AE3-A8F1B17199E2}" type="presOf" srcId="{988BCDA5-3F0A-40D0-9085-05268C5FCC5B}" destId="{A13E626B-C8B4-45C2-AA15-F840D3AC4821}" srcOrd="1" destOrd="0" presId="urn:microsoft.com/office/officeart/2005/8/layout/target3"/>
    <dgm:cxn modelId="{55BDFE35-9F37-47A5-A989-9BFEA586338C}" type="presOf" srcId="{988BCDA5-3F0A-40D0-9085-05268C5FCC5B}" destId="{8DAB979A-3497-42D8-8914-9841979BFCE5}" srcOrd="0" destOrd="0" presId="urn:microsoft.com/office/officeart/2005/8/layout/target3"/>
    <dgm:cxn modelId="{E46DD9D3-FFED-45C9-A501-A7D000980223}" type="presOf" srcId="{22EE9C43-56F2-4F4D-9F71-D90A64D31877}" destId="{2946299E-2057-485E-B2CE-6CC2E2846D53}" srcOrd="0" destOrd="0" presId="urn:microsoft.com/office/officeart/2005/8/layout/target3"/>
    <dgm:cxn modelId="{71766278-F9D3-438B-ABA1-2C9DD0BB6E6A}" type="presParOf" srcId="{2946299E-2057-485E-B2CE-6CC2E2846D53}" destId="{F63E4369-7661-42F5-A79B-5F683A0C8381}" srcOrd="0" destOrd="0" presId="urn:microsoft.com/office/officeart/2005/8/layout/target3"/>
    <dgm:cxn modelId="{8EE9D283-6A12-4C95-AFA0-357BB4229FCE}" type="presParOf" srcId="{2946299E-2057-485E-B2CE-6CC2E2846D53}" destId="{4B7E5650-9B60-4B0D-8C6C-7A888C11869F}" srcOrd="1" destOrd="0" presId="urn:microsoft.com/office/officeart/2005/8/layout/target3"/>
    <dgm:cxn modelId="{60BBA219-BF3F-4449-A82A-DAFB67C31FC5}" type="presParOf" srcId="{2946299E-2057-485E-B2CE-6CC2E2846D53}" destId="{8DAB979A-3497-42D8-8914-9841979BFCE5}" srcOrd="2" destOrd="0" presId="urn:microsoft.com/office/officeart/2005/8/layout/target3"/>
    <dgm:cxn modelId="{E0D1D5F0-E08F-45AB-997B-0779F9DAD4FC}" type="presParOf" srcId="{2946299E-2057-485E-B2CE-6CC2E2846D53}" destId="{A13E626B-C8B4-45C2-AA15-F840D3AC482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6C972B7-8085-476F-97B5-F13C934BEE7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1E2956F-DA97-4C20-A472-34FA78792715}">
      <dgm:prSet/>
      <dgm:spPr/>
      <dgm:t>
        <a:bodyPr/>
        <a:lstStyle/>
        <a:p>
          <a:pPr rtl="1"/>
          <a:r>
            <a:rPr lang="ar-DZ" smtClean="0"/>
            <a:t>و الأمر الثالث أنّه كان كثير الاطّلاع ذا ثقافة حيّة، حريصا على اجتذاب طلابه و متلقّيه.</a:t>
          </a:r>
          <a:endParaRPr lang="fr-FR"/>
        </a:p>
      </dgm:t>
    </dgm:pt>
    <dgm:pt modelId="{EE26D04A-173B-4C1B-884C-2FC294C73DBC}" type="parTrans" cxnId="{9593DF67-F940-4C67-8035-34C79C2C7430}">
      <dgm:prSet/>
      <dgm:spPr/>
      <dgm:t>
        <a:bodyPr/>
        <a:lstStyle/>
        <a:p>
          <a:endParaRPr lang="fr-FR"/>
        </a:p>
      </dgm:t>
    </dgm:pt>
    <dgm:pt modelId="{00DB8121-5C24-45EA-8205-6D36FB48516F}" type="sibTrans" cxnId="{9593DF67-F940-4C67-8035-34C79C2C7430}">
      <dgm:prSet/>
      <dgm:spPr/>
      <dgm:t>
        <a:bodyPr/>
        <a:lstStyle/>
        <a:p>
          <a:endParaRPr lang="fr-FR"/>
        </a:p>
      </dgm:t>
    </dgm:pt>
    <dgm:pt modelId="{F2EA4668-5CF9-4F08-8754-34F1CB9DE623}" type="pres">
      <dgm:prSet presAssocID="{26C972B7-8085-476F-97B5-F13C934BEE7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9A710D2-2ED2-4FEA-9055-6481597FDD34}" type="pres">
      <dgm:prSet presAssocID="{71E2956F-DA97-4C20-A472-34FA78792715}" presName="circle1" presStyleLbl="node1" presStyleIdx="0" presStyleCnt="1"/>
      <dgm:spPr/>
    </dgm:pt>
    <dgm:pt modelId="{59EC0A0B-393F-4624-8564-D06452195100}" type="pres">
      <dgm:prSet presAssocID="{71E2956F-DA97-4C20-A472-34FA78792715}" presName="space" presStyleCnt="0"/>
      <dgm:spPr/>
    </dgm:pt>
    <dgm:pt modelId="{66BEE3B4-B122-489A-B0B8-040EF029A58C}" type="pres">
      <dgm:prSet presAssocID="{71E2956F-DA97-4C20-A472-34FA78792715}" presName="rect1" presStyleLbl="alignAcc1" presStyleIdx="0" presStyleCnt="1" custScaleX="103621"/>
      <dgm:spPr/>
      <dgm:t>
        <a:bodyPr/>
        <a:lstStyle/>
        <a:p>
          <a:endParaRPr lang="fr-FR"/>
        </a:p>
      </dgm:t>
    </dgm:pt>
    <dgm:pt modelId="{9095016B-67A9-4DA1-945E-53C8D8AC3C70}" type="pres">
      <dgm:prSet presAssocID="{71E2956F-DA97-4C20-A472-34FA78792715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312000A-54DC-4560-AC06-0902EEAA3E90}" type="presOf" srcId="{71E2956F-DA97-4C20-A472-34FA78792715}" destId="{9095016B-67A9-4DA1-945E-53C8D8AC3C70}" srcOrd="1" destOrd="0" presId="urn:microsoft.com/office/officeart/2005/8/layout/target3"/>
    <dgm:cxn modelId="{9593DF67-F940-4C67-8035-34C79C2C7430}" srcId="{26C972B7-8085-476F-97B5-F13C934BEE75}" destId="{71E2956F-DA97-4C20-A472-34FA78792715}" srcOrd="0" destOrd="0" parTransId="{EE26D04A-173B-4C1B-884C-2FC294C73DBC}" sibTransId="{00DB8121-5C24-45EA-8205-6D36FB48516F}"/>
    <dgm:cxn modelId="{D9DCC7B5-D4A0-4237-8A80-434494092BC5}" type="presOf" srcId="{71E2956F-DA97-4C20-A472-34FA78792715}" destId="{66BEE3B4-B122-489A-B0B8-040EF029A58C}" srcOrd="0" destOrd="0" presId="urn:microsoft.com/office/officeart/2005/8/layout/target3"/>
    <dgm:cxn modelId="{69EDF33A-EA83-4F5B-98F1-E90BC9EF075F}" type="presOf" srcId="{26C972B7-8085-476F-97B5-F13C934BEE75}" destId="{F2EA4668-5CF9-4F08-8754-34F1CB9DE623}" srcOrd="0" destOrd="0" presId="urn:microsoft.com/office/officeart/2005/8/layout/target3"/>
    <dgm:cxn modelId="{87F5C51B-B24C-4729-A69A-9604CF0969EE}" type="presParOf" srcId="{F2EA4668-5CF9-4F08-8754-34F1CB9DE623}" destId="{89A710D2-2ED2-4FEA-9055-6481597FDD34}" srcOrd="0" destOrd="0" presId="urn:microsoft.com/office/officeart/2005/8/layout/target3"/>
    <dgm:cxn modelId="{9A41E8E3-99B3-4B84-84CF-11E1B0B4C57E}" type="presParOf" srcId="{F2EA4668-5CF9-4F08-8754-34F1CB9DE623}" destId="{59EC0A0B-393F-4624-8564-D06452195100}" srcOrd="1" destOrd="0" presId="urn:microsoft.com/office/officeart/2005/8/layout/target3"/>
    <dgm:cxn modelId="{8E363793-B04E-4AC4-8DB5-DF5EC004E314}" type="presParOf" srcId="{F2EA4668-5CF9-4F08-8754-34F1CB9DE623}" destId="{66BEE3B4-B122-489A-B0B8-040EF029A58C}" srcOrd="2" destOrd="0" presId="urn:microsoft.com/office/officeart/2005/8/layout/target3"/>
    <dgm:cxn modelId="{0A0265BF-A8E2-4754-BE0F-B2DE5F6B0B10}" type="presParOf" srcId="{F2EA4668-5CF9-4F08-8754-34F1CB9DE623}" destId="{9095016B-67A9-4DA1-945E-53C8D8AC3C70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E87B81-F02B-4269-9E24-2388FB6B79A3}">
      <dsp:nvSpPr>
        <dsp:cNvPr id="0" name=""/>
        <dsp:cNvSpPr/>
      </dsp:nvSpPr>
      <dsp:spPr>
        <a:xfrm>
          <a:off x="0" y="0"/>
          <a:ext cx="4191000" cy="41910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BDBD47-BB5E-4238-AB53-4F88F5674BF7}">
      <dsp:nvSpPr>
        <dsp:cNvPr id="0" name=""/>
        <dsp:cNvSpPr/>
      </dsp:nvSpPr>
      <dsp:spPr>
        <a:xfrm>
          <a:off x="2095500" y="0"/>
          <a:ext cx="5911849" cy="4191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0" kern="1200"/>
        </a:p>
      </dsp:txBody>
      <dsp:txXfrm>
        <a:off x="2095500" y="0"/>
        <a:ext cx="2955924" cy="1257302"/>
      </dsp:txXfrm>
    </dsp:sp>
    <dsp:sp modelId="{6DE9E027-9BE1-47E3-970E-C8F766CFD840}">
      <dsp:nvSpPr>
        <dsp:cNvPr id="0" name=""/>
        <dsp:cNvSpPr/>
      </dsp:nvSpPr>
      <dsp:spPr>
        <a:xfrm>
          <a:off x="733426" y="1257302"/>
          <a:ext cx="2724147" cy="272414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CF4372-57F2-4D1A-A06E-D8DCCE56535C}">
      <dsp:nvSpPr>
        <dsp:cNvPr id="0" name=""/>
        <dsp:cNvSpPr/>
      </dsp:nvSpPr>
      <dsp:spPr>
        <a:xfrm>
          <a:off x="2095500" y="1257302"/>
          <a:ext cx="5911849" cy="27241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0" kern="1200"/>
        </a:p>
      </dsp:txBody>
      <dsp:txXfrm>
        <a:off x="2095500" y="1257302"/>
        <a:ext cx="2955924" cy="1257298"/>
      </dsp:txXfrm>
    </dsp:sp>
    <dsp:sp modelId="{E39994AB-1091-442B-B64A-36A2575E8D1C}">
      <dsp:nvSpPr>
        <dsp:cNvPr id="0" name=""/>
        <dsp:cNvSpPr/>
      </dsp:nvSpPr>
      <dsp:spPr>
        <a:xfrm>
          <a:off x="1466850" y="2514601"/>
          <a:ext cx="1257298" cy="125729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E85C66-C1D2-4C9B-A4BC-1F8C8842221D}">
      <dsp:nvSpPr>
        <dsp:cNvPr id="0" name=""/>
        <dsp:cNvSpPr/>
      </dsp:nvSpPr>
      <dsp:spPr>
        <a:xfrm>
          <a:off x="2095500" y="2514601"/>
          <a:ext cx="5911849" cy="125729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0" kern="1200"/>
        </a:p>
      </dsp:txBody>
      <dsp:txXfrm>
        <a:off x="2095500" y="2514601"/>
        <a:ext cx="2955924" cy="1257298"/>
      </dsp:txXfrm>
    </dsp:sp>
    <dsp:sp modelId="{50F01AD2-0F18-474A-8592-F33B5A6FA9F5}">
      <dsp:nvSpPr>
        <dsp:cNvPr id="0" name=""/>
        <dsp:cNvSpPr/>
      </dsp:nvSpPr>
      <dsp:spPr>
        <a:xfrm>
          <a:off x="5051424" y="0"/>
          <a:ext cx="2955924" cy="125730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3400" kern="120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3400" kern="1200"/>
        </a:p>
      </dsp:txBody>
      <dsp:txXfrm>
        <a:off x="5051424" y="0"/>
        <a:ext cx="2955924" cy="1257302"/>
      </dsp:txXfrm>
    </dsp:sp>
    <dsp:sp modelId="{0CCA1A5D-919B-4FDB-A0B1-963D3AF63B8A}">
      <dsp:nvSpPr>
        <dsp:cNvPr id="0" name=""/>
        <dsp:cNvSpPr/>
      </dsp:nvSpPr>
      <dsp:spPr>
        <a:xfrm>
          <a:off x="5051424" y="1257302"/>
          <a:ext cx="2955924" cy="125729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3400" kern="120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3400" kern="1200"/>
        </a:p>
      </dsp:txBody>
      <dsp:txXfrm>
        <a:off x="5051424" y="1257302"/>
        <a:ext cx="2955924" cy="1257298"/>
      </dsp:txXfrm>
    </dsp:sp>
    <dsp:sp modelId="{5DD82618-5EE5-4C93-88A6-16043580ABC3}">
      <dsp:nvSpPr>
        <dsp:cNvPr id="0" name=""/>
        <dsp:cNvSpPr/>
      </dsp:nvSpPr>
      <dsp:spPr>
        <a:xfrm>
          <a:off x="5051424" y="2514601"/>
          <a:ext cx="2955924" cy="125729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3400" kern="120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3400" kern="1200"/>
        </a:p>
      </dsp:txBody>
      <dsp:txXfrm>
        <a:off x="5051424" y="2514601"/>
        <a:ext cx="2955924" cy="12572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D9BB35-BDDC-489E-A5FD-AEBE21661D97}">
      <dsp:nvSpPr>
        <dsp:cNvPr id="0" name=""/>
        <dsp:cNvSpPr/>
      </dsp:nvSpPr>
      <dsp:spPr>
        <a:xfrm>
          <a:off x="0" y="0"/>
          <a:ext cx="646330" cy="64633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B63D4E-7B76-45FE-BC2D-3CF7B6B2D1A5}">
      <dsp:nvSpPr>
        <dsp:cNvPr id="0" name=""/>
        <dsp:cNvSpPr/>
      </dsp:nvSpPr>
      <dsp:spPr>
        <a:xfrm>
          <a:off x="323165" y="0"/>
          <a:ext cx="7309682" cy="6463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900" kern="1200" dirty="0" smtClean="0"/>
            <a:t>الأول أنّ سلامة درس في أوربا (جنيف ثم باريس)، و بالتالي عايش قضية الأدب المقارن من خلال لغته الفرنسية و ثقافته الأوربية، واطلع على كتاب فان </a:t>
          </a:r>
          <a:r>
            <a:rPr lang="ar-DZ" sz="1900" kern="1200" dirty="0" err="1" smtClean="0"/>
            <a:t>تييغم</a:t>
          </a:r>
          <a:r>
            <a:rPr lang="ar-DZ" sz="1900" kern="1200" dirty="0" smtClean="0"/>
            <a:t> و اتّخذه مصدرا رئيسا.</a:t>
          </a:r>
          <a:endParaRPr lang="fr-FR" sz="1900" kern="1200" dirty="0"/>
        </a:p>
      </dsp:txBody>
      <dsp:txXfrm>
        <a:off x="323165" y="0"/>
        <a:ext cx="7309682" cy="6463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3E4369-7661-42F5-A79B-5F683A0C8381}">
      <dsp:nvSpPr>
        <dsp:cNvPr id="0" name=""/>
        <dsp:cNvSpPr/>
      </dsp:nvSpPr>
      <dsp:spPr>
        <a:xfrm>
          <a:off x="0" y="0"/>
          <a:ext cx="646330" cy="64633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AB979A-3497-42D8-8914-9841979BFCE5}">
      <dsp:nvSpPr>
        <dsp:cNvPr id="0" name=""/>
        <dsp:cNvSpPr/>
      </dsp:nvSpPr>
      <dsp:spPr>
        <a:xfrm>
          <a:off x="323165" y="0"/>
          <a:ext cx="7309682" cy="6463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900" kern="1200" dirty="0" smtClean="0"/>
            <a:t>الثاني أنه أفاد من تجربة سابقه، و من التطورات المتسارعة في مصر تحديدا سيما ما تعلّق باستقبال المؤثرات الغربية و العالمية.</a:t>
          </a:r>
          <a:endParaRPr lang="fr-FR" sz="1900" kern="1200" dirty="0"/>
        </a:p>
      </dsp:txBody>
      <dsp:txXfrm>
        <a:off x="323165" y="0"/>
        <a:ext cx="7309682" cy="6463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A710D2-2ED2-4FEA-9055-6481597FDD34}">
      <dsp:nvSpPr>
        <dsp:cNvPr id="0" name=""/>
        <dsp:cNvSpPr/>
      </dsp:nvSpPr>
      <dsp:spPr>
        <a:xfrm>
          <a:off x="-64165" y="0"/>
          <a:ext cx="513348" cy="51334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BEE3B4-B122-489A-B0B8-040EF029A58C}">
      <dsp:nvSpPr>
        <dsp:cNvPr id="0" name=""/>
        <dsp:cNvSpPr/>
      </dsp:nvSpPr>
      <dsp:spPr>
        <a:xfrm>
          <a:off x="64177" y="0"/>
          <a:ext cx="7344803" cy="51334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smtClean="0"/>
            <a:t>و الأمر الثالث أنّه كان كثير الاطّلاع ذا ثقافة حيّة، حريصا على اجتذاب طلابه و متلقّيه.</a:t>
          </a:r>
          <a:endParaRPr lang="fr-FR" sz="2000" kern="1200"/>
        </a:p>
      </dsp:txBody>
      <dsp:txXfrm>
        <a:off x="64177" y="0"/>
        <a:ext cx="7344803" cy="5133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42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fld id="{55642BFA-2884-4E34-8101-653F22EDEDE8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0399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0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noProof="0" smtClean="0"/>
              <a:t>انقر لتحرير أنماط النص الرئيسي</a:t>
            </a:r>
          </a:p>
          <a:p>
            <a:pPr lvl="1"/>
            <a:r>
              <a:rPr lang="ar-SA" noProof="0" smtClean="0"/>
              <a:t>المستوى الثاني</a:t>
            </a:r>
          </a:p>
          <a:p>
            <a:pPr lvl="2"/>
            <a:r>
              <a:rPr lang="ar-SA" noProof="0" smtClean="0"/>
              <a:t>المستوى الثالث</a:t>
            </a:r>
          </a:p>
          <a:p>
            <a:pPr lvl="3"/>
            <a:r>
              <a:rPr lang="ar-SA" noProof="0" smtClean="0"/>
              <a:t>المستوى الرابع</a:t>
            </a:r>
          </a:p>
          <a:p>
            <a:pPr lvl="4"/>
            <a:r>
              <a:rPr lang="ar-SA" noProof="0" smtClean="0"/>
              <a:t>المستوى الخامس</a:t>
            </a:r>
          </a:p>
        </p:txBody>
      </p:sp>
      <p:sp>
        <p:nvSpPr>
          <p:cNvPr id="160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60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fld id="{1210EBF6-C46D-4D5D-AE4E-F072C81D7307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195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 (Arabic)" charset="-78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 (Arabic)" charset="-78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 (Arabic)" charset="-78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 (Arabic)" charset="-78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 (Arabic)" charset="-7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920 h 2182"/>
                <a:gd name="T4" fmla="*/ 5232 w 4897"/>
                <a:gd name="T5" fmla="*/ 1920 h 2182"/>
                <a:gd name="T6" fmla="*/ 5232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</p:grpSp>
      <p:sp>
        <p:nvSpPr>
          <p:cNvPr id="13620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fr-FR" noProof="0" smtClean="0"/>
              <a:t>Modifiez le style du titre</a:t>
            </a:r>
            <a:endParaRPr lang="ar-SA" noProof="0" smtClean="0"/>
          </a:p>
        </p:txBody>
      </p:sp>
      <p:sp>
        <p:nvSpPr>
          <p:cNvPr id="136202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10" charset="2"/>
              <a:buNone/>
              <a:defRPr/>
            </a:lvl1pPr>
          </a:lstStyle>
          <a:p>
            <a:pPr lvl="0"/>
            <a:r>
              <a:rPr lang="fr-FR" noProof="0" smtClean="0"/>
              <a:t>Modifiez le style des sous-titres du masque</a:t>
            </a:r>
            <a:endParaRPr lang="ar-SA" noProof="0" smtClean="0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85ED290-17BC-4AC0-8162-7AF56F5F99F3}" type="datetime12">
              <a:rPr lang="ar-DZ"/>
              <a:pPr>
                <a:defRPr/>
              </a:pPr>
              <a:t>14-12-2012 21:47</a:t>
            </a:fld>
            <a:endParaRPr lang="en-US" dirty="0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CE1F02-52B7-4EAE-9CAB-26DC79D03B0F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302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F38CE-CB67-4245-9D05-B4387CDB8EE2}" type="datetime12">
              <a:rPr lang="ar-DZ"/>
              <a:pPr>
                <a:defRPr/>
              </a:pPr>
              <a:t>14-12-2012 21:47</a:t>
            </a:fld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6B4B6-C35A-4CEA-85DB-793B72CF7A26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894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E405C-A5A2-46E1-9E8A-26B53AD2FE58}" type="datetime12">
              <a:rPr lang="ar-DZ"/>
              <a:pPr>
                <a:defRPr/>
              </a:pPr>
              <a:t>14-12-2012 21:47</a:t>
            </a:fld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A8247-07B4-482D-8E85-97310B697AD9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384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44475"/>
            <a:ext cx="8388350" cy="5851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92EDB-9EF1-4673-8A63-7C0FC91575A8}" type="datetime12">
              <a:rPr lang="ar-DZ"/>
              <a:pPr>
                <a:defRPr/>
              </a:pPr>
              <a:t>14-12-2012 21:47</a:t>
            </a:fld>
            <a:endParaRPr lang="en-US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40F60-A06C-4BCB-A92C-BA46376173F9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300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8007350" cy="4191000"/>
          </a:xfrm>
        </p:spPr>
        <p:txBody>
          <a:bodyPr/>
          <a:lstStyle/>
          <a:p>
            <a:pPr lvl="0"/>
            <a:r>
              <a:rPr lang="fr-FR" noProof="0" dirty="0" smtClean="0"/>
              <a:t>Cliquez sur l'icône pour ajouter un tableau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1A0BC-82E0-4C92-9413-329824705976}" type="datetime12">
              <a:rPr lang="ar-DZ"/>
              <a:pPr>
                <a:defRPr/>
              </a:pPr>
              <a:t>14-12-2012 21:47</a:t>
            </a:fld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C4203-8608-4B43-A598-749C6212D158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16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838200" y="1905000"/>
            <a:ext cx="3927475" cy="20193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918075" y="1905000"/>
            <a:ext cx="3927475" cy="20193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838200" y="4076700"/>
            <a:ext cx="3927475" cy="20193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918075" y="4076700"/>
            <a:ext cx="3927475" cy="20193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6C6EC-36D6-4E3E-B795-B061A0293186}" type="datetime12">
              <a:rPr lang="ar-DZ"/>
              <a:pPr>
                <a:defRPr/>
              </a:pPr>
              <a:t>14-12-2012 21:47</a:t>
            </a:fld>
            <a:endParaRPr lang="en-US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73677-93AB-4F50-A289-4248228ED97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680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8C0A6-502F-4077-8873-F0200D9BE79F}" type="datetime12">
              <a:rPr lang="ar-DZ"/>
              <a:pPr>
                <a:defRPr/>
              </a:pPr>
              <a:t>14-12-2012 21:47</a:t>
            </a:fld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7BFA8-B9D1-4158-A9EC-15A835CAC65D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3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62969-3765-40CB-A808-8B5399C60198}" type="datetime12">
              <a:rPr lang="ar-DZ"/>
              <a:pPr>
                <a:defRPr/>
              </a:pPr>
              <a:t>14-12-2012 21:47</a:t>
            </a:fld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92924-D4B2-4BB8-B8A6-591ED709E799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597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8FFF9-811D-4C25-A960-F85B9EEF000F}" type="datetime12">
              <a:rPr lang="ar-DZ"/>
              <a:pPr>
                <a:defRPr/>
              </a:pPr>
              <a:t>14-12-2012 21:47</a:t>
            </a:fld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F46BA-28A3-4DF9-B0A9-DA9DE4A5A5B8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393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FAB0A-8158-443F-BAB7-902180247CCE}" type="datetime12">
              <a:rPr lang="ar-DZ"/>
              <a:pPr>
                <a:defRPr/>
              </a:pPr>
              <a:t>14-12-2012 21:47</a:t>
            </a:fld>
            <a:endParaRPr lang="en-US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6F61D-865F-48BD-A9C6-92D47351A85B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167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7E1F0-C6E6-4C7E-A311-ABF95DDCA7FA}" type="datetime12">
              <a:rPr lang="ar-DZ"/>
              <a:pPr>
                <a:defRPr/>
              </a:pPr>
              <a:t>14-12-2012 21:47</a:t>
            </a:fld>
            <a:endParaRPr lang="en-US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7C225-C71E-478C-B218-E1FCE41FC514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970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1243F-B744-4133-B8AD-5278AF347BDC}" type="datetime12">
              <a:rPr lang="ar-DZ"/>
              <a:pPr>
                <a:defRPr/>
              </a:pPr>
              <a:t>14-12-2012 21:47</a:t>
            </a:fld>
            <a:endParaRPr lang="en-US" dirty="0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22CC9-CAA9-4FC3-9139-8DC7ACCF88CF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223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C48B0-1A20-46E4-BABA-7CBD562D1621}" type="datetime12">
              <a:rPr lang="ar-DZ"/>
              <a:pPr>
                <a:defRPr/>
              </a:pPr>
              <a:t>14-12-2012 21:47</a:t>
            </a:fld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D0F5B-B3E3-4906-90E6-B6CD67562B51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46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E69C2-AEA9-4963-A666-1F9FE7334210}" type="datetime12">
              <a:rPr lang="ar-DZ"/>
              <a:pPr>
                <a:defRPr/>
              </a:pPr>
              <a:t>14-12-2012 21:47</a:t>
            </a:fld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1327B-09D8-43DB-A152-67BF71FF779F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61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411 h 2182"/>
                <a:gd name="T4" fmla="*/ 5232 w 4897"/>
                <a:gd name="T5" fmla="*/ 1411 h 2182"/>
                <a:gd name="T6" fmla="*/ 5232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388 h 2182"/>
                <a:gd name="T4" fmla="*/ 5232 w 4897"/>
                <a:gd name="T5" fmla="*/ 1388 h 2182"/>
                <a:gd name="T6" fmla="*/ 5232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135174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35175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35176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35177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  <p:sp>
          <p:nvSpPr>
            <p:cNvPr id="135178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 dirty="0"/>
            </a:p>
          </p:txBody>
        </p:sp>
      </p:grpSp>
      <p:sp>
        <p:nvSpPr>
          <p:cNvPr id="1351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0A94232-2E86-4814-9E81-6C166E479516}" type="datetime12">
              <a:rPr lang="ar-DZ"/>
              <a:pPr>
                <a:defRPr/>
              </a:pPr>
              <a:t>14-12-2012 21:47</a:t>
            </a:fld>
            <a:endParaRPr lang="en-US" dirty="0"/>
          </a:p>
        </p:txBody>
      </p:sp>
      <p:sp>
        <p:nvSpPr>
          <p:cNvPr id="1351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351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6E34DCD-2A1D-4AAA-BE66-D43DF459A7F1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  <p:sp>
        <p:nvSpPr>
          <p:cNvPr id="135182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35183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2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</p:sldLayoutIdLst>
  <p:hf hdr="0" ftr="0" dt="0"/>
  <p:txStyles>
    <p:titleStyle>
      <a:lvl1pPr algn="l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42" charset="0"/>
          <a:cs typeface="Times New Roman (Arabic)" charset="-78"/>
        </a:defRPr>
      </a:lvl2pPr>
      <a:lvl3pPr algn="l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42" charset="0"/>
          <a:cs typeface="Times New Roman (Arabic)" charset="-78"/>
        </a:defRPr>
      </a:lvl3pPr>
      <a:lvl4pPr algn="l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42" charset="0"/>
          <a:cs typeface="Times New Roman (Arabic)" charset="-78"/>
        </a:defRPr>
      </a:lvl4pPr>
      <a:lvl5pPr algn="l" rtl="1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42" charset="0"/>
          <a:cs typeface="Times New Roman (Arabic)" charset="-78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42" charset="0"/>
          <a:cs typeface="Times New Roman (Arabic)" charset="-78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42" charset="0"/>
          <a:cs typeface="Times New Roman (Arabic)" charset="-78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42" charset="0"/>
          <a:cs typeface="Times New Roman (Arabic)" charset="-78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42" charset="0"/>
          <a:cs typeface="Times New Roman (Arabic)" charset="-78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10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0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Arial" charset="0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10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Arial" charset="0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0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Arial" charset="0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10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Arial" charset="0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10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Arial" charset="0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10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Arial" charset="0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10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Arial" charset="0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10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microsoft.com/office/2007/relationships/diagramDrawing" Target="../diagrams/drawing2.xml"/><Relationship Id="rId18" Type="http://schemas.microsoft.com/office/2007/relationships/diagramDrawing" Target="../diagrams/drawing3.xml"/><Relationship Id="rId3" Type="http://schemas.openxmlformats.org/officeDocument/2006/relationships/diagramLayout" Target="../diagrams/layout1.xml"/><Relationship Id="rId21" Type="http://schemas.openxmlformats.org/officeDocument/2006/relationships/diagramQuickStyle" Target="../diagrams/quickStyle4.xml"/><Relationship Id="rId7" Type="http://schemas.openxmlformats.org/officeDocument/2006/relationships/image" Target="../media/image2.png"/><Relationship Id="rId12" Type="http://schemas.openxmlformats.org/officeDocument/2006/relationships/diagramColors" Target="../diagrams/colors2.xml"/><Relationship Id="rId17" Type="http://schemas.openxmlformats.org/officeDocument/2006/relationships/diagramColors" Target="../diagrams/colors3.xml"/><Relationship Id="rId2" Type="http://schemas.openxmlformats.org/officeDocument/2006/relationships/diagramData" Target="../diagrams/data1.xml"/><Relationship Id="rId16" Type="http://schemas.openxmlformats.org/officeDocument/2006/relationships/diagramQuickStyle" Target="../diagrams/quickStyle3.xml"/><Relationship Id="rId20" Type="http://schemas.openxmlformats.org/officeDocument/2006/relationships/diagramLayout" Target="../diagrams/layout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QuickStyle" Target="../diagrams/quickStyle2.xml"/><Relationship Id="rId5" Type="http://schemas.openxmlformats.org/officeDocument/2006/relationships/diagramColors" Target="../diagrams/colors1.xml"/><Relationship Id="rId15" Type="http://schemas.openxmlformats.org/officeDocument/2006/relationships/diagramLayout" Target="../diagrams/layout3.xml"/><Relationship Id="rId23" Type="http://schemas.microsoft.com/office/2007/relationships/diagramDrawing" Target="../diagrams/drawing4.xml"/><Relationship Id="rId10" Type="http://schemas.openxmlformats.org/officeDocument/2006/relationships/diagramLayout" Target="../diagrams/layout2.xml"/><Relationship Id="rId19" Type="http://schemas.openxmlformats.org/officeDocument/2006/relationships/diagramData" Target="../diagrams/data4.xml"/><Relationship Id="rId4" Type="http://schemas.openxmlformats.org/officeDocument/2006/relationships/diagramQuickStyle" Target="../diagrams/quickStyle1.xml"/><Relationship Id="rId9" Type="http://schemas.openxmlformats.org/officeDocument/2006/relationships/diagramData" Target="../diagrams/data2.xml"/><Relationship Id="rId14" Type="http://schemas.openxmlformats.org/officeDocument/2006/relationships/diagramData" Target="../diagrams/data3.xml"/><Relationship Id="rId22" Type="http://schemas.openxmlformats.org/officeDocument/2006/relationships/diagramColors" Target="../diagrams/colors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B01E58-C4E4-4979-AEE6-F9FD87CE98ED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8009" name="Rectangle 9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fr-FR" dirty="0" smtClean="0"/>
          </a:p>
        </p:txBody>
      </p:sp>
      <p:pic>
        <p:nvPicPr>
          <p:cNvPr id="4100" name="Picture 4" descr="فنكا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2043113" y="152400"/>
            <a:ext cx="5408612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ar-DZ" sz="7200" b="1" dirty="0">
                <a:latin typeface="Verdana" pitchFamily="42" charset="0"/>
              </a:rPr>
              <a:t>المحاضرة الثالثة:</a:t>
            </a:r>
            <a:endParaRPr lang="fr-FR" sz="7200" b="1" dirty="0">
              <a:latin typeface="Verdana" pitchFamily="42" charset="0"/>
            </a:endParaRPr>
          </a:p>
        </p:txBody>
      </p:sp>
      <p:sp>
        <p:nvSpPr>
          <p:cNvPr id="128011" name="Rectangle 11"/>
          <p:cNvSpPr>
            <a:spLocks noChangeArrowheads="1"/>
          </p:cNvSpPr>
          <p:nvPr/>
        </p:nvSpPr>
        <p:spPr bwMode="auto">
          <a:xfrm>
            <a:off x="468313" y="3304421"/>
            <a:ext cx="80645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ar-SA" sz="6600" b="1" dirty="0" smtClean="0">
                <a:solidFill>
                  <a:srgbClr val="FFFF00"/>
                </a:solidFill>
                <a:latin typeface="Verdana" pitchFamily="42" charset="0"/>
              </a:rPr>
              <a:t>    </a:t>
            </a:r>
            <a:r>
              <a:rPr lang="ar-DZ" sz="6600" b="1" dirty="0" smtClean="0">
                <a:solidFill>
                  <a:srgbClr val="FFFF00"/>
                </a:solidFill>
                <a:latin typeface="Verdana" pitchFamily="42" charset="0"/>
              </a:rPr>
              <a:t>الدراسات المقارنة العربية</a:t>
            </a:r>
            <a:endParaRPr lang="ar-SA" sz="7200" b="1" dirty="0">
              <a:solidFill>
                <a:srgbClr val="FFFF00"/>
              </a:solidFill>
              <a:latin typeface="Verdana" pitchFamily="42" charset="0"/>
            </a:endParaRPr>
          </a:p>
        </p:txBody>
      </p:sp>
      <p:sp>
        <p:nvSpPr>
          <p:cNvPr id="4103" name="Text Box 13"/>
          <p:cNvSpPr txBox="1">
            <a:spLocks noChangeArrowheads="1"/>
          </p:cNvSpPr>
          <p:nvPr/>
        </p:nvSpPr>
        <p:spPr bwMode="auto">
          <a:xfrm>
            <a:off x="8151813" y="1365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7" grpId="0"/>
      <p:bldP spid="1280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7BFA8-B9D1-4158-A9EC-15A835CAC65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554" y="-300650"/>
            <a:ext cx="9316334" cy="715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12" y="-17140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4319972" y="764704"/>
            <a:ext cx="3636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800" b="1" dirty="0">
              <a:solidFill>
                <a:srgbClr val="0000FF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1287924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67544" y="620689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 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411760" y="404664"/>
            <a:ext cx="4320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4000" b="1" u="sng" dirty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مرحلة التأسيس و جهود غنيمي هلال:</a:t>
            </a:r>
            <a:endParaRPr lang="fr-FR" sz="4000" b="1" u="sng" dirty="0">
              <a:solidFill>
                <a:srgbClr val="0000FF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23528" y="1026314"/>
            <a:ext cx="85689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  تقدم </a:t>
            </a:r>
            <a:r>
              <a:rPr lang="ar-DZ" sz="3200" dirty="0">
                <a:solidFill>
                  <a:srgbClr val="0033CC"/>
                </a:solidFill>
                <a:latin typeface="Arabic Typesetting" pitchFamily="66" charset="-78"/>
                <a:cs typeface="Arabic Typesetting" pitchFamily="66" charset="-78"/>
              </a:rPr>
              <a:t>محمد غنيمي هلال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سنة 1952 برسالته إلى </a:t>
            </a:r>
            <a:r>
              <a:rPr lang="ar-DZ" sz="3200" dirty="0">
                <a:solidFill>
                  <a:srgbClr val="0033CC"/>
                </a:solidFill>
                <a:latin typeface="Arabic Typesetting" pitchFamily="66" charset="-78"/>
                <a:cs typeface="Arabic Typesetting" pitchFamily="66" charset="-78"/>
              </a:rPr>
              <a:t>جامعة السربون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للحصول على درجة دكتوراه الدولة في الأدب المقارن، و قد كان عنوانها: </a:t>
            </a:r>
            <a:r>
              <a:rPr lang="ar-DZ" sz="32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موضوع هيباتيا في الأدبين الفرنسي و الإنجليزي من </a:t>
            </a:r>
            <a:r>
              <a:rPr lang="ar-DZ" sz="32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القرن </a:t>
            </a:r>
            <a:r>
              <a:rPr lang="ar-DZ" sz="32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الثامن عشر إلى القرن العشرين</a:t>
            </a:r>
          </a:p>
          <a:p>
            <a:pPr algn="just"/>
            <a:r>
              <a:rPr lang="fr-FR" sz="3200" dirty="0">
                <a:solidFill>
                  <a:schemeClr val="bg1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Le thème d’Hypatie dans la littérature française et anglaise du XVIII </a:t>
            </a:r>
            <a:r>
              <a:rPr lang="fr-FR" sz="3200" dirty="0" smtClean="0">
                <a:solidFill>
                  <a:schemeClr val="bg1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au </a:t>
            </a:r>
            <a:r>
              <a:rPr lang="fr-FR" sz="3200" dirty="0">
                <a:solidFill>
                  <a:schemeClr val="bg1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XX</a:t>
            </a:r>
            <a:r>
              <a:rPr lang="fr-FR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23528" y="3580859"/>
            <a:ext cx="85689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وكان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بذلك قد استهلّ مرحلة جديدة تستقي مشروعيتها من التخصص الأكاديمي، و هي التي تستحق أن تسمى مرحلة التأسيس ، و هو ما عمل علبه لمّا تولى عام </a:t>
            </a:r>
            <a:r>
              <a:rPr lang="ar-DZ" sz="32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1953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تدريس الأدب المقارن في دار العلوم ، ففي السنة نفسها أصدر كتابه </a:t>
            </a:r>
            <a:r>
              <a:rPr lang="ar-DZ" sz="32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الأدب المقارن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ملغيا به كل التجارب السابقة، و ملتزما دروس أساتذته الفرنسيين مثل: </a:t>
            </a:r>
            <a:r>
              <a:rPr lang="ar-DZ" sz="3200" dirty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فان </a:t>
            </a:r>
            <a:r>
              <a:rPr lang="ar-DZ" sz="3200" dirty="0" err="1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تييغم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، و </a:t>
            </a:r>
            <a:r>
              <a:rPr lang="ar-DZ" sz="3200" dirty="0" err="1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غويار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...و هم أعمدة المدرسة الفرنسية </a:t>
            </a:r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التقليدية</a:t>
            </a:r>
            <a:r>
              <a:rPr lang="ar-DZ" dirty="0" smtClean="0">
                <a:solidFill>
                  <a:schemeClr val="accent4">
                    <a:lumMod val="10000"/>
                  </a:schemeClr>
                </a:solidFill>
              </a:rPr>
              <a:t>.</a:t>
            </a:r>
            <a:endParaRPr lang="fr-FR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71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7BFA8-B9D1-4158-A9EC-15A835CAC65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554" y="-300650"/>
            <a:ext cx="9316334" cy="715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13" y="-27215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4319972" y="764704"/>
            <a:ext cx="3636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800" b="1" dirty="0">
              <a:solidFill>
                <a:srgbClr val="0000FF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1287924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67544" y="620689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 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67544" y="913076"/>
            <a:ext cx="83889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 حملت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فترة السبعينيات أنفاسا مهمّة ، لا تُكرّر تماما ما سبق و لكنها لا ترقى إلى مستوى مرحلة جديدة، بل لعلّ الظاهرة المشتركة فيها هي الوعي المقارني بوجه عامّ، و هو أولا وعي بالأهمية العلمية لمنهج المقارنة، و ثانيا وعي محدود بوجود وجهة نظر أخرى في الأدب المقارن إلى جانب </a:t>
            </a:r>
            <a:r>
              <a:rPr lang="ar-DZ" sz="32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وجهة النظر الفرنسية(التقليدية)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و هي </a:t>
            </a:r>
            <a:r>
              <a:rPr lang="ar-DZ" sz="32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الوجهة الأمريكية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87524" y="3005663"/>
            <a:ext cx="85689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 ويُلفت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النظر في هذه الفترة وجود تطور من الناحية الكمية، إذ أمكن إحصاء خمسة أعمال تحمل عنوان الأدب المقارن بشكل واضح وهي</a:t>
            </a:r>
            <a:r>
              <a:rPr lang="ar-DZ" sz="32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: الأدب المقارن </a:t>
            </a:r>
            <a:r>
              <a:rPr lang="ar-DZ" sz="3200" dirty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لمحمد عبد السلام كفافي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، و </a:t>
            </a:r>
            <a:r>
              <a:rPr lang="ar-DZ" sz="32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الأدب المقارن </a:t>
            </a:r>
            <a:r>
              <a:rPr lang="ar-DZ" sz="3200" dirty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لطه ندا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، و </a:t>
            </a:r>
            <a:r>
              <a:rPr lang="ar-DZ" sz="32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النظرية و التطبيق في الأدب المقارن </a:t>
            </a:r>
            <a:r>
              <a:rPr lang="ar-DZ" sz="3200" dirty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لإبراهيم عبد الرحمن محمد،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و </a:t>
            </a:r>
            <a:r>
              <a:rPr lang="ar-DZ" sz="32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دراسات في الأدب المقارن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200" dirty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لبديع محمد جمعة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، و </a:t>
            </a:r>
            <a:r>
              <a:rPr lang="ar-DZ" sz="32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الأدب المقارن و الأدب العام </a:t>
            </a:r>
            <a:r>
              <a:rPr lang="ar-DZ" sz="3200" dirty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لريمون طحان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endParaRPr lang="fr-FR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70816" y="4277458"/>
            <a:ext cx="86769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438020" y="395372"/>
            <a:ext cx="396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40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امتداد المرحلة و إرهاصات التنوع:</a:t>
            </a:r>
            <a:endParaRPr lang="fr-FR" sz="4000" b="1" u="sng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5489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7BFA8-B9D1-4158-A9EC-15A835CAC65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554" y="-300650"/>
            <a:ext cx="9316334" cy="715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12" y="-17140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4319972" y="764704"/>
            <a:ext cx="3636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800" b="1" dirty="0">
              <a:solidFill>
                <a:srgbClr val="0000FF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1287924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67544" y="620689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 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23528" y="1026314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  </a:t>
            </a:r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وأما ما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يلفت النظر من الناحية الجغرافية فتصاعد الاهتمام بهذا الميدان في بيروت أواخر السبعينيات، و ساعد على ذلك عاملان: </a:t>
            </a:r>
            <a:r>
              <a:rPr lang="ar-DZ" sz="3200" u="sng" dirty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أحدهما الانتعاش الثقافي الحي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، و </a:t>
            </a:r>
            <a:r>
              <a:rPr lang="ar-DZ" sz="3200" u="sng" dirty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الثاني جو الانفتاح الفكري العالمي المتحرّر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و هو الجوّ المناسب للدراسات المقارنة.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23528" y="2595974"/>
            <a:ext cx="86409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 وأما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في </a:t>
            </a:r>
            <a:r>
              <a:rPr lang="ar-DZ" sz="3200" b="1" u="sng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الجـــــــــــــزائـــر</a:t>
            </a:r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فقد بدأ تدريس مادة الأدب المقارن </a:t>
            </a:r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ابتداءً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من </a:t>
            </a:r>
            <a:r>
              <a:rPr lang="ar-DZ" sz="3200" dirty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العقد الثاني من القرن العشرين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وبالذات في </a:t>
            </a:r>
            <a:r>
              <a:rPr lang="ar-DZ" sz="3200" dirty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جامعة الجزائر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، وفي سنة </a:t>
            </a:r>
            <a:r>
              <a:rPr lang="ar-DZ" sz="3200" dirty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1969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بدأت </a:t>
            </a:r>
            <a:r>
              <a:rPr lang="ar-DZ" sz="3200" dirty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جامعة قسنطينة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في تدريسه وبعدها </a:t>
            </a:r>
            <a:r>
              <a:rPr lang="ar-DZ" sz="3200" dirty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جامعة عنابة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في سنة </a:t>
            </a:r>
            <a:r>
              <a:rPr lang="ar-DZ" sz="3200" dirty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1978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ثم </a:t>
            </a:r>
            <a:r>
              <a:rPr lang="ar-DZ" sz="3200" dirty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جامعة تيزي وزو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في سنة </a:t>
            </a:r>
            <a:r>
              <a:rPr lang="ar-DZ" sz="3200" dirty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1979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algn="just"/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وبقي </a:t>
            </a:r>
            <a:r>
              <a:rPr lang="ar-DZ" sz="32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المنهج الفرنسي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في الدراسات المقارنة هو المتبع في كل الجامعات الجزائرية على غرار معظم الجامعات العربية الأخرى </a:t>
            </a:r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حتى سنة </a:t>
            </a:r>
            <a:r>
              <a:rPr lang="ar-DZ" sz="3200" dirty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1983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حيث </a:t>
            </a:r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استُخدِم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المنهج الألماني وبالذات مع الأستاذ الدكتور</a:t>
            </a:r>
            <a:r>
              <a:rPr lang="ar-DZ" sz="3200" dirty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 أبوالعيد دودو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وفي </a:t>
            </a:r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السنة نفسها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استخدمت مناهج متعددة في جامعة قسنطينة.</a:t>
            </a:r>
          </a:p>
        </p:txBody>
      </p:sp>
    </p:spTree>
    <p:extLst>
      <p:ext uri="{BB962C8B-B14F-4D97-AF65-F5344CB8AC3E}">
        <p14:creationId xmlns:p14="http://schemas.microsoft.com/office/powerpoint/2010/main" val="3183990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7BFA8-B9D1-4158-A9EC-15A835CAC65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" y="3174"/>
            <a:ext cx="9139767" cy="685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348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AA45C-A7D8-47A3-B343-6CBE7C085D6F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31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28863" y="720725"/>
            <a:ext cx="4906962" cy="620713"/>
          </a:xfrm>
        </p:spPr>
        <p:txBody>
          <a:bodyPr/>
          <a:lstStyle/>
          <a:p>
            <a:pPr algn="r">
              <a:defRPr/>
            </a:pPr>
            <a:r>
              <a:rPr lang="ar-DZ" sz="5400" dirty="0" smtClean="0">
                <a:cs typeface="me_quran" pitchFamily="18" charset="-78"/>
              </a:rPr>
              <a:t>محاور المحاضرة:</a:t>
            </a:r>
            <a:endParaRPr lang="fr-FR" sz="5400" dirty="0" smtClean="0">
              <a:cs typeface="me_quran" pitchFamily="18" charset="-78"/>
            </a:endParaRPr>
          </a:p>
        </p:txBody>
      </p:sp>
      <p:sp>
        <p:nvSpPr>
          <p:cNvPr id="13107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341438"/>
            <a:ext cx="8007350" cy="475456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10" charset="2"/>
              <a:buNone/>
              <a:defRPr/>
            </a:pPr>
            <a:r>
              <a:rPr lang="ar-SA" b="1" dirty="0" smtClean="0"/>
              <a:t>     </a:t>
            </a:r>
          </a:p>
          <a:p>
            <a:pPr>
              <a:lnSpc>
                <a:spcPct val="90000"/>
              </a:lnSpc>
              <a:buFont typeface="Wingdings" pitchFamily="10" charset="2"/>
              <a:buNone/>
              <a:defRPr/>
            </a:pPr>
            <a:r>
              <a:rPr lang="ar-SA" sz="2400" dirty="0" smtClean="0"/>
              <a:t>                           </a:t>
            </a:r>
            <a:endParaRPr lang="fr-FR" sz="2400" dirty="0" smtClean="0"/>
          </a:p>
        </p:txBody>
      </p:sp>
      <p:sp>
        <p:nvSpPr>
          <p:cNvPr id="2" name="ZoneTexte 1"/>
          <p:cNvSpPr txBox="1"/>
          <p:nvPr/>
        </p:nvSpPr>
        <p:spPr>
          <a:xfrm>
            <a:off x="899592" y="1412777"/>
            <a:ext cx="662473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  <a:buClr>
                <a:srgbClr val="FF0000"/>
              </a:buClr>
              <a:buSzTx/>
              <a:buFont typeface="Wingdings" pitchFamily="2" charset="2"/>
              <a:buChar char="Ã"/>
              <a:defRPr/>
            </a:pPr>
            <a:r>
              <a:rPr lang="ar-DZ" sz="4000" dirty="0">
                <a:solidFill>
                  <a:srgbClr val="000066"/>
                </a:solidFill>
                <a:cs typeface="DecoType Naskh Variants" pitchFamily="2" charset="-78"/>
              </a:rPr>
              <a:t> </a:t>
            </a:r>
            <a:r>
              <a:rPr lang="ar-DZ" sz="4000" dirty="0" smtClean="0">
                <a:solidFill>
                  <a:srgbClr val="000066"/>
                </a:solidFill>
                <a:cs typeface="DecoType Naskh Variants" pitchFamily="2" charset="-78"/>
              </a:rPr>
              <a:t>مدخل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Tx/>
              <a:buFont typeface="Wingdings" pitchFamily="2" charset="2"/>
              <a:buChar char="Ã"/>
              <a:defRPr/>
            </a:pPr>
            <a:r>
              <a:rPr lang="ar-DZ" sz="4000" dirty="0" smtClean="0">
                <a:solidFill>
                  <a:srgbClr val="000066"/>
                </a:solidFill>
                <a:cs typeface="DecoType Naskh Variants" pitchFamily="2" charset="-78"/>
              </a:rPr>
              <a:t>الإرهاصات الأولى: أ-أديب إسحاق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Tx/>
              <a:defRPr/>
            </a:pPr>
            <a:r>
              <a:rPr lang="ar-DZ" sz="4000" dirty="0" smtClean="0">
                <a:solidFill>
                  <a:srgbClr val="000066"/>
                </a:solidFill>
                <a:cs typeface="DecoType Naskh Variants" pitchFamily="2" charset="-78"/>
              </a:rPr>
              <a:t>                                                 ب-رَوْحي الخالدي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Tx/>
              <a:buFont typeface="Wingdings" pitchFamily="2" charset="2"/>
              <a:buChar char="Ã"/>
              <a:defRPr/>
            </a:pPr>
            <a:r>
              <a:rPr lang="ar-DZ" sz="4000" dirty="0" smtClean="0">
                <a:solidFill>
                  <a:srgbClr val="000066"/>
                </a:solidFill>
                <a:cs typeface="DecoType Naskh Variants" pitchFamily="2" charset="-78"/>
              </a:rPr>
              <a:t>البداءات في التأليف و التدريس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Tx/>
              <a:buFont typeface="Wingdings" pitchFamily="2" charset="2"/>
              <a:buChar char="Ã"/>
              <a:defRPr/>
            </a:pPr>
            <a:r>
              <a:rPr lang="ar-DZ" sz="4000" dirty="0" smtClean="0">
                <a:solidFill>
                  <a:srgbClr val="000066"/>
                </a:solidFill>
                <a:cs typeface="DecoType Naskh Variants" pitchFamily="2" charset="-78"/>
              </a:rPr>
              <a:t>مرحلة التأسيس و جهود غنيمي هلال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Tx/>
              <a:buFont typeface="Wingdings" pitchFamily="2" charset="2"/>
              <a:buChar char="Ã"/>
              <a:defRPr/>
            </a:pPr>
            <a:r>
              <a:rPr lang="ar-DZ" sz="4000" dirty="0" smtClean="0">
                <a:solidFill>
                  <a:srgbClr val="000066"/>
                </a:solidFill>
                <a:cs typeface="DecoType Naskh Variants" pitchFamily="2" charset="-78"/>
              </a:rPr>
              <a:t>امتداد المرحلة و إرهاصات التنوع: 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Tx/>
              <a:defRPr/>
            </a:pPr>
            <a:r>
              <a:rPr lang="ar-DZ" sz="4000" dirty="0" smtClean="0">
                <a:solidFill>
                  <a:srgbClr val="000066"/>
                </a:solidFill>
                <a:cs typeface="DecoType Naskh Variants" pitchFamily="2" charset="-78"/>
              </a:rPr>
              <a:t>                                                  أ-طه نــــــــــــــــــدا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Tx/>
              <a:defRPr/>
            </a:pPr>
            <a:r>
              <a:rPr lang="ar-DZ" sz="4000" dirty="0">
                <a:solidFill>
                  <a:srgbClr val="000066"/>
                </a:solidFill>
                <a:cs typeface="DecoType Naskh Variants" pitchFamily="2" charset="-78"/>
              </a:rPr>
              <a:t> </a:t>
            </a:r>
            <a:r>
              <a:rPr lang="ar-DZ" sz="4000" dirty="0" smtClean="0">
                <a:solidFill>
                  <a:srgbClr val="000066"/>
                </a:solidFill>
                <a:cs typeface="DecoType Naskh Variants" pitchFamily="2" charset="-78"/>
              </a:rPr>
              <a:t>                                                ب-ريمون طحان 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Tx/>
              <a:defRPr/>
            </a:pPr>
            <a:endParaRPr lang="fr-FR" sz="4000" dirty="0" smtClean="0">
              <a:solidFill>
                <a:srgbClr val="000066"/>
              </a:solidFill>
              <a:cs typeface="DecoType Naskh Variants" pitchFamily="2" charset="-78"/>
            </a:endParaRP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Tx/>
              <a:defRPr/>
            </a:pPr>
            <a:endParaRPr lang="ar-DZ" sz="4000" dirty="0" smtClean="0">
              <a:solidFill>
                <a:srgbClr val="000066"/>
              </a:solidFill>
              <a:cs typeface="DecoType Naskh Variants" pitchFamily="2" charset="-78"/>
            </a:endParaRP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Tx/>
              <a:defRPr/>
            </a:pPr>
            <a:endParaRPr lang="ar-DZ" sz="4000" dirty="0">
              <a:solidFill>
                <a:srgbClr val="000066"/>
              </a:solidFill>
              <a:cs typeface="DecoType Naskh Variants" pitchFamily="2" charset="-78"/>
            </a:endParaRP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Tx/>
              <a:buFont typeface="Wingdings" pitchFamily="2" charset="2"/>
              <a:buChar char="Ã"/>
              <a:defRPr/>
            </a:pPr>
            <a:endParaRPr lang="ar-DZ" sz="4000" dirty="0" smtClean="0">
              <a:solidFill>
                <a:srgbClr val="000066"/>
              </a:solidFill>
              <a:cs typeface="DecoType Naskh Variant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3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D31911-5DC5-4245-A48E-5C623A76C833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027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88106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ar-DZ" dirty="0" smtClean="0"/>
              <a:t>مدخل:</a:t>
            </a:r>
            <a:endParaRPr lang="fr-FR" dirty="0" smtClean="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4192588" y="650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7504" y="1124744"/>
            <a:ext cx="8640960" cy="2016224"/>
          </a:xfrm>
        </p:spPr>
        <p:txBody>
          <a:bodyPr/>
          <a:lstStyle/>
          <a:p>
            <a:pPr marL="0" indent="0" algn="just">
              <a:buNone/>
            </a:pPr>
            <a:r>
              <a:rPr lang="ar-DZ" dirty="0" smtClean="0"/>
              <a:t>   </a:t>
            </a: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ظهر مصطلح الأدب المقارن في الكتابات العربية في الربع الثاني من 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ا</a:t>
            </a: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لقرن العشرين عندما كتب </a:t>
            </a:r>
            <a:r>
              <a:rPr lang="ar-DZ" b="1" dirty="0" smtClean="0">
                <a:latin typeface="Arabic Typesetting" pitchFamily="66" charset="-78"/>
                <a:cs typeface="Arabic Typesetting" pitchFamily="66" charset="-78"/>
              </a:rPr>
              <a:t>فخري أبو السعود </a:t>
            </a: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مجموعة من المقالات قارن فيها جوانب من الأدب العربي و الإنجليزي، تتشابه في موضوعاتها دون أن يكون بينها روابط أو اتصالات تاريخية، مثل: النزعة العلمية، الخيال، الفكاهة، المرأة، غرض الأدب، من خلال معالجة كل من الأدبين العربي  و الإنجليزي له.  </a:t>
            </a:r>
          </a:p>
          <a:p>
            <a:pPr marL="0" indent="0" algn="just">
              <a:buNone/>
            </a:pPr>
            <a:endParaRPr lang="ar-DZ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6190" y="3212977"/>
            <a:ext cx="86402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و أيّا ما كان الرأي في قيمة هذه الدراسات فقد حملت معها مصطلح الأدب المقارن الذي كان يضعه أبو السعود عنوانا جانبيا لمقالاته. 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6190" y="4290195"/>
            <a:ext cx="86402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و بالرغم من ظهور كتابين مؤلفين حول الأدب المقارن في أواخر الأربعينيات لعبد الرزاق </a:t>
            </a:r>
            <a:r>
              <a:rPr lang="ar-D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حميـــــدة </a:t>
            </a:r>
          </a:p>
          <a:p>
            <a:pPr algn="just"/>
            <a:r>
              <a:rPr lang="ar-D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و إبراهيم </a:t>
            </a:r>
            <a:r>
              <a:rPr lang="ar-D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سلامة، و ظهور كتاب مترجم عن الفرنسية </a:t>
            </a:r>
            <a:r>
              <a:rPr lang="ar-D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لفان </a:t>
            </a:r>
            <a:r>
              <a:rPr lang="ar-DZ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تييغم</a:t>
            </a:r>
            <a:r>
              <a:rPr lang="ar-D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، </a:t>
            </a:r>
            <a:r>
              <a:rPr lang="ar-D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فإن إصدار غنيمي هلال لكتاب الأدب المقارن سنة 1953 اعتُبر بداية التأليف المنهجي في ذلك الفرع في الأدب العربي.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2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2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2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4" grpId="0" animBg="1"/>
      <p:bldP spid="2" grpId="0" build="p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7BFA8-B9D1-4158-A9EC-15A835CAC65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" y="3174"/>
            <a:ext cx="9139767" cy="685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23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2195736" y="548680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4000" u="sng" dirty="0" smtClean="0">
                <a:solidFill>
                  <a:srgbClr val="0000FF"/>
                </a:solidFill>
                <a:cs typeface="AdvertisingMedium" pitchFamily="2" charset="-78"/>
              </a:rPr>
              <a:t>الإرهاصات الأولى:</a:t>
            </a:r>
            <a:r>
              <a:rPr lang="ar-DZ" sz="4000" u="sng" dirty="0" smtClean="0">
                <a:cs typeface="AdvertisingMedium" pitchFamily="2" charset="-78"/>
              </a:rPr>
              <a:t> </a:t>
            </a:r>
            <a:r>
              <a:rPr lang="ar-DZ" dirty="0" smtClean="0"/>
              <a:t>الأولى</a:t>
            </a:r>
            <a:r>
              <a:rPr lang="ar-DZ" dirty="0"/>
              <a:t>: 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724128" y="1628800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b="1" dirty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أ-أديب إسحاق(1856-1885):</a:t>
            </a:r>
            <a:endParaRPr lang="fr-FR" sz="2800" b="1" dirty="0">
              <a:solidFill>
                <a:srgbClr val="0000FF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1988840"/>
            <a:ext cx="76328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 لقد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حاول في مرحلة مبكرة جدا التقرب من الأدب الغربي و الموازنة بينه و بين الأدب العربي، كما تأثر بالنقاد الفرنسيين في محاولة فهم الأسلوب خاصة بـ</a:t>
            </a:r>
            <a:r>
              <a:rPr lang="ar-DZ" sz="3200" b="1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: </a:t>
            </a:r>
            <a:r>
              <a:rPr lang="ar-DZ" sz="3200" b="1" dirty="0" err="1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بيفون</a:t>
            </a:r>
            <a:r>
              <a:rPr lang="ar-DZ" sz="3200" b="1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و </a:t>
            </a:r>
            <a:r>
              <a:rPr lang="ar-DZ" sz="3200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غوستاف</a:t>
            </a:r>
            <a:r>
              <a:rPr lang="ar-DZ" sz="3200" b="1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لا روميه</a:t>
            </a:r>
            <a:r>
              <a:rPr lang="ar-DZ" sz="32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في قولهما بأنّ: </a:t>
            </a:r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Traditional Arabic"/>
              </a:rPr>
              <a:t>«</a:t>
            </a:r>
            <a:r>
              <a:rPr lang="ar-DZ" sz="2800" b="1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الأسلوب </a:t>
            </a:r>
            <a:r>
              <a:rPr lang="ar-DZ" sz="2800" b="1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هو </a:t>
            </a:r>
            <a:r>
              <a:rPr lang="ar-DZ" sz="2800" b="1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الشخص، وأنه </a:t>
            </a:r>
            <a:r>
              <a:rPr lang="ar-DZ" sz="2800" b="1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شخصي كلون العين و نبرة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800" b="1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الصوت</a:t>
            </a:r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Traditional Arabic"/>
              </a:rPr>
              <a:t>» </a:t>
            </a:r>
          </a:p>
          <a:p>
            <a:r>
              <a:rPr lang="fr-FR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Traditional Arabic"/>
              </a:rPr>
              <a:t>le </a:t>
            </a:r>
            <a:r>
              <a:rPr lang="fr-FR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Traditional Arabic"/>
              </a:rPr>
              <a:t>style c’est la personne </a:t>
            </a:r>
            <a:r>
              <a:rPr lang="fr-FR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Traditional Arabic"/>
              </a:rPr>
              <a:t>lui-même                                       </a:t>
            </a:r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Traditional Arabic"/>
              </a:rPr>
              <a:t> </a:t>
            </a:r>
            <a:r>
              <a:rPr lang="fr-FR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Traditional Arabic"/>
              </a:rPr>
              <a:t>  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23528" y="4050943"/>
            <a:ext cx="7632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 و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لكنه في الوقت نفسه </a:t>
            </a:r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أكّد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ما ذهب </a:t>
            </a:r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إليه العرب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القدامى من </a:t>
            </a:r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أنّ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المعاني متداولة مبذولة. و أن الشأن كله في حسن التأتي للموضوع، و في جمال سبكه؛ أي الأولوية للصياغة. 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3528" y="5517232"/>
            <a:ext cx="76328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dirty="0"/>
              <a:t>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و بهذا كان أديب إسحاق من المبكرين في بدء التقرب من الأدب الغربي، و بدء محاولة الموازنة </a:t>
            </a:r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بينه و بين الأدب العربي.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1456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7BFA8-B9D1-4158-A9EC-15A835CAC65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" y="3174"/>
            <a:ext cx="9139767" cy="685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23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4319972" y="764704"/>
            <a:ext cx="3636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b="1" dirty="0" smtClean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ب-رَوْحي الخالدي(1864-1913):</a:t>
            </a:r>
            <a:endParaRPr lang="fr-FR" sz="2800" b="1" dirty="0">
              <a:solidFill>
                <a:srgbClr val="0000FF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1287924"/>
            <a:ext cx="79208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هو رائد البحث المقارن التطبيقي، و تُعتبر جهود من سبقوه مجرد بواكير، و تمهيدات مبدئية لظهور عمله الموسوم: </a:t>
            </a:r>
            <a:r>
              <a:rPr lang="ar-DZ" sz="3200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تاريخ علم الأدب عند الإفرنج و العرب و فيكتور هيجو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، سنة 1904.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67544" y="2857585"/>
            <a:ext cx="79928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 و قد حمل الكتاب-بدءا من العنوان- مفاجآت علمية؛ في مقدمتها استعمال مصطلح علم الأدب، و هو استعمال مبكر جدا، و متأثر بالاتجاه الفرنسي إلى التأكيد على علمية الأدب كما قال بذلك :</a:t>
            </a:r>
            <a:r>
              <a:rPr lang="ar-DZ" sz="3200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تيــن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و </a:t>
            </a:r>
            <a:r>
              <a:rPr lang="ar-DZ" sz="3200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سانت </a:t>
            </a:r>
            <a:r>
              <a:rPr lang="ar-DZ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بيف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. و هذا المصطلح مفاجأة تصدم القارئ العربي الذي </a:t>
            </a:r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يُنـزّه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الأدب عن أن يكون علما أي خاضعا لغير الذوق و العاطفة و الإحساس.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3528" y="4725144"/>
            <a:ext cx="79208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dirty="0"/>
              <a:t>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لكنّ المؤلّف لم يطلق هذه التسمية عبثا، فما دام الأدب علما فيمكن أن يكون </a:t>
            </a:r>
            <a:r>
              <a:rPr lang="ar-DZ" sz="3200" dirty="0" err="1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منطلقه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واحدا و تاريخه واحدا، و هو قابل للتحليل و المقارنة، و يمكن النظر إليه من خلال زاوية واحدة، وكذلك يمكن تطبيق المنهج </a:t>
            </a:r>
            <a:r>
              <a:rPr lang="ar-DZ" sz="3200" u="sng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المقارني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عليه باختيار ثقافتين كان بينهما دائما </a:t>
            </a:r>
            <a:r>
              <a:rPr lang="ar-DZ" sz="3200" u="sng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احتكاك تاريخي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7438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7BFA8-B9D1-4158-A9EC-15A835CAC65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" y="3174"/>
            <a:ext cx="9139767" cy="685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23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4319972" y="764704"/>
            <a:ext cx="3636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800" b="1" dirty="0">
              <a:solidFill>
                <a:srgbClr val="0000FF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1287924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67544" y="620689"/>
            <a:ext cx="82089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 و قد أُضيف اسم الشاعر </a:t>
            </a:r>
            <a:r>
              <a:rPr lang="ar-DZ" sz="32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فيكتور هيجو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لأن الكاتب أراد أن يُسهم في احتفالات الذكرى المئوية لهذا الشاعر. فكان يستعرض قصائده و أعماله الفنية مستهلا  كلّ عمل بتعريف عام به، و منتقلا بعد ذلك إلى التعليق عليه، و لا سيما من ناحية ما يوحيه من تشابه مع بعض الآثار العربية، و قد يُجري مقارنات فنية لينتقل بعد ذلك إلى الترجمة الدقيقة لبعض المقاطع.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3528" y="2924944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dirty="0" smtClean="0"/>
              <a:t>     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و ما يُسجّل ل</a:t>
            </a:r>
            <a:r>
              <a:rPr lang="ar-DZ" sz="32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لخالدي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حرصه على إعطاء فكرة عن المذاهب و الأنواع الأدبية لدى الأوربيين، و تلمّس آثار أو مشابهات هذه المذاهب في الأدب العربي. و هو الأمر الذي يُشكل ركيزة مهمة من ركائز الأدب المقارن.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51691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7BFA8-B9D1-4158-A9EC-15A835CAC65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" y="3174"/>
            <a:ext cx="9139767" cy="685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23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1187624" y="404664"/>
            <a:ext cx="612068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4000" u="sng" dirty="0" smtClean="0">
                <a:solidFill>
                  <a:srgbClr val="0000FF"/>
                </a:solidFill>
                <a:cs typeface="AdvertisingMedium" pitchFamily="2" charset="-78"/>
              </a:rPr>
              <a:t>البداءات في التأليف و التدريس:</a:t>
            </a:r>
            <a:r>
              <a:rPr lang="ar-DZ" sz="4000" u="sng" dirty="0" smtClean="0">
                <a:cs typeface="AdvertisingMedium" pitchFamily="2" charset="-78"/>
              </a:rPr>
              <a:t> </a:t>
            </a:r>
            <a:r>
              <a:rPr lang="ar-DZ" dirty="0" smtClean="0"/>
              <a:t>الأولى</a:t>
            </a:r>
            <a:r>
              <a:rPr lang="ar-DZ" dirty="0"/>
              <a:t>: 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323528" y="4050943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 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3528" y="5517232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dirty="0"/>
              <a:t> 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23528" y="1124744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sz="32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   </a:t>
            </a:r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اللاّفت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للنظر أنّ ظهور مصطلح </a:t>
            </a:r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الأدب المقارن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كان على صفحات </a:t>
            </a:r>
            <a:r>
              <a:rPr lang="ar-DZ" sz="3200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مجلة الرسالة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، و مع كاتبين لم يكن لهما ارتباط بالمؤسسة الجامعية هما: </a:t>
            </a:r>
            <a:r>
              <a:rPr lang="ar-DZ" sz="3200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خليل هنداوي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و </a:t>
            </a:r>
            <a:r>
              <a:rPr lang="ar-DZ" sz="3200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فخري أبو السعود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، ففي حين ظهر المصطلح على </a:t>
            </a:r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صفحاتها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سنة 1936تأخر ظهوره في المؤسسة الجامعية إلى عام 1946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95536" y="269440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حين نصّت مناهج دار العلوم في القاهرة على تدريس مادة جديدة أُطلق عليها اسم(الأدب المقارن)، و كانت مقررا مستقلا لطلاب السنة الثالثة و الرابعة ثم اقتصرت على طلاب السنة الرابعة</a:t>
            </a:r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79512" y="4264064"/>
            <a:ext cx="84249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و فيما بعد حذت جامعات عربية أخرى هذا الحذو، و إن يكن بأشكال مختلفة، و لكن محتوى المقرر و طريقة تدريسه و الوعي النظري لأهميته، كلّ ذلك ظلّ بعيدا عن روح الأدب المقارن و طرائقه و تركّز التدريس على إعطاء دارس اللغة العربية فرصة الاطّلاع على بعض النصوص الأجنبية باللغة الإنكليزية غالبا و بطريقة مبسطة جدا.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7061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9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14" name="Espace réservé du contenu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2743902"/>
              </p:ext>
            </p:extLst>
          </p:nvPr>
        </p:nvGraphicFramePr>
        <p:xfrm>
          <a:off x="838200" y="1905000"/>
          <a:ext cx="800735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7BFA8-B9D1-4158-A9EC-15A835CAC65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" y="3174"/>
            <a:ext cx="9139767" cy="685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4" y="-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4319972" y="764704"/>
            <a:ext cx="3636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800" b="1" dirty="0">
              <a:solidFill>
                <a:srgbClr val="0000FF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1287924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67544" y="620689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و قد رافق السبق الأكاديمي لدار العلوم في مجال التدريس سبق آخر في مجال التأليف الجامعي فعن هذه الدار أصدر </a:t>
            </a:r>
            <a:r>
              <a:rPr lang="ar-DZ" sz="3200" dirty="0">
                <a:solidFill>
                  <a:srgbClr val="0033CC"/>
                </a:solidFill>
                <a:latin typeface="Arabic Typesetting" pitchFamily="66" charset="-78"/>
                <a:cs typeface="Arabic Typesetting" pitchFamily="66" charset="-78"/>
              </a:rPr>
              <a:t>عبد الرزاق حميدة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كتابا بعنوان </a:t>
            </a:r>
            <a:r>
              <a:rPr lang="ar-DZ" sz="32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في الأدب المقارن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كان ذلك في شهر فيفري 1948 ،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3528" y="2190350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  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و أصدر </a:t>
            </a:r>
            <a:r>
              <a:rPr lang="ar-DZ" sz="3200" dirty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إبراهيم سلامة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دراسته الموسومة: </a:t>
            </a:r>
            <a:r>
              <a:rPr lang="ar-DZ" sz="32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تيارات أدبية بين الشرق و الغرب( خطة و دراسة في الأدب المقارن)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سنة 1951 و قد كشف عن تطور واضح في الوعي النظري للأدب المقارن بوصفه نسقا معرفيا جديدا في ذلك الحين يبحث عن مكان له في سُّلم المعرفة.  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608004" y="3760010"/>
            <a:ext cx="4068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و يُعزى الأمر إلى ثلاثة أسباب :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13" name="Diagramme 12"/>
          <p:cNvGraphicFramePr/>
          <p:nvPr>
            <p:extLst>
              <p:ext uri="{D42A27DB-BD31-4B8C-83A1-F6EECF244321}">
                <p14:modId xmlns:p14="http://schemas.microsoft.com/office/powerpoint/2010/main" val="1347355946"/>
              </p:ext>
            </p:extLst>
          </p:nvPr>
        </p:nvGraphicFramePr>
        <p:xfrm>
          <a:off x="467544" y="4344785"/>
          <a:ext cx="7632848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7" name="Diagramme 16"/>
          <p:cNvGraphicFramePr/>
          <p:nvPr/>
        </p:nvGraphicFramePr>
        <p:xfrm>
          <a:off x="467544" y="5157192"/>
          <a:ext cx="7632848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19" name="Diagramme 18"/>
          <p:cNvGraphicFramePr/>
          <p:nvPr>
            <p:extLst>
              <p:ext uri="{D42A27DB-BD31-4B8C-83A1-F6EECF244321}">
                <p14:modId xmlns:p14="http://schemas.microsoft.com/office/powerpoint/2010/main" val="2933327815"/>
              </p:ext>
            </p:extLst>
          </p:nvPr>
        </p:nvGraphicFramePr>
        <p:xfrm>
          <a:off x="755576" y="5877272"/>
          <a:ext cx="7344816" cy="513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</p:spTree>
    <p:extLst>
      <p:ext uri="{BB962C8B-B14F-4D97-AF65-F5344CB8AC3E}">
        <p14:creationId xmlns:p14="http://schemas.microsoft.com/office/powerpoint/2010/main" val="284848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5" grpId="0"/>
      <p:bldGraphic spid="13" grpId="0">
        <p:bldAsOne/>
      </p:bldGraphic>
      <p:bldGraphic spid="17" grpId="0">
        <p:bldAsOne/>
      </p:bldGraphic>
      <p:bldGraphic spid="19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7BFA8-B9D1-4158-A9EC-15A835CAC65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554" y="-300650"/>
            <a:ext cx="9316334" cy="715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12" y="-17140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4319972" y="764704"/>
            <a:ext cx="3636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800" b="1" dirty="0">
              <a:solidFill>
                <a:srgbClr val="0000FF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1287924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67544" y="620689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 </a:t>
            </a:r>
            <a:endParaRPr lang="fr-FR" sz="3200" dirty="0">
              <a:solidFill>
                <a:schemeClr val="accent4">
                  <a:lumMod val="1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11560" y="1944127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كما سجّلت مجلّة الكاتب المصري –التي كان يرأس تحريرها </a:t>
            </a:r>
            <a:r>
              <a:rPr lang="ar-DZ" sz="3200" b="1" dirty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طه حسين- </a:t>
            </a:r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واقعة مثيرة بين عامي 1947و1948 تمثّلت في نشر مقالين في الأدب المقارن للكاتب الفرنسي </a:t>
            </a:r>
            <a:r>
              <a:rPr lang="ar-DZ" sz="3200" b="1" dirty="0" smtClean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إيتامبل</a:t>
            </a:r>
            <a:r>
              <a:rPr lang="ar-DZ" sz="3200" dirty="0" smtClean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  <a:endParaRPr lang="ar-DZ" sz="3200" b="1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907704" y="3717032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الأول</a:t>
            </a:r>
            <a:r>
              <a:rPr lang="ar-DZ" sz="32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- </a:t>
            </a:r>
            <a:r>
              <a:rPr lang="ar-DZ" sz="3200" dirty="0" err="1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التروبادور</a:t>
            </a:r>
            <a:r>
              <a:rPr lang="ar-DZ" sz="32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و شعراء </a:t>
            </a:r>
            <a:r>
              <a:rPr lang="ar-DZ" sz="32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الأندلس</a:t>
            </a:r>
            <a:r>
              <a:rPr lang="ar-DZ" dirty="0" smtClean="0">
                <a:solidFill>
                  <a:srgbClr val="FF0000"/>
                </a:solidFill>
              </a:rPr>
              <a:t>  </a:t>
            </a:r>
            <a:endParaRPr lang="ar-DZ" dirty="0">
              <a:solidFill>
                <a:srgbClr val="FF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319972" y="4301807"/>
            <a:ext cx="31323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3200" dirty="0">
                <a:solidFill>
                  <a:schemeClr val="accent4">
                    <a:lumMod val="1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و الثاني- </a:t>
            </a:r>
            <a:r>
              <a:rPr lang="ar-DZ" sz="32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نهضة الأدب المقارن</a:t>
            </a:r>
            <a:endParaRPr lang="fr-FR" sz="3200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828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2" grpId="0"/>
    </p:bldLst>
  </p:timing>
</p:sld>
</file>

<file path=ppt/theme/theme1.xml><?xml version="1.0" encoding="utf-8"?>
<a:theme xmlns:a="http://schemas.openxmlformats.org/drawingml/2006/main" name="التقويم التربوي">
  <a:themeElements>
    <a:clrScheme name="Glass Layers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Glass Layers">
      <a:majorFont>
        <a:latin typeface="Arial Black"/>
        <a:ea typeface=""/>
        <a:cs typeface="Times New Roman (Arabic)"/>
      </a:majorFont>
      <a:minorFont>
        <a:latin typeface="Arial"/>
        <a:ea typeface=""/>
        <a:cs typeface="Times New Roman (Arabic)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التقويم التربوي</Template>
  <TotalTime>650</TotalTime>
  <Words>1352</Words>
  <Application>Microsoft Office PowerPoint</Application>
  <PresentationFormat>Affichage à l'écran (4:3)</PresentationFormat>
  <Paragraphs>81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التقويم التربوي</vt:lpstr>
      <vt:lpstr>Présentation PowerPoint</vt:lpstr>
      <vt:lpstr>محاور المحاضرة:</vt:lpstr>
      <vt:lpstr>مدخل: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Laribi</dc:creator>
  <cp:lastModifiedBy>Laribi</cp:lastModifiedBy>
  <cp:revision>142</cp:revision>
  <cp:lastPrinted>1601-01-01T00:00:00Z</cp:lastPrinted>
  <dcterms:created xsi:type="dcterms:W3CDTF">2012-11-30T10:42:25Z</dcterms:created>
  <dcterms:modified xsi:type="dcterms:W3CDTF">2012-12-14T20:57:44Z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