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74" r:id="rId4"/>
    <p:sldId id="275" r:id="rId5"/>
    <p:sldId id="258" r:id="rId6"/>
    <p:sldId id="259" r:id="rId7"/>
    <p:sldId id="277" r:id="rId8"/>
    <p:sldId id="260" r:id="rId9"/>
    <p:sldId id="261" r:id="rId10"/>
    <p:sldId id="262" r:id="rId11"/>
    <p:sldId id="263" r:id="rId12"/>
    <p:sldId id="265" r:id="rId13"/>
    <p:sldId id="267" r:id="rId14"/>
    <p:sldId id="270" r:id="rId1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5pPr>
    <a:lvl6pPr marL="2286000" algn="r" defTabSz="914400" rtl="1" eaLnBrk="1" latinLnBrk="0" hangingPunct="1">
      <a:defRPr kern="1200">
        <a:solidFill>
          <a:schemeClr val="tx1"/>
        </a:solidFill>
        <a:latin typeface="Garamond" panose="02020404030301010803" pitchFamily="18" charset="0"/>
        <a:ea typeface="+mn-ea"/>
        <a:cs typeface="+mn-cs"/>
      </a:defRPr>
    </a:lvl6pPr>
    <a:lvl7pPr marL="2743200" algn="r" defTabSz="914400" rtl="1" eaLnBrk="1" latinLnBrk="0" hangingPunct="1">
      <a:defRPr kern="1200">
        <a:solidFill>
          <a:schemeClr val="tx1"/>
        </a:solidFill>
        <a:latin typeface="Garamond" panose="02020404030301010803" pitchFamily="18" charset="0"/>
        <a:ea typeface="+mn-ea"/>
        <a:cs typeface="+mn-cs"/>
      </a:defRPr>
    </a:lvl7pPr>
    <a:lvl8pPr marL="3200400" algn="r" defTabSz="914400" rtl="1" eaLnBrk="1" latinLnBrk="0" hangingPunct="1">
      <a:defRPr kern="1200">
        <a:solidFill>
          <a:schemeClr val="tx1"/>
        </a:solidFill>
        <a:latin typeface="Garamond" panose="02020404030301010803" pitchFamily="18" charset="0"/>
        <a:ea typeface="+mn-ea"/>
        <a:cs typeface="+mn-cs"/>
      </a:defRPr>
    </a:lvl8pPr>
    <a:lvl9pPr marL="3657600" algn="r" defTabSz="914400" rtl="1" eaLnBrk="1" latinLnBrk="0" hangingPunct="1">
      <a:defRPr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D29544-24F1-4C09-BF15-72A899674509}"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x-none"/>
        </a:p>
      </dgm:t>
    </dgm:pt>
    <dgm:pt modelId="{3383B31A-CB2C-4F20-AF1E-B2C0F9341590}">
      <dgm:prSet phldrT="[نص]" custT="1"/>
      <dgm:spPr/>
      <dgm:t>
        <a:bodyPr/>
        <a:lstStyle/>
        <a:p>
          <a:r>
            <a:rPr lang="en-US" sz="5000" b="1" i="0" dirty="0">
              <a:solidFill>
                <a:schemeClr val="accent4"/>
              </a:solidFill>
              <a:effectLst>
                <a:outerShdw blurRad="38100" dist="38100" dir="2700000" algn="tl">
                  <a:srgbClr val="000000">
                    <a:alpha val="43137"/>
                  </a:srgbClr>
                </a:outerShdw>
              </a:effectLst>
              <a:latin typeface="+mn-lt"/>
            </a:rPr>
            <a:t>PR</a:t>
          </a:r>
          <a:endParaRPr lang="x-none" sz="5000" dirty="0">
            <a:effectLst>
              <a:outerShdw blurRad="38100" dist="38100" dir="2700000" algn="tl">
                <a:srgbClr val="000000">
                  <a:alpha val="43137"/>
                </a:srgbClr>
              </a:outerShdw>
            </a:effectLst>
          </a:endParaRPr>
        </a:p>
      </dgm:t>
    </dgm:pt>
    <dgm:pt modelId="{2135E1E2-DC29-4824-911F-B65AA084B1B5}" type="parTrans" cxnId="{9BD056B5-9067-471D-BAC6-6D89508A75AF}">
      <dgm:prSet/>
      <dgm:spPr/>
      <dgm:t>
        <a:bodyPr/>
        <a:lstStyle/>
        <a:p>
          <a:endParaRPr lang="x-none"/>
        </a:p>
      </dgm:t>
    </dgm:pt>
    <dgm:pt modelId="{797A44BA-F9AF-417D-9A1F-D6137E386F1E}" type="sibTrans" cxnId="{9BD056B5-9067-471D-BAC6-6D89508A75AF}">
      <dgm:prSet/>
      <dgm:spPr/>
      <dgm:t>
        <a:bodyPr/>
        <a:lstStyle/>
        <a:p>
          <a:endParaRPr lang="x-none"/>
        </a:p>
      </dgm:t>
    </dgm:pt>
    <dgm:pt modelId="{BE45ACE9-0820-463F-B964-7CCDBA9573A9}">
      <dgm:prSet phldrT="[نص]" custT="1"/>
      <dgm:spPr/>
      <dgm:t>
        <a:bodyPr/>
        <a:lstStyle/>
        <a:p>
          <a:r>
            <a:rPr lang="en-US" sz="1600" b="1" i="0" dirty="0">
              <a:effectLst>
                <a:outerShdw blurRad="38100" dist="38100" dir="2700000" algn="tl">
                  <a:srgbClr val="000000">
                    <a:alpha val="43137"/>
                  </a:srgbClr>
                </a:outerShdw>
              </a:effectLst>
              <a:latin typeface="+mn-lt"/>
            </a:rPr>
            <a:t>The Growth of Large Institutions</a:t>
          </a:r>
          <a:endParaRPr lang="x-none" sz="1600" dirty="0">
            <a:effectLst>
              <a:outerShdw blurRad="38100" dist="38100" dir="2700000" algn="tl">
                <a:srgbClr val="000000">
                  <a:alpha val="43137"/>
                </a:srgbClr>
              </a:outerShdw>
            </a:effectLst>
            <a:latin typeface="+mn-lt"/>
          </a:endParaRPr>
        </a:p>
      </dgm:t>
    </dgm:pt>
    <dgm:pt modelId="{8353EAF0-3ABC-444C-A579-B62294DD0B00}" type="parTrans" cxnId="{7303ACBF-DF13-498C-982F-D2FCF15EF01C}">
      <dgm:prSet/>
      <dgm:spPr/>
      <dgm:t>
        <a:bodyPr/>
        <a:lstStyle/>
        <a:p>
          <a:endParaRPr lang="x-none"/>
        </a:p>
      </dgm:t>
    </dgm:pt>
    <dgm:pt modelId="{283B059C-AAF3-49D0-B1E9-320F64413806}" type="sibTrans" cxnId="{7303ACBF-DF13-498C-982F-D2FCF15EF01C}">
      <dgm:prSet/>
      <dgm:spPr/>
      <dgm:t>
        <a:bodyPr/>
        <a:lstStyle/>
        <a:p>
          <a:endParaRPr lang="x-none"/>
        </a:p>
      </dgm:t>
    </dgm:pt>
    <dgm:pt modelId="{0CF9F4AD-C1A6-4232-9577-34EF0916132B}">
      <dgm:prSet phldrT="[نص]" custT="1"/>
      <dgm:spPr/>
      <dgm:t>
        <a:bodyPr/>
        <a:lstStyle/>
        <a:p>
          <a:r>
            <a:rPr lang="en-US" sz="1600" b="1" i="0" dirty="0">
              <a:effectLst>
                <a:outerShdw blurRad="38100" dist="38100" dir="2700000" algn="tl">
                  <a:srgbClr val="000000">
                    <a:alpha val="43137"/>
                  </a:srgbClr>
                </a:outerShdw>
              </a:effectLst>
            </a:rPr>
            <a:t>Heightened Public Awareness</a:t>
          </a:r>
          <a:endParaRPr lang="x-none" sz="1600" dirty="0">
            <a:effectLst>
              <a:outerShdw blurRad="38100" dist="38100" dir="2700000" algn="tl">
                <a:srgbClr val="000000">
                  <a:alpha val="43137"/>
                </a:srgbClr>
              </a:outerShdw>
            </a:effectLst>
          </a:endParaRPr>
        </a:p>
      </dgm:t>
    </dgm:pt>
    <dgm:pt modelId="{6EA996D3-E1E2-4AF6-B30C-0B7DF8AF82F3}" type="parTrans" cxnId="{07E91F7B-A065-446F-B914-DCAC8FEC93EC}">
      <dgm:prSet/>
      <dgm:spPr/>
      <dgm:t>
        <a:bodyPr/>
        <a:lstStyle/>
        <a:p>
          <a:endParaRPr lang="x-none"/>
        </a:p>
      </dgm:t>
    </dgm:pt>
    <dgm:pt modelId="{430CD6FD-ED92-44A1-9900-08A52FD84177}" type="sibTrans" cxnId="{07E91F7B-A065-446F-B914-DCAC8FEC93EC}">
      <dgm:prSet/>
      <dgm:spPr/>
      <dgm:t>
        <a:bodyPr/>
        <a:lstStyle/>
        <a:p>
          <a:endParaRPr lang="x-none"/>
        </a:p>
      </dgm:t>
    </dgm:pt>
    <dgm:pt modelId="{D3E3B0AF-DA1C-43CF-835E-F58868C3DCE3}">
      <dgm:prSet phldrT="[نص]" custT="1"/>
      <dgm:spPr/>
      <dgm:t>
        <a:bodyPr/>
        <a:lstStyle/>
        <a:p>
          <a:r>
            <a:rPr lang="en-US" sz="1600" b="1" i="0" dirty="0">
              <a:effectLst>
                <a:outerShdw blurRad="38100" dist="38100" dir="2700000" algn="tl">
                  <a:srgbClr val="000000">
                    <a:alpha val="43137"/>
                  </a:srgbClr>
                </a:outerShdw>
              </a:effectLst>
            </a:rPr>
            <a:t>Global Expansion of Democracy</a:t>
          </a:r>
          <a:endParaRPr lang="x-none" sz="1600" dirty="0">
            <a:effectLst>
              <a:outerShdw blurRad="38100" dist="38100" dir="2700000" algn="tl">
                <a:srgbClr val="000000">
                  <a:alpha val="43137"/>
                </a:srgbClr>
              </a:outerShdw>
            </a:effectLst>
          </a:endParaRPr>
        </a:p>
      </dgm:t>
    </dgm:pt>
    <dgm:pt modelId="{C128AFA3-B405-4B6A-8C63-92B25BE31E52}" type="parTrans" cxnId="{B3A54CB2-02BC-4058-89D2-E870FCE7896E}">
      <dgm:prSet/>
      <dgm:spPr/>
      <dgm:t>
        <a:bodyPr/>
        <a:lstStyle/>
        <a:p>
          <a:endParaRPr lang="x-none"/>
        </a:p>
      </dgm:t>
    </dgm:pt>
    <dgm:pt modelId="{B55501B4-2ABE-4CEB-9FFE-C075E5BDC116}" type="sibTrans" cxnId="{B3A54CB2-02BC-4058-89D2-E870FCE7896E}">
      <dgm:prSet/>
      <dgm:spPr/>
      <dgm:t>
        <a:bodyPr/>
        <a:lstStyle/>
        <a:p>
          <a:endParaRPr lang="x-none"/>
        </a:p>
      </dgm:t>
    </dgm:pt>
    <dgm:pt modelId="{3A25BD96-5452-49B9-928B-61BE69A0A23B}">
      <dgm:prSet phldrT="[نص]" custT="1"/>
      <dgm:spPr/>
      <dgm:t>
        <a:bodyPr/>
        <a:lstStyle/>
        <a:p>
          <a:r>
            <a:rPr lang="en-US" sz="1600" b="1" i="0" dirty="0">
              <a:effectLst>
                <a:outerShdw blurRad="38100" dist="38100" dir="2700000" algn="tl">
                  <a:srgbClr val="000000">
                    <a:alpha val="43137"/>
                  </a:srgbClr>
                </a:outerShdw>
              </a:effectLst>
            </a:rPr>
            <a:t>Growth of the Internet and the World Wide Web</a:t>
          </a:r>
          <a:endParaRPr lang="x-none" sz="1600" dirty="0">
            <a:effectLst>
              <a:outerShdw blurRad="38100" dist="38100" dir="2700000" algn="tl">
                <a:srgbClr val="000000">
                  <a:alpha val="43137"/>
                </a:srgbClr>
              </a:outerShdw>
            </a:effectLst>
          </a:endParaRPr>
        </a:p>
      </dgm:t>
    </dgm:pt>
    <dgm:pt modelId="{505CD1F3-F1A1-4A64-906C-9CCF0D31866C}" type="parTrans" cxnId="{0C70E160-CCA0-48C0-AC7E-4B06F344178B}">
      <dgm:prSet/>
      <dgm:spPr/>
      <dgm:t>
        <a:bodyPr/>
        <a:lstStyle/>
        <a:p>
          <a:endParaRPr lang="x-none"/>
        </a:p>
      </dgm:t>
    </dgm:pt>
    <dgm:pt modelId="{4593C42B-B8E5-4209-956B-C89415389606}" type="sibTrans" cxnId="{0C70E160-CCA0-48C0-AC7E-4B06F344178B}">
      <dgm:prSet/>
      <dgm:spPr/>
      <dgm:t>
        <a:bodyPr/>
        <a:lstStyle/>
        <a:p>
          <a:endParaRPr lang="x-none"/>
        </a:p>
      </dgm:t>
    </dgm:pt>
    <dgm:pt modelId="{0E90F67D-1075-40BE-A55A-03FE04DC6929}" type="pres">
      <dgm:prSet presAssocID="{81D29544-24F1-4C09-BF15-72A899674509}" presName="Name0" presStyleCnt="0">
        <dgm:presLayoutVars>
          <dgm:chMax val="1"/>
          <dgm:dir/>
          <dgm:animLvl val="ctr"/>
          <dgm:resizeHandles val="exact"/>
        </dgm:presLayoutVars>
      </dgm:prSet>
      <dgm:spPr/>
      <dgm:t>
        <a:bodyPr/>
        <a:lstStyle/>
        <a:p>
          <a:pPr rtl="1"/>
          <a:endParaRPr lang="ar-DZ"/>
        </a:p>
      </dgm:t>
    </dgm:pt>
    <dgm:pt modelId="{399EB669-9B53-436E-A188-01F4790CB3C0}" type="pres">
      <dgm:prSet presAssocID="{3383B31A-CB2C-4F20-AF1E-B2C0F9341590}" presName="centerShape" presStyleLbl="node0" presStyleIdx="0" presStyleCnt="1" custScaleX="141573"/>
      <dgm:spPr/>
      <dgm:t>
        <a:bodyPr/>
        <a:lstStyle/>
        <a:p>
          <a:pPr rtl="1"/>
          <a:endParaRPr lang="ar-DZ"/>
        </a:p>
      </dgm:t>
    </dgm:pt>
    <dgm:pt modelId="{B1A5C946-63D4-4328-AFB9-8789F7002B92}" type="pres">
      <dgm:prSet presAssocID="{BE45ACE9-0820-463F-B964-7CCDBA9573A9}" presName="node" presStyleLbl="node1" presStyleIdx="0" presStyleCnt="4" custScaleX="141573">
        <dgm:presLayoutVars>
          <dgm:bulletEnabled val="1"/>
        </dgm:presLayoutVars>
      </dgm:prSet>
      <dgm:spPr/>
      <dgm:t>
        <a:bodyPr/>
        <a:lstStyle/>
        <a:p>
          <a:pPr rtl="1"/>
          <a:endParaRPr lang="ar-DZ"/>
        </a:p>
      </dgm:t>
    </dgm:pt>
    <dgm:pt modelId="{F639F50C-3ED2-45CF-99AC-0BB10DFB0256}" type="pres">
      <dgm:prSet presAssocID="{BE45ACE9-0820-463F-B964-7CCDBA9573A9}" presName="dummy" presStyleCnt="0"/>
      <dgm:spPr/>
    </dgm:pt>
    <dgm:pt modelId="{6AE401A4-FF2E-4AED-87D2-1295449CB90A}" type="pres">
      <dgm:prSet presAssocID="{283B059C-AAF3-49D0-B1E9-320F64413806}" presName="sibTrans" presStyleLbl="sibTrans2D1" presStyleIdx="0" presStyleCnt="4"/>
      <dgm:spPr/>
      <dgm:t>
        <a:bodyPr/>
        <a:lstStyle/>
        <a:p>
          <a:pPr rtl="1"/>
          <a:endParaRPr lang="ar-DZ"/>
        </a:p>
      </dgm:t>
    </dgm:pt>
    <dgm:pt modelId="{F6C4DD67-F07B-4894-A8F4-A40F9651543F}" type="pres">
      <dgm:prSet presAssocID="{0CF9F4AD-C1A6-4232-9577-34EF0916132B}" presName="node" presStyleLbl="node1" presStyleIdx="1" presStyleCnt="4" custScaleX="141573" custRadScaleRad="122831" custRadScaleInc="-1371">
        <dgm:presLayoutVars>
          <dgm:bulletEnabled val="1"/>
        </dgm:presLayoutVars>
      </dgm:prSet>
      <dgm:spPr/>
      <dgm:t>
        <a:bodyPr/>
        <a:lstStyle/>
        <a:p>
          <a:pPr rtl="1"/>
          <a:endParaRPr lang="ar-DZ"/>
        </a:p>
      </dgm:t>
    </dgm:pt>
    <dgm:pt modelId="{01E702D6-D6AA-4B37-9B66-98C7A7B3739F}" type="pres">
      <dgm:prSet presAssocID="{0CF9F4AD-C1A6-4232-9577-34EF0916132B}" presName="dummy" presStyleCnt="0"/>
      <dgm:spPr/>
    </dgm:pt>
    <dgm:pt modelId="{9B49DB53-8D9A-4F60-A70F-7B45D7FA5FB6}" type="pres">
      <dgm:prSet presAssocID="{430CD6FD-ED92-44A1-9900-08A52FD84177}" presName="sibTrans" presStyleLbl="sibTrans2D1" presStyleIdx="1" presStyleCnt="4"/>
      <dgm:spPr/>
      <dgm:t>
        <a:bodyPr/>
        <a:lstStyle/>
        <a:p>
          <a:pPr rtl="1"/>
          <a:endParaRPr lang="ar-DZ"/>
        </a:p>
      </dgm:t>
    </dgm:pt>
    <dgm:pt modelId="{B54A28C5-C70A-4FE7-AFC4-FCD8D2DA5EB3}" type="pres">
      <dgm:prSet presAssocID="{D3E3B0AF-DA1C-43CF-835E-F58868C3DCE3}" presName="node" presStyleLbl="node1" presStyleIdx="2" presStyleCnt="4" custScaleX="141573">
        <dgm:presLayoutVars>
          <dgm:bulletEnabled val="1"/>
        </dgm:presLayoutVars>
      </dgm:prSet>
      <dgm:spPr/>
      <dgm:t>
        <a:bodyPr/>
        <a:lstStyle/>
        <a:p>
          <a:pPr rtl="1"/>
          <a:endParaRPr lang="ar-DZ"/>
        </a:p>
      </dgm:t>
    </dgm:pt>
    <dgm:pt modelId="{0F0D9D54-E6EB-4E1C-AB10-7A3DC1D45760}" type="pres">
      <dgm:prSet presAssocID="{D3E3B0AF-DA1C-43CF-835E-F58868C3DCE3}" presName="dummy" presStyleCnt="0"/>
      <dgm:spPr/>
    </dgm:pt>
    <dgm:pt modelId="{17C226C8-311B-4BEC-B3A2-C6762115D333}" type="pres">
      <dgm:prSet presAssocID="{B55501B4-2ABE-4CEB-9FFE-C075E5BDC116}" presName="sibTrans" presStyleLbl="sibTrans2D1" presStyleIdx="2" presStyleCnt="4"/>
      <dgm:spPr/>
      <dgm:t>
        <a:bodyPr/>
        <a:lstStyle/>
        <a:p>
          <a:pPr rtl="1"/>
          <a:endParaRPr lang="ar-DZ"/>
        </a:p>
      </dgm:t>
    </dgm:pt>
    <dgm:pt modelId="{01B7E1E3-B5C1-4485-A7C5-0BFCAE47ABF9}" type="pres">
      <dgm:prSet presAssocID="{3A25BD96-5452-49B9-928B-61BE69A0A23B}" presName="node" presStyleLbl="node1" presStyleIdx="3" presStyleCnt="4" custScaleX="141573" custRadScaleRad="117974" custRadScaleInc="1428">
        <dgm:presLayoutVars>
          <dgm:bulletEnabled val="1"/>
        </dgm:presLayoutVars>
      </dgm:prSet>
      <dgm:spPr/>
      <dgm:t>
        <a:bodyPr/>
        <a:lstStyle/>
        <a:p>
          <a:pPr rtl="1"/>
          <a:endParaRPr lang="ar-DZ"/>
        </a:p>
      </dgm:t>
    </dgm:pt>
    <dgm:pt modelId="{FCF63277-AE69-455A-B795-84EB8DE60031}" type="pres">
      <dgm:prSet presAssocID="{3A25BD96-5452-49B9-928B-61BE69A0A23B}" presName="dummy" presStyleCnt="0"/>
      <dgm:spPr/>
    </dgm:pt>
    <dgm:pt modelId="{02138C9E-7665-4BBD-A740-504F6BF5126E}" type="pres">
      <dgm:prSet presAssocID="{4593C42B-B8E5-4209-956B-C89415389606}" presName="sibTrans" presStyleLbl="sibTrans2D1" presStyleIdx="3" presStyleCnt="4"/>
      <dgm:spPr/>
      <dgm:t>
        <a:bodyPr/>
        <a:lstStyle/>
        <a:p>
          <a:pPr rtl="1"/>
          <a:endParaRPr lang="ar-DZ"/>
        </a:p>
      </dgm:t>
    </dgm:pt>
  </dgm:ptLst>
  <dgm:cxnLst>
    <dgm:cxn modelId="{8A011F85-6F64-4BDB-8421-C6F764C47F90}" type="presOf" srcId="{BE45ACE9-0820-463F-B964-7CCDBA9573A9}" destId="{B1A5C946-63D4-4328-AFB9-8789F7002B92}" srcOrd="0" destOrd="0" presId="urn:microsoft.com/office/officeart/2005/8/layout/radial6"/>
    <dgm:cxn modelId="{22B14DF7-BF50-47F8-B4FF-9E456E362A49}" type="presOf" srcId="{3A25BD96-5452-49B9-928B-61BE69A0A23B}" destId="{01B7E1E3-B5C1-4485-A7C5-0BFCAE47ABF9}" srcOrd="0" destOrd="0" presId="urn:microsoft.com/office/officeart/2005/8/layout/radial6"/>
    <dgm:cxn modelId="{9A3FE1C4-CE72-477F-9806-DF1B30F2B282}" type="presOf" srcId="{4593C42B-B8E5-4209-956B-C89415389606}" destId="{02138C9E-7665-4BBD-A740-504F6BF5126E}" srcOrd="0" destOrd="0" presId="urn:microsoft.com/office/officeart/2005/8/layout/radial6"/>
    <dgm:cxn modelId="{D6FA02D6-D6F1-47DF-951A-105B817DC41F}" type="presOf" srcId="{81D29544-24F1-4C09-BF15-72A899674509}" destId="{0E90F67D-1075-40BE-A55A-03FE04DC6929}" srcOrd="0" destOrd="0" presId="urn:microsoft.com/office/officeart/2005/8/layout/radial6"/>
    <dgm:cxn modelId="{7303ACBF-DF13-498C-982F-D2FCF15EF01C}" srcId="{3383B31A-CB2C-4F20-AF1E-B2C0F9341590}" destId="{BE45ACE9-0820-463F-B964-7CCDBA9573A9}" srcOrd="0" destOrd="0" parTransId="{8353EAF0-3ABC-444C-A579-B62294DD0B00}" sibTransId="{283B059C-AAF3-49D0-B1E9-320F64413806}"/>
    <dgm:cxn modelId="{83E55998-4090-436D-A2D7-F4E5A9A5CB52}" type="presOf" srcId="{283B059C-AAF3-49D0-B1E9-320F64413806}" destId="{6AE401A4-FF2E-4AED-87D2-1295449CB90A}" srcOrd="0" destOrd="0" presId="urn:microsoft.com/office/officeart/2005/8/layout/radial6"/>
    <dgm:cxn modelId="{23FF4F28-7244-4BA6-A152-690BF27C115B}" type="presOf" srcId="{3383B31A-CB2C-4F20-AF1E-B2C0F9341590}" destId="{399EB669-9B53-436E-A188-01F4790CB3C0}" srcOrd="0" destOrd="0" presId="urn:microsoft.com/office/officeart/2005/8/layout/radial6"/>
    <dgm:cxn modelId="{546D88BA-CCDE-4531-A7CC-860696036CA4}" type="presOf" srcId="{D3E3B0AF-DA1C-43CF-835E-F58868C3DCE3}" destId="{B54A28C5-C70A-4FE7-AFC4-FCD8D2DA5EB3}" srcOrd="0" destOrd="0" presId="urn:microsoft.com/office/officeart/2005/8/layout/radial6"/>
    <dgm:cxn modelId="{23145589-A8B6-46C7-915E-7C27674EB825}" type="presOf" srcId="{430CD6FD-ED92-44A1-9900-08A52FD84177}" destId="{9B49DB53-8D9A-4F60-A70F-7B45D7FA5FB6}" srcOrd="0" destOrd="0" presId="urn:microsoft.com/office/officeart/2005/8/layout/radial6"/>
    <dgm:cxn modelId="{B3A54CB2-02BC-4058-89D2-E870FCE7896E}" srcId="{3383B31A-CB2C-4F20-AF1E-B2C0F9341590}" destId="{D3E3B0AF-DA1C-43CF-835E-F58868C3DCE3}" srcOrd="2" destOrd="0" parTransId="{C128AFA3-B405-4B6A-8C63-92B25BE31E52}" sibTransId="{B55501B4-2ABE-4CEB-9FFE-C075E5BDC116}"/>
    <dgm:cxn modelId="{9BD056B5-9067-471D-BAC6-6D89508A75AF}" srcId="{81D29544-24F1-4C09-BF15-72A899674509}" destId="{3383B31A-CB2C-4F20-AF1E-B2C0F9341590}" srcOrd="0" destOrd="0" parTransId="{2135E1E2-DC29-4824-911F-B65AA084B1B5}" sibTransId="{797A44BA-F9AF-417D-9A1F-D6137E386F1E}"/>
    <dgm:cxn modelId="{07E91F7B-A065-446F-B914-DCAC8FEC93EC}" srcId="{3383B31A-CB2C-4F20-AF1E-B2C0F9341590}" destId="{0CF9F4AD-C1A6-4232-9577-34EF0916132B}" srcOrd="1" destOrd="0" parTransId="{6EA996D3-E1E2-4AF6-B30C-0B7DF8AF82F3}" sibTransId="{430CD6FD-ED92-44A1-9900-08A52FD84177}"/>
    <dgm:cxn modelId="{C936384D-4619-4F64-8614-D9F607909F7D}" type="presOf" srcId="{B55501B4-2ABE-4CEB-9FFE-C075E5BDC116}" destId="{17C226C8-311B-4BEC-B3A2-C6762115D333}" srcOrd="0" destOrd="0" presId="urn:microsoft.com/office/officeart/2005/8/layout/radial6"/>
    <dgm:cxn modelId="{8211A6B8-9298-4F40-848F-FE762A52796F}" type="presOf" srcId="{0CF9F4AD-C1A6-4232-9577-34EF0916132B}" destId="{F6C4DD67-F07B-4894-A8F4-A40F9651543F}" srcOrd="0" destOrd="0" presId="urn:microsoft.com/office/officeart/2005/8/layout/radial6"/>
    <dgm:cxn modelId="{0C70E160-CCA0-48C0-AC7E-4B06F344178B}" srcId="{3383B31A-CB2C-4F20-AF1E-B2C0F9341590}" destId="{3A25BD96-5452-49B9-928B-61BE69A0A23B}" srcOrd="3" destOrd="0" parTransId="{505CD1F3-F1A1-4A64-906C-9CCF0D31866C}" sibTransId="{4593C42B-B8E5-4209-956B-C89415389606}"/>
    <dgm:cxn modelId="{C5733BDF-8DB8-42A8-A09B-26940C8725BD}" type="presParOf" srcId="{0E90F67D-1075-40BE-A55A-03FE04DC6929}" destId="{399EB669-9B53-436E-A188-01F4790CB3C0}" srcOrd="0" destOrd="0" presId="urn:microsoft.com/office/officeart/2005/8/layout/radial6"/>
    <dgm:cxn modelId="{F9B6BC18-4B78-49A3-964D-A09272F92547}" type="presParOf" srcId="{0E90F67D-1075-40BE-A55A-03FE04DC6929}" destId="{B1A5C946-63D4-4328-AFB9-8789F7002B92}" srcOrd="1" destOrd="0" presId="urn:microsoft.com/office/officeart/2005/8/layout/radial6"/>
    <dgm:cxn modelId="{602B0F8D-E69B-4FB1-905A-70C23693AFFD}" type="presParOf" srcId="{0E90F67D-1075-40BE-A55A-03FE04DC6929}" destId="{F639F50C-3ED2-45CF-99AC-0BB10DFB0256}" srcOrd="2" destOrd="0" presId="urn:microsoft.com/office/officeart/2005/8/layout/radial6"/>
    <dgm:cxn modelId="{0D59110D-926C-4F70-B7BC-00A7E28299A0}" type="presParOf" srcId="{0E90F67D-1075-40BE-A55A-03FE04DC6929}" destId="{6AE401A4-FF2E-4AED-87D2-1295449CB90A}" srcOrd="3" destOrd="0" presId="urn:microsoft.com/office/officeart/2005/8/layout/radial6"/>
    <dgm:cxn modelId="{727170AE-B8A1-491B-B120-2D710DB542E0}" type="presParOf" srcId="{0E90F67D-1075-40BE-A55A-03FE04DC6929}" destId="{F6C4DD67-F07B-4894-A8F4-A40F9651543F}" srcOrd="4" destOrd="0" presId="urn:microsoft.com/office/officeart/2005/8/layout/radial6"/>
    <dgm:cxn modelId="{6A89F2FE-2DC2-4492-AAB3-2FDB7B28A513}" type="presParOf" srcId="{0E90F67D-1075-40BE-A55A-03FE04DC6929}" destId="{01E702D6-D6AA-4B37-9B66-98C7A7B3739F}" srcOrd="5" destOrd="0" presId="urn:microsoft.com/office/officeart/2005/8/layout/radial6"/>
    <dgm:cxn modelId="{D4C77FA5-DCBC-43DF-A6A1-D23FD8B08B9E}" type="presParOf" srcId="{0E90F67D-1075-40BE-A55A-03FE04DC6929}" destId="{9B49DB53-8D9A-4F60-A70F-7B45D7FA5FB6}" srcOrd="6" destOrd="0" presId="urn:microsoft.com/office/officeart/2005/8/layout/radial6"/>
    <dgm:cxn modelId="{94CA7ABD-964E-4C90-8876-D6FE9A2078CE}" type="presParOf" srcId="{0E90F67D-1075-40BE-A55A-03FE04DC6929}" destId="{B54A28C5-C70A-4FE7-AFC4-FCD8D2DA5EB3}" srcOrd="7" destOrd="0" presId="urn:microsoft.com/office/officeart/2005/8/layout/radial6"/>
    <dgm:cxn modelId="{B6653E62-F5E5-45E8-A808-6D7A32E555E6}" type="presParOf" srcId="{0E90F67D-1075-40BE-A55A-03FE04DC6929}" destId="{0F0D9D54-E6EB-4E1C-AB10-7A3DC1D45760}" srcOrd="8" destOrd="0" presId="urn:microsoft.com/office/officeart/2005/8/layout/radial6"/>
    <dgm:cxn modelId="{D09E92C7-20E4-435A-B01A-44F0AB202F3B}" type="presParOf" srcId="{0E90F67D-1075-40BE-A55A-03FE04DC6929}" destId="{17C226C8-311B-4BEC-B3A2-C6762115D333}" srcOrd="9" destOrd="0" presId="urn:microsoft.com/office/officeart/2005/8/layout/radial6"/>
    <dgm:cxn modelId="{3BD19AA1-75D1-49D5-951E-BE47C7B3C630}" type="presParOf" srcId="{0E90F67D-1075-40BE-A55A-03FE04DC6929}" destId="{01B7E1E3-B5C1-4485-A7C5-0BFCAE47ABF9}" srcOrd="10" destOrd="0" presId="urn:microsoft.com/office/officeart/2005/8/layout/radial6"/>
    <dgm:cxn modelId="{9DDB56F5-3821-4CAE-9B30-3673A90F3941}" type="presParOf" srcId="{0E90F67D-1075-40BE-A55A-03FE04DC6929}" destId="{FCF63277-AE69-455A-B795-84EB8DE60031}" srcOrd="11" destOrd="0" presId="urn:microsoft.com/office/officeart/2005/8/layout/radial6"/>
    <dgm:cxn modelId="{136531AE-9AB2-48A0-80E6-F2C53FD675A9}" type="presParOf" srcId="{0E90F67D-1075-40BE-A55A-03FE04DC6929}" destId="{02138C9E-7665-4BBD-A740-504F6BF5126E}"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138C9E-7665-4BBD-A740-504F6BF5126E}">
      <dsp:nvSpPr>
        <dsp:cNvPr id="0" name=""/>
        <dsp:cNvSpPr/>
      </dsp:nvSpPr>
      <dsp:spPr>
        <a:xfrm>
          <a:off x="1675840" y="699097"/>
          <a:ext cx="4924274" cy="4924274"/>
        </a:xfrm>
        <a:prstGeom prst="blockArc">
          <a:avLst>
            <a:gd name="adj1" fmla="val 10774340"/>
            <a:gd name="adj2" fmla="val 16821259"/>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7C226C8-311B-4BEC-B3A2-C6762115D333}">
      <dsp:nvSpPr>
        <dsp:cNvPr id="0" name=""/>
        <dsp:cNvSpPr/>
      </dsp:nvSpPr>
      <dsp:spPr>
        <a:xfrm>
          <a:off x="1675146" y="777554"/>
          <a:ext cx="4924274" cy="4924274"/>
        </a:xfrm>
        <a:prstGeom prst="blockArc">
          <a:avLst>
            <a:gd name="adj1" fmla="val 4777732"/>
            <a:gd name="adj2" fmla="val 10886498"/>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B49DB53-8D9A-4F60-A70F-7B45D7FA5FB6}">
      <dsp:nvSpPr>
        <dsp:cNvPr id="0" name=""/>
        <dsp:cNvSpPr/>
      </dsp:nvSpPr>
      <dsp:spPr>
        <a:xfrm>
          <a:off x="2658618" y="802117"/>
          <a:ext cx="4924274" cy="4924274"/>
        </a:xfrm>
        <a:prstGeom prst="blockArc">
          <a:avLst>
            <a:gd name="adj1" fmla="val 21478387"/>
            <a:gd name="adj2" fmla="val 6193953"/>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AE401A4-FF2E-4AED-87D2-1295449CB90A}">
      <dsp:nvSpPr>
        <dsp:cNvPr id="0" name=""/>
        <dsp:cNvSpPr/>
      </dsp:nvSpPr>
      <dsp:spPr>
        <a:xfrm>
          <a:off x="2657487" y="674673"/>
          <a:ext cx="4924274" cy="4924274"/>
        </a:xfrm>
        <a:prstGeom prst="blockArc">
          <a:avLst>
            <a:gd name="adj1" fmla="val 15407708"/>
            <a:gd name="adj2" fmla="val 60587"/>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99EB669-9B53-436E-A188-01F4790CB3C0}">
      <dsp:nvSpPr>
        <dsp:cNvPr id="0" name=""/>
        <dsp:cNvSpPr/>
      </dsp:nvSpPr>
      <dsp:spPr>
        <a:xfrm>
          <a:off x="2965321" y="2066766"/>
          <a:ext cx="3209839" cy="226726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lvl="0" algn="ctr" defTabSz="2222500">
            <a:lnSpc>
              <a:spcPct val="90000"/>
            </a:lnSpc>
            <a:spcBef>
              <a:spcPct val="0"/>
            </a:spcBef>
            <a:spcAft>
              <a:spcPct val="35000"/>
            </a:spcAft>
          </a:pPr>
          <a:r>
            <a:rPr lang="en-US" sz="5000" b="1" i="0" kern="1200" dirty="0">
              <a:solidFill>
                <a:schemeClr val="accent4"/>
              </a:solidFill>
              <a:effectLst>
                <a:outerShdw blurRad="38100" dist="38100" dir="2700000" algn="tl">
                  <a:srgbClr val="000000">
                    <a:alpha val="43137"/>
                  </a:srgbClr>
                </a:outerShdw>
              </a:effectLst>
              <a:latin typeface="+mn-lt"/>
            </a:rPr>
            <a:t>PR</a:t>
          </a:r>
          <a:endParaRPr lang="x-none" sz="5000" kern="1200" dirty="0">
            <a:effectLst>
              <a:outerShdw blurRad="38100" dist="38100" dir="2700000" algn="tl">
                <a:srgbClr val="000000">
                  <a:alpha val="43137"/>
                </a:srgbClr>
              </a:outerShdw>
            </a:effectLst>
          </a:endParaRPr>
        </a:p>
      </dsp:txBody>
      <dsp:txXfrm>
        <a:off x="3435391" y="2398800"/>
        <a:ext cx="2269699" cy="1603199"/>
      </dsp:txXfrm>
    </dsp:sp>
    <dsp:sp modelId="{B1A5C946-63D4-4328-AFB9-8789F7002B92}">
      <dsp:nvSpPr>
        <dsp:cNvPr id="0" name=""/>
        <dsp:cNvSpPr/>
      </dsp:nvSpPr>
      <dsp:spPr>
        <a:xfrm>
          <a:off x="3446797" y="1853"/>
          <a:ext cx="2246887" cy="15870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i="0" kern="1200" dirty="0">
              <a:effectLst>
                <a:outerShdw blurRad="38100" dist="38100" dir="2700000" algn="tl">
                  <a:srgbClr val="000000">
                    <a:alpha val="43137"/>
                  </a:srgbClr>
                </a:outerShdw>
              </a:effectLst>
              <a:latin typeface="+mn-lt"/>
            </a:rPr>
            <a:t>The Growth of Large Institutions</a:t>
          </a:r>
          <a:endParaRPr lang="x-none" sz="1600" kern="1200" dirty="0">
            <a:effectLst>
              <a:outerShdw blurRad="38100" dist="38100" dir="2700000" algn="tl">
                <a:srgbClr val="000000">
                  <a:alpha val="43137"/>
                </a:srgbClr>
              </a:outerShdw>
            </a:effectLst>
            <a:latin typeface="+mn-lt"/>
          </a:endParaRPr>
        </a:p>
      </dsp:txBody>
      <dsp:txXfrm>
        <a:off x="3775846" y="234277"/>
        <a:ext cx="1588789" cy="1122239"/>
      </dsp:txXfrm>
    </dsp:sp>
    <dsp:sp modelId="{F6C4DD67-F07B-4894-A8F4-A40F9651543F}">
      <dsp:nvSpPr>
        <dsp:cNvPr id="0" name=""/>
        <dsp:cNvSpPr/>
      </dsp:nvSpPr>
      <dsp:spPr>
        <a:xfrm>
          <a:off x="6400809" y="2385650"/>
          <a:ext cx="2246887" cy="15870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i="0" kern="1200" dirty="0">
              <a:effectLst>
                <a:outerShdw blurRad="38100" dist="38100" dir="2700000" algn="tl">
                  <a:srgbClr val="000000">
                    <a:alpha val="43137"/>
                  </a:srgbClr>
                </a:outerShdw>
              </a:effectLst>
            </a:rPr>
            <a:t>Heightened Public Awareness</a:t>
          </a:r>
          <a:endParaRPr lang="x-none" sz="1600" kern="1200" dirty="0">
            <a:effectLst>
              <a:outerShdw blurRad="38100" dist="38100" dir="2700000" algn="tl">
                <a:srgbClr val="000000">
                  <a:alpha val="43137"/>
                </a:srgbClr>
              </a:outerShdw>
            </a:effectLst>
          </a:endParaRPr>
        </a:p>
      </dsp:txBody>
      <dsp:txXfrm>
        <a:off x="6729858" y="2618074"/>
        <a:ext cx="1588789" cy="1122239"/>
      </dsp:txXfrm>
    </dsp:sp>
    <dsp:sp modelId="{B54A28C5-C70A-4FE7-AFC4-FCD8D2DA5EB3}">
      <dsp:nvSpPr>
        <dsp:cNvPr id="0" name=""/>
        <dsp:cNvSpPr/>
      </dsp:nvSpPr>
      <dsp:spPr>
        <a:xfrm>
          <a:off x="3446797" y="4811858"/>
          <a:ext cx="2246887" cy="15870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i="0" kern="1200" dirty="0">
              <a:effectLst>
                <a:outerShdw blurRad="38100" dist="38100" dir="2700000" algn="tl">
                  <a:srgbClr val="000000">
                    <a:alpha val="43137"/>
                  </a:srgbClr>
                </a:outerShdw>
              </a:effectLst>
            </a:rPr>
            <a:t>Global Expansion of Democracy</a:t>
          </a:r>
          <a:endParaRPr lang="x-none" sz="1600" kern="1200" dirty="0">
            <a:effectLst>
              <a:outerShdw blurRad="38100" dist="38100" dir="2700000" algn="tl">
                <a:srgbClr val="000000">
                  <a:alpha val="43137"/>
                </a:srgbClr>
              </a:outerShdw>
            </a:effectLst>
          </a:endParaRPr>
        </a:p>
      </dsp:txBody>
      <dsp:txXfrm>
        <a:off x="3775846" y="5044282"/>
        <a:ext cx="1588789" cy="1122239"/>
      </dsp:txXfrm>
    </dsp:sp>
    <dsp:sp modelId="{01B7E1E3-B5C1-4485-A7C5-0BFCAE47ABF9}">
      <dsp:nvSpPr>
        <dsp:cNvPr id="0" name=""/>
        <dsp:cNvSpPr/>
      </dsp:nvSpPr>
      <dsp:spPr>
        <a:xfrm>
          <a:off x="609599" y="2385642"/>
          <a:ext cx="2246887" cy="15870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i="0" kern="1200" dirty="0">
              <a:effectLst>
                <a:outerShdw blurRad="38100" dist="38100" dir="2700000" algn="tl">
                  <a:srgbClr val="000000">
                    <a:alpha val="43137"/>
                  </a:srgbClr>
                </a:outerShdw>
              </a:effectLst>
            </a:rPr>
            <a:t>Growth of the Internet and the World Wide Web</a:t>
          </a:r>
          <a:endParaRPr lang="x-none" sz="1600" kern="1200" dirty="0">
            <a:effectLst>
              <a:outerShdw blurRad="38100" dist="38100" dir="2700000" algn="tl">
                <a:srgbClr val="000000">
                  <a:alpha val="43137"/>
                </a:srgbClr>
              </a:outerShdw>
            </a:effectLst>
          </a:endParaRPr>
        </a:p>
      </dsp:txBody>
      <dsp:txXfrm>
        <a:off x="938648" y="2618066"/>
        <a:ext cx="1588789" cy="1122239"/>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xmlns="" id="{81620684-65EF-02C7-E40A-AE3F81802DA5}"/>
              </a:ext>
            </a:extLst>
          </p:cNvPr>
          <p:cNvGrpSpPr>
            <a:grpSpLocks/>
          </p:cNvGrpSpPr>
          <p:nvPr/>
        </p:nvGrpSpPr>
        <p:grpSpPr bwMode="auto">
          <a:xfrm>
            <a:off x="0" y="0"/>
            <a:ext cx="9140825" cy="6850063"/>
            <a:chOff x="0" y="0"/>
            <a:chExt cx="5758" cy="4315"/>
          </a:xfrm>
        </p:grpSpPr>
        <p:grpSp>
          <p:nvGrpSpPr>
            <p:cNvPr id="5123" name="Group 3">
              <a:extLst>
                <a:ext uri="{FF2B5EF4-FFF2-40B4-BE49-F238E27FC236}">
                  <a16:creationId xmlns:a16="http://schemas.microsoft.com/office/drawing/2014/main" xmlns="" id="{9F2C8A0B-5ADB-5528-5E1E-68DFE00A279E}"/>
                </a:ext>
              </a:extLst>
            </p:cNvPr>
            <p:cNvGrpSpPr>
              <a:grpSpLocks/>
            </p:cNvGrpSpPr>
            <p:nvPr userDrawn="1"/>
          </p:nvGrpSpPr>
          <p:grpSpPr bwMode="auto">
            <a:xfrm>
              <a:off x="1728" y="2230"/>
              <a:ext cx="4027" cy="2085"/>
              <a:chOff x="1728" y="2230"/>
              <a:chExt cx="4027" cy="2085"/>
            </a:xfrm>
          </p:grpSpPr>
          <p:sp>
            <p:nvSpPr>
              <p:cNvPr id="5124" name="Freeform 4">
                <a:extLst>
                  <a:ext uri="{FF2B5EF4-FFF2-40B4-BE49-F238E27FC236}">
                    <a16:creationId xmlns:a16="http://schemas.microsoft.com/office/drawing/2014/main" xmlns="" id="{56DB4D1B-36CC-455F-708F-348D3D4D8EA4}"/>
                  </a:ext>
                </a:extLst>
              </p:cNvPr>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x-none"/>
              </a:p>
            </p:txBody>
          </p:sp>
          <p:sp>
            <p:nvSpPr>
              <p:cNvPr id="5125" name="Freeform 5">
                <a:extLst>
                  <a:ext uri="{FF2B5EF4-FFF2-40B4-BE49-F238E27FC236}">
                    <a16:creationId xmlns:a16="http://schemas.microsoft.com/office/drawing/2014/main" xmlns="" id="{A9C6CAE2-E015-D1B1-6377-074E14433472}"/>
                  </a:ext>
                </a:extLst>
              </p:cNvPr>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x-none"/>
              </a:p>
            </p:txBody>
          </p:sp>
          <p:sp>
            <p:nvSpPr>
              <p:cNvPr id="5126" name="Freeform 6">
                <a:extLst>
                  <a:ext uri="{FF2B5EF4-FFF2-40B4-BE49-F238E27FC236}">
                    <a16:creationId xmlns:a16="http://schemas.microsoft.com/office/drawing/2014/main" xmlns="" id="{3014BEE6-34B2-8434-82E7-1553DC8D1345}"/>
                  </a:ext>
                </a:extLst>
              </p:cNvPr>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x-none"/>
              </a:p>
            </p:txBody>
          </p:sp>
          <p:sp>
            <p:nvSpPr>
              <p:cNvPr id="5127" name="Freeform 7">
                <a:extLst>
                  <a:ext uri="{FF2B5EF4-FFF2-40B4-BE49-F238E27FC236}">
                    <a16:creationId xmlns:a16="http://schemas.microsoft.com/office/drawing/2014/main" xmlns="" id="{1AC8D31F-F08E-66C0-482F-336BF44246AF}"/>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x-none"/>
              </a:p>
            </p:txBody>
          </p:sp>
          <p:sp>
            <p:nvSpPr>
              <p:cNvPr id="5128" name="Freeform 8">
                <a:extLst>
                  <a:ext uri="{FF2B5EF4-FFF2-40B4-BE49-F238E27FC236}">
                    <a16:creationId xmlns:a16="http://schemas.microsoft.com/office/drawing/2014/main" xmlns="" id="{2006BD9B-5A16-7D70-0581-F85237546F3B}"/>
                  </a:ext>
                </a:extLst>
              </p:cNvPr>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x-none"/>
              </a:p>
            </p:txBody>
          </p:sp>
        </p:grpSp>
        <p:sp>
          <p:nvSpPr>
            <p:cNvPr id="5129" name="Freeform 9">
              <a:extLst>
                <a:ext uri="{FF2B5EF4-FFF2-40B4-BE49-F238E27FC236}">
                  <a16:creationId xmlns:a16="http://schemas.microsoft.com/office/drawing/2014/main" xmlns="" id="{F66AF6A0-CBC4-BA52-4EA2-46266CD19D11}"/>
                </a:ext>
              </a:extLst>
            </p:cNvPr>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x-none"/>
            </a:p>
          </p:txBody>
        </p:sp>
        <p:sp>
          <p:nvSpPr>
            <p:cNvPr id="5130" name="Freeform 10">
              <a:extLst>
                <a:ext uri="{FF2B5EF4-FFF2-40B4-BE49-F238E27FC236}">
                  <a16:creationId xmlns:a16="http://schemas.microsoft.com/office/drawing/2014/main" xmlns="" id="{E8C6A3B6-BF2B-E6E1-A28E-0DC3B237A842}"/>
                </a:ext>
              </a:extLst>
            </p:cNvPr>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x-none"/>
            </a:p>
          </p:txBody>
        </p:sp>
      </p:grpSp>
      <p:sp>
        <p:nvSpPr>
          <p:cNvPr id="5131" name="Rectangle 11">
            <a:extLst>
              <a:ext uri="{FF2B5EF4-FFF2-40B4-BE49-F238E27FC236}">
                <a16:creationId xmlns:a16="http://schemas.microsoft.com/office/drawing/2014/main" xmlns="" id="{CD69B1DB-1219-5BA4-1D0B-B3B15BA790B0}"/>
              </a:ext>
            </a:extLst>
          </p:cNvPr>
          <p:cNvSpPr>
            <a:spLocks noGrp="1" noChangeArrowheads="1"/>
          </p:cNvSpPr>
          <p:nvPr>
            <p:ph type="ctrTitle" sz="quarter"/>
          </p:nvPr>
        </p:nvSpPr>
        <p:spPr>
          <a:xfrm>
            <a:off x="685800" y="1736725"/>
            <a:ext cx="7772400" cy="1920875"/>
          </a:xfrm>
        </p:spPr>
        <p:txBody>
          <a:bodyPr/>
          <a:lstStyle>
            <a:lvl1pPr>
              <a:defRPr sz="6000"/>
            </a:lvl1pPr>
          </a:lstStyle>
          <a:p>
            <a:pPr lvl="0"/>
            <a:r>
              <a:rPr lang="en-US" altLang="x-none" noProof="0"/>
              <a:t>Click to edit Master title style</a:t>
            </a:r>
          </a:p>
        </p:txBody>
      </p:sp>
      <p:sp>
        <p:nvSpPr>
          <p:cNvPr id="5132" name="Rectangle 12">
            <a:extLst>
              <a:ext uri="{FF2B5EF4-FFF2-40B4-BE49-F238E27FC236}">
                <a16:creationId xmlns:a16="http://schemas.microsoft.com/office/drawing/2014/main" xmlns="" id="{0287030A-E158-9E76-71E7-9B3BB7BAE1B1}"/>
              </a:ext>
            </a:extLst>
          </p:cNvPr>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x-none" noProof="0"/>
              <a:t>Click to edit Master subtitle style</a:t>
            </a:r>
          </a:p>
        </p:txBody>
      </p:sp>
      <p:sp>
        <p:nvSpPr>
          <p:cNvPr id="5133" name="Rectangle 13">
            <a:extLst>
              <a:ext uri="{FF2B5EF4-FFF2-40B4-BE49-F238E27FC236}">
                <a16:creationId xmlns:a16="http://schemas.microsoft.com/office/drawing/2014/main" xmlns="" id="{F424923E-8982-0115-DA22-93BB571D0833}"/>
              </a:ext>
            </a:extLst>
          </p:cNvPr>
          <p:cNvSpPr>
            <a:spLocks noGrp="1" noChangeArrowheads="1"/>
          </p:cNvSpPr>
          <p:nvPr>
            <p:ph type="dt" sz="quarter" idx="2"/>
          </p:nvPr>
        </p:nvSpPr>
        <p:spPr>
          <a:xfrm>
            <a:off x="457200" y="6248400"/>
            <a:ext cx="2133600" cy="476250"/>
          </a:xfrm>
        </p:spPr>
        <p:txBody>
          <a:bodyPr/>
          <a:lstStyle>
            <a:lvl1pPr>
              <a:defRPr/>
            </a:lvl1pPr>
          </a:lstStyle>
          <a:p>
            <a:endParaRPr lang="en-US" altLang="x-none"/>
          </a:p>
        </p:txBody>
      </p:sp>
      <p:sp>
        <p:nvSpPr>
          <p:cNvPr id="5134" name="Rectangle 14">
            <a:extLst>
              <a:ext uri="{FF2B5EF4-FFF2-40B4-BE49-F238E27FC236}">
                <a16:creationId xmlns:a16="http://schemas.microsoft.com/office/drawing/2014/main" xmlns="" id="{29861B6C-BCEA-FAD8-8609-F41D22584158}"/>
              </a:ext>
            </a:extLst>
          </p:cNvPr>
          <p:cNvSpPr>
            <a:spLocks noGrp="1" noChangeArrowheads="1"/>
          </p:cNvSpPr>
          <p:nvPr>
            <p:ph type="ftr" sz="quarter" idx="3"/>
          </p:nvPr>
        </p:nvSpPr>
        <p:spPr>
          <a:xfrm>
            <a:off x="3124200" y="6251575"/>
            <a:ext cx="2895600" cy="476250"/>
          </a:xfrm>
        </p:spPr>
        <p:txBody>
          <a:bodyPr/>
          <a:lstStyle>
            <a:lvl1pPr>
              <a:defRPr/>
            </a:lvl1pPr>
          </a:lstStyle>
          <a:p>
            <a:endParaRPr lang="en-US" altLang="x-none"/>
          </a:p>
        </p:txBody>
      </p:sp>
      <p:sp>
        <p:nvSpPr>
          <p:cNvPr id="5135" name="Rectangle 15">
            <a:extLst>
              <a:ext uri="{FF2B5EF4-FFF2-40B4-BE49-F238E27FC236}">
                <a16:creationId xmlns:a16="http://schemas.microsoft.com/office/drawing/2014/main" xmlns="" id="{ADBEF043-87B9-35A3-135F-80CF094447A7}"/>
              </a:ext>
            </a:extLst>
          </p:cNvPr>
          <p:cNvSpPr>
            <a:spLocks noGrp="1" noChangeArrowheads="1"/>
          </p:cNvSpPr>
          <p:nvPr>
            <p:ph type="sldNum" sz="quarter" idx="4"/>
          </p:nvPr>
        </p:nvSpPr>
        <p:spPr>
          <a:xfrm>
            <a:off x="6553200" y="6254750"/>
            <a:ext cx="2133600" cy="476250"/>
          </a:xfrm>
        </p:spPr>
        <p:txBody>
          <a:bodyPr/>
          <a:lstStyle>
            <a:lvl1pPr>
              <a:defRPr/>
            </a:lvl1pPr>
          </a:lstStyle>
          <a:p>
            <a:fld id="{F41FE8AB-58DC-4ACF-83C5-AA6D64595AD4}" type="slidenum">
              <a:rPr lang="en-US" altLang="x-none"/>
              <a:pPr/>
              <a:t>‹N°›</a:t>
            </a:fld>
            <a:endParaRPr lang="en-US" altLang="x-non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E583EA62-92FD-8D30-5DEF-2FE3782AA70B}"/>
              </a:ext>
            </a:extLst>
          </p:cNvPr>
          <p:cNvSpPr>
            <a:spLocks noGrp="1"/>
          </p:cNvSpPr>
          <p:nvPr>
            <p:ph type="title"/>
          </p:nvPr>
        </p:nvSpPr>
        <p:spPr/>
        <p:txBody>
          <a:bodyPr/>
          <a:lstStyle/>
          <a:p>
            <a:r>
              <a:rPr lang="ar-SA"/>
              <a:t>انقر لتحرير نمط عنوان الشكل الرئيسي</a:t>
            </a:r>
            <a:endParaRPr lang="x-none"/>
          </a:p>
        </p:txBody>
      </p:sp>
      <p:sp>
        <p:nvSpPr>
          <p:cNvPr id="3" name="عنصر نائب للعنوان العمودي 2">
            <a:extLst>
              <a:ext uri="{FF2B5EF4-FFF2-40B4-BE49-F238E27FC236}">
                <a16:creationId xmlns:a16="http://schemas.microsoft.com/office/drawing/2014/main" xmlns="" id="{2644C2B4-D696-37EF-6F84-7B791B51A0C5}"/>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x-none"/>
          </a:p>
        </p:txBody>
      </p:sp>
      <p:sp>
        <p:nvSpPr>
          <p:cNvPr id="4" name="عنصر نائب للتاريخ 3">
            <a:extLst>
              <a:ext uri="{FF2B5EF4-FFF2-40B4-BE49-F238E27FC236}">
                <a16:creationId xmlns:a16="http://schemas.microsoft.com/office/drawing/2014/main" xmlns="" id="{53AF4608-F167-89B3-A740-400111421CAF}"/>
              </a:ext>
            </a:extLst>
          </p:cNvPr>
          <p:cNvSpPr>
            <a:spLocks noGrp="1"/>
          </p:cNvSpPr>
          <p:nvPr>
            <p:ph type="dt" sz="half" idx="10"/>
          </p:nvPr>
        </p:nvSpPr>
        <p:spPr/>
        <p:txBody>
          <a:bodyPr/>
          <a:lstStyle>
            <a:lvl1pPr>
              <a:defRPr/>
            </a:lvl1pPr>
          </a:lstStyle>
          <a:p>
            <a:endParaRPr lang="en-US" altLang="x-none"/>
          </a:p>
        </p:txBody>
      </p:sp>
      <p:sp>
        <p:nvSpPr>
          <p:cNvPr id="5" name="عنصر نائب لرقم الشريحة 4">
            <a:extLst>
              <a:ext uri="{FF2B5EF4-FFF2-40B4-BE49-F238E27FC236}">
                <a16:creationId xmlns:a16="http://schemas.microsoft.com/office/drawing/2014/main" xmlns="" id="{32EAB27B-1602-E709-021B-E3C103C44F1B}"/>
              </a:ext>
            </a:extLst>
          </p:cNvPr>
          <p:cNvSpPr>
            <a:spLocks noGrp="1"/>
          </p:cNvSpPr>
          <p:nvPr>
            <p:ph type="sldNum" sz="quarter" idx="11"/>
          </p:nvPr>
        </p:nvSpPr>
        <p:spPr/>
        <p:txBody>
          <a:bodyPr/>
          <a:lstStyle>
            <a:lvl1pPr>
              <a:defRPr/>
            </a:lvl1pPr>
          </a:lstStyle>
          <a:p>
            <a:fld id="{F04002D6-F1B8-465C-8320-8BAD52FE5744}" type="slidenum">
              <a:rPr lang="en-US" altLang="x-none"/>
              <a:pPr/>
              <a:t>‹N°›</a:t>
            </a:fld>
            <a:endParaRPr lang="en-US" altLang="x-none"/>
          </a:p>
        </p:txBody>
      </p:sp>
      <p:sp>
        <p:nvSpPr>
          <p:cNvPr id="6" name="عنصر نائب للتذييل 5">
            <a:extLst>
              <a:ext uri="{FF2B5EF4-FFF2-40B4-BE49-F238E27FC236}">
                <a16:creationId xmlns:a16="http://schemas.microsoft.com/office/drawing/2014/main" xmlns="" id="{12AF4556-A466-15C9-D872-93126E4E0C1E}"/>
              </a:ext>
            </a:extLst>
          </p:cNvPr>
          <p:cNvSpPr>
            <a:spLocks noGrp="1"/>
          </p:cNvSpPr>
          <p:nvPr>
            <p:ph type="ftr" sz="quarter" idx="12"/>
          </p:nvPr>
        </p:nvSpPr>
        <p:spPr/>
        <p:txBody>
          <a:bodyPr/>
          <a:lstStyle>
            <a:lvl1pPr>
              <a:defRPr/>
            </a:lvl1pPr>
          </a:lstStyle>
          <a:p>
            <a:endParaRPr lang="en-US" altLang="x-none"/>
          </a:p>
        </p:txBody>
      </p:sp>
    </p:spTree>
    <p:extLst>
      <p:ext uri="{BB962C8B-B14F-4D97-AF65-F5344CB8AC3E}">
        <p14:creationId xmlns:p14="http://schemas.microsoft.com/office/powerpoint/2010/main" val="4038273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xmlns="" id="{097E1A94-AF6A-C62B-6182-D1B2D752F321}"/>
              </a:ext>
            </a:extLst>
          </p:cNvPr>
          <p:cNvSpPr>
            <a:spLocks noGrp="1"/>
          </p:cNvSpPr>
          <p:nvPr>
            <p:ph type="title" orient="vert"/>
          </p:nvPr>
        </p:nvSpPr>
        <p:spPr>
          <a:xfrm>
            <a:off x="6629400" y="274638"/>
            <a:ext cx="2057400" cy="5851525"/>
          </a:xfrm>
        </p:spPr>
        <p:txBody>
          <a:bodyPr vert="eaVert"/>
          <a:lstStyle/>
          <a:p>
            <a:r>
              <a:rPr lang="ar-SA"/>
              <a:t>انقر لتحرير نمط عنوان الشكل الرئيسي</a:t>
            </a:r>
            <a:endParaRPr lang="x-none"/>
          </a:p>
        </p:txBody>
      </p:sp>
      <p:sp>
        <p:nvSpPr>
          <p:cNvPr id="3" name="عنصر نائب للعنوان العمودي 2">
            <a:extLst>
              <a:ext uri="{FF2B5EF4-FFF2-40B4-BE49-F238E27FC236}">
                <a16:creationId xmlns:a16="http://schemas.microsoft.com/office/drawing/2014/main" xmlns="" id="{5950DADF-F881-8662-544A-B38078B397C8}"/>
              </a:ext>
            </a:extLst>
          </p:cNvPr>
          <p:cNvSpPr>
            <a:spLocks noGrp="1"/>
          </p:cNvSpPr>
          <p:nvPr>
            <p:ph type="body" orient="vert" idx="1"/>
          </p:nvPr>
        </p:nvSpPr>
        <p:spPr>
          <a:xfrm>
            <a:off x="457200" y="274638"/>
            <a:ext cx="6019800" cy="5851525"/>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x-none"/>
          </a:p>
        </p:txBody>
      </p:sp>
      <p:sp>
        <p:nvSpPr>
          <p:cNvPr id="4" name="عنصر نائب للتاريخ 3">
            <a:extLst>
              <a:ext uri="{FF2B5EF4-FFF2-40B4-BE49-F238E27FC236}">
                <a16:creationId xmlns:a16="http://schemas.microsoft.com/office/drawing/2014/main" xmlns="" id="{8D68417E-D946-0EEC-678E-DCAAF0B285D9}"/>
              </a:ext>
            </a:extLst>
          </p:cNvPr>
          <p:cNvSpPr>
            <a:spLocks noGrp="1"/>
          </p:cNvSpPr>
          <p:nvPr>
            <p:ph type="dt" sz="half" idx="10"/>
          </p:nvPr>
        </p:nvSpPr>
        <p:spPr/>
        <p:txBody>
          <a:bodyPr/>
          <a:lstStyle>
            <a:lvl1pPr>
              <a:defRPr/>
            </a:lvl1pPr>
          </a:lstStyle>
          <a:p>
            <a:endParaRPr lang="en-US" altLang="x-none"/>
          </a:p>
        </p:txBody>
      </p:sp>
      <p:sp>
        <p:nvSpPr>
          <p:cNvPr id="5" name="عنصر نائب لرقم الشريحة 4">
            <a:extLst>
              <a:ext uri="{FF2B5EF4-FFF2-40B4-BE49-F238E27FC236}">
                <a16:creationId xmlns:a16="http://schemas.microsoft.com/office/drawing/2014/main" xmlns="" id="{9CD9DCF5-E727-F7D7-3B7B-EAE56A3F43F6}"/>
              </a:ext>
            </a:extLst>
          </p:cNvPr>
          <p:cNvSpPr>
            <a:spLocks noGrp="1"/>
          </p:cNvSpPr>
          <p:nvPr>
            <p:ph type="sldNum" sz="quarter" idx="11"/>
          </p:nvPr>
        </p:nvSpPr>
        <p:spPr/>
        <p:txBody>
          <a:bodyPr/>
          <a:lstStyle>
            <a:lvl1pPr>
              <a:defRPr/>
            </a:lvl1pPr>
          </a:lstStyle>
          <a:p>
            <a:fld id="{A188699C-ED7C-4211-B732-CD188A249892}" type="slidenum">
              <a:rPr lang="en-US" altLang="x-none"/>
              <a:pPr/>
              <a:t>‹N°›</a:t>
            </a:fld>
            <a:endParaRPr lang="en-US" altLang="x-none"/>
          </a:p>
        </p:txBody>
      </p:sp>
      <p:sp>
        <p:nvSpPr>
          <p:cNvPr id="6" name="عنصر نائب للتذييل 5">
            <a:extLst>
              <a:ext uri="{FF2B5EF4-FFF2-40B4-BE49-F238E27FC236}">
                <a16:creationId xmlns:a16="http://schemas.microsoft.com/office/drawing/2014/main" xmlns="" id="{6D9F0A03-AE06-9E4E-3997-FFF5292019B8}"/>
              </a:ext>
            </a:extLst>
          </p:cNvPr>
          <p:cNvSpPr>
            <a:spLocks noGrp="1"/>
          </p:cNvSpPr>
          <p:nvPr>
            <p:ph type="ftr" sz="quarter" idx="12"/>
          </p:nvPr>
        </p:nvSpPr>
        <p:spPr/>
        <p:txBody>
          <a:bodyPr/>
          <a:lstStyle>
            <a:lvl1pPr>
              <a:defRPr/>
            </a:lvl1pPr>
          </a:lstStyle>
          <a:p>
            <a:endParaRPr lang="en-US" altLang="x-none"/>
          </a:p>
        </p:txBody>
      </p:sp>
    </p:spTree>
    <p:extLst>
      <p:ext uri="{BB962C8B-B14F-4D97-AF65-F5344CB8AC3E}">
        <p14:creationId xmlns:p14="http://schemas.microsoft.com/office/powerpoint/2010/main" val="57018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عنوان ومحتوى فوق النص">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15FABFEA-E91D-D1A3-0C15-A8CFC7FFA96E}"/>
              </a:ext>
            </a:extLst>
          </p:cNvPr>
          <p:cNvSpPr>
            <a:spLocks noGrp="1"/>
          </p:cNvSpPr>
          <p:nvPr>
            <p:ph type="title"/>
          </p:nvPr>
        </p:nvSpPr>
        <p:spPr>
          <a:xfrm>
            <a:off x="457200" y="274638"/>
            <a:ext cx="8229600" cy="1143000"/>
          </a:xfrm>
        </p:spPr>
        <p:txBody>
          <a:bodyPr/>
          <a:lstStyle/>
          <a:p>
            <a:r>
              <a:rPr lang="ar-SA"/>
              <a:t>انقر لتحرير نمط عنوان الشكل الرئيسي</a:t>
            </a:r>
            <a:endParaRPr lang="x-none"/>
          </a:p>
        </p:txBody>
      </p:sp>
      <p:sp>
        <p:nvSpPr>
          <p:cNvPr id="3" name="عنصر نائب للمحتوى 2">
            <a:extLst>
              <a:ext uri="{FF2B5EF4-FFF2-40B4-BE49-F238E27FC236}">
                <a16:creationId xmlns:a16="http://schemas.microsoft.com/office/drawing/2014/main" xmlns="" id="{A71AE800-F6CF-8CF2-809F-EA96BCF42735}"/>
              </a:ext>
            </a:extLst>
          </p:cNvPr>
          <p:cNvSpPr>
            <a:spLocks noGrp="1"/>
          </p:cNvSpPr>
          <p:nvPr>
            <p:ph sz="half" idx="1"/>
          </p:nvPr>
        </p:nvSpPr>
        <p:spPr>
          <a:xfrm>
            <a:off x="457200" y="1600200"/>
            <a:ext cx="8229600" cy="21859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x-none"/>
          </a:p>
        </p:txBody>
      </p:sp>
      <p:sp>
        <p:nvSpPr>
          <p:cNvPr id="4" name="عنصر نائب للنص 3">
            <a:extLst>
              <a:ext uri="{FF2B5EF4-FFF2-40B4-BE49-F238E27FC236}">
                <a16:creationId xmlns:a16="http://schemas.microsoft.com/office/drawing/2014/main" xmlns="" id="{2D0FD582-381B-6F5C-FC6D-00A87D8C5F8E}"/>
              </a:ext>
            </a:extLst>
          </p:cNvPr>
          <p:cNvSpPr>
            <a:spLocks noGrp="1"/>
          </p:cNvSpPr>
          <p:nvPr>
            <p:ph type="body" sz="half" idx="2"/>
          </p:nvPr>
        </p:nvSpPr>
        <p:spPr>
          <a:xfrm>
            <a:off x="457200" y="3938588"/>
            <a:ext cx="8229600" cy="2187575"/>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x-none"/>
          </a:p>
        </p:txBody>
      </p:sp>
      <p:sp>
        <p:nvSpPr>
          <p:cNvPr id="5" name="عنصر نائب للتاريخ 4">
            <a:extLst>
              <a:ext uri="{FF2B5EF4-FFF2-40B4-BE49-F238E27FC236}">
                <a16:creationId xmlns:a16="http://schemas.microsoft.com/office/drawing/2014/main" xmlns="" id="{5D7509A1-A5CA-3D9A-BCE5-49E8DD59E35A}"/>
              </a:ext>
            </a:extLst>
          </p:cNvPr>
          <p:cNvSpPr>
            <a:spLocks noGrp="1"/>
          </p:cNvSpPr>
          <p:nvPr>
            <p:ph type="dt" sz="half" idx="10"/>
          </p:nvPr>
        </p:nvSpPr>
        <p:spPr>
          <a:xfrm>
            <a:off x="457200" y="6251575"/>
            <a:ext cx="2133600" cy="476250"/>
          </a:xfrm>
        </p:spPr>
        <p:txBody>
          <a:bodyPr/>
          <a:lstStyle>
            <a:lvl1pPr>
              <a:defRPr/>
            </a:lvl1pPr>
          </a:lstStyle>
          <a:p>
            <a:endParaRPr lang="en-US" altLang="x-none"/>
          </a:p>
        </p:txBody>
      </p:sp>
      <p:sp>
        <p:nvSpPr>
          <p:cNvPr id="6" name="عنصر نائب لرقم الشريحة 5">
            <a:extLst>
              <a:ext uri="{FF2B5EF4-FFF2-40B4-BE49-F238E27FC236}">
                <a16:creationId xmlns:a16="http://schemas.microsoft.com/office/drawing/2014/main" xmlns="" id="{24FA450A-ACCE-5826-7609-E5E7803C8612}"/>
              </a:ext>
            </a:extLst>
          </p:cNvPr>
          <p:cNvSpPr>
            <a:spLocks noGrp="1"/>
          </p:cNvSpPr>
          <p:nvPr>
            <p:ph type="sldNum" sz="quarter" idx="11"/>
          </p:nvPr>
        </p:nvSpPr>
        <p:spPr>
          <a:xfrm>
            <a:off x="6553200" y="6248400"/>
            <a:ext cx="2133600" cy="476250"/>
          </a:xfrm>
        </p:spPr>
        <p:txBody>
          <a:bodyPr/>
          <a:lstStyle>
            <a:lvl1pPr>
              <a:defRPr/>
            </a:lvl1pPr>
          </a:lstStyle>
          <a:p>
            <a:fld id="{C85625DF-C46F-49E3-A632-71546A72EF81}" type="slidenum">
              <a:rPr lang="en-US" altLang="x-none"/>
              <a:pPr/>
              <a:t>‹N°›</a:t>
            </a:fld>
            <a:endParaRPr lang="en-US" altLang="x-none"/>
          </a:p>
        </p:txBody>
      </p:sp>
      <p:sp>
        <p:nvSpPr>
          <p:cNvPr id="7" name="عنصر نائب للتذييل 6">
            <a:extLst>
              <a:ext uri="{FF2B5EF4-FFF2-40B4-BE49-F238E27FC236}">
                <a16:creationId xmlns:a16="http://schemas.microsoft.com/office/drawing/2014/main" xmlns="" id="{31F70D99-1F0A-A9C3-200B-8C0CBDD74A90}"/>
              </a:ext>
            </a:extLst>
          </p:cNvPr>
          <p:cNvSpPr>
            <a:spLocks noGrp="1"/>
          </p:cNvSpPr>
          <p:nvPr>
            <p:ph type="ftr" sz="quarter" idx="12"/>
          </p:nvPr>
        </p:nvSpPr>
        <p:spPr>
          <a:xfrm>
            <a:off x="3124200" y="6248400"/>
            <a:ext cx="2895600" cy="476250"/>
          </a:xfrm>
        </p:spPr>
        <p:txBody>
          <a:bodyPr/>
          <a:lstStyle>
            <a:lvl1pPr>
              <a:defRPr/>
            </a:lvl1pPr>
          </a:lstStyle>
          <a:p>
            <a:endParaRPr lang="en-US" altLang="x-none"/>
          </a:p>
        </p:txBody>
      </p:sp>
    </p:spTree>
    <p:extLst>
      <p:ext uri="{BB962C8B-B14F-4D97-AF65-F5344CB8AC3E}">
        <p14:creationId xmlns:p14="http://schemas.microsoft.com/office/powerpoint/2010/main" val="1844019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A7B0E3B6-4EA9-76A0-47BE-A4626EF71CD2}"/>
              </a:ext>
            </a:extLst>
          </p:cNvPr>
          <p:cNvSpPr>
            <a:spLocks noGrp="1"/>
          </p:cNvSpPr>
          <p:nvPr>
            <p:ph type="title"/>
          </p:nvPr>
        </p:nvSpPr>
        <p:spPr/>
        <p:txBody>
          <a:bodyPr/>
          <a:lstStyle/>
          <a:p>
            <a:r>
              <a:rPr lang="ar-SA"/>
              <a:t>انقر لتحرير نمط عنوان الشكل الرئيسي</a:t>
            </a:r>
            <a:endParaRPr lang="x-none"/>
          </a:p>
        </p:txBody>
      </p:sp>
      <p:sp>
        <p:nvSpPr>
          <p:cNvPr id="3" name="عنصر نائب للمحتوى 2">
            <a:extLst>
              <a:ext uri="{FF2B5EF4-FFF2-40B4-BE49-F238E27FC236}">
                <a16:creationId xmlns:a16="http://schemas.microsoft.com/office/drawing/2014/main" xmlns="" id="{E94C19B0-3E4A-D0E8-6027-F726547FC85E}"/>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x-none"/>
          </a:p>
        </p:txBody>
      </p:sp>
      <p:sp>
        <p:nvSpPr>
          <p:cNvPr id="4" name="عنصر نائب للتاريخ 3">
            <a:extLst>
              <a:ext uri="{FF2B5EF4-FFF2-40B4-BE49-F238E27FC236}">
                <a16:creationId xmlns:a16="http://schemas.microsoft.com/office/drawing/2014/main" xmlns="" id="{C8BF85F3-BAF9-2AF2-871E-3DBEB7DCF56B}"/>
              </a:ext>
            </a:extLst>
          </p:cNvPr>
          <p:cNvSpPr>
            <a:spLocks noGrp="1"/>
          </p:cNvSpPr>
          <p:nvPr>
            <p:ph type="dt" sz="half" idx="10"/>
          </p:nvPr>
        </p:nvSpPr>
        <p:spPr/>
        <p:txBody>
          <a:bodyPr/>
          <a:lstStyle>
            <a:lvl1pPr>
              <a:defRPr/>
            </a:lvl1pPr>
          </a:lstStyle>
          <a:p>
            <a:endParaRPr lang="en-US" altLang="x-none"/>
          </a:p>
        </p:txBody>
      </p:sp>
      <p:sp>
        <p:nvSpPr>
          <p:cNvPr id="5" name="عنصر نائب لرقم الشريحة 4">
            <a:extLst>
              <a:ext uri="{FF2B5EF4-FFF2-40B4-BE49-F238E27FC236}">
                <a16:creationId xmlns:a16="http://schemas.microsoft.com/office/drawing/2014/main" xmlns="" id="{7CCC2A13-1F77-FD30-D6C8-27C2C8F15F05}"/>
              </a:ext>
            </a:extLst>
          </p:cNvPr>
          <p:cNvSpPr>
            <a:spLocks noGrp="1"/>
          </p:cNvSpPr>
          <p:nvPr>
            <p:ph type="sldNum" sz="quarter" idx="11"/>
          </p:nvPr>
        </p:nvSpPr>
        <p:spPr/>
        <p:txBody>
          <a:bodyPr/>
          <a:lstStyle>
            <a:lvl1pPr>
              <a:defRPr/>
            </a:lvl1pPr>
          </a:lstStyle>
          <a:p>
            <a:fld id="{27A8A77F-F901-48DF-B4F0-B35FD7DB4948}" type="slidenum">
              <a:rPr lang="en-US" altLang="x-none"/>
              <a:pPr/>
              <a:t>‹N°›</a:t>
            </a:fld>
            <a:endParaRPr lang="en-US" altLang="x-none"/>
          </a:p>
        </p:txBody>
      </p:sp>
      <p:sp>
        <p:nvSpPr>
          <p:cNvPr id="6" name="عنصر نائب للتذييل 5">
            <a:extLst>
              <a:ext uri="{FF2B5EF4-FFF2-40B4-BE49-F238E27FC236}">
                <a16:creationId xmlns:a16="http://schemas.microsoft.com/office/drawing/2014/main" xmlns="" id="{FE87FECB-213A-2F69-DA5E-5F607CB9B593}"/>
              </a:ext>
            </a:extLst>
          </p:cNvPr>
          <p:cNvSpPr>
            <a:spLocks noGrp="1"/>
          </p:cNvSpPr>
          <p:nvPr>
            <p:ph type="ftr" sz="quarter" idx="12"/>
          </p:nvPr>
        </p:nvSpPr>
        <p:spPr/>
        <p:txBody>
          <a:bodyPr/>
          <a:lstStyle>
            <a:lvl1pPr>
              <a:defRPr/>
            </a:lvl1pPr>
          </a:lstStyle>
          <a:p>
            <a:endParaRPr lang="en-US" altLang="x-none"/>
          </a:p>
        </p:txBody>
      </p:sp>
    </p:spTree>
    <p:extLst>
      <p:ext uri="{BB962C8B-B14F-4D97-AF65-F5344CB8AC3E}">
        <p14:creationId xmlns:p14="http://schemas.microsoft.com/office/powerpoint/2010/main" val="3739289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44D1AFC4-2F75-18C8-73C5-99865915FDB6}"/>
              </a:ext>
            </a:extLst>
          </p:cNvPr>
          <p:cNvSpPr>
            <a:spLocks noGrp="1"/>
          </p:cNvSpPr>
          <p:nvPr>
            <p:ph type="title"/>
          </p:nvPr>
        </p:nvSpPr>
        <p:spPr>
          <a:xfrm>
            <a:off x="623888" y="1709738"/>
            <a:ext cx="7886700" cy="2852737"/>
          </a:xfrm>
        </p:spPr>
        <p:txBody>
          <a:bodyPr anchor="b"/>
          <a:lstStyle>
            <a:lvl1pPr>
              <a:defRPr sz="6000"/>
            </a:lvl1pPr>
          </a:lstStyle>
          <a:p>
            <a:r>
              <a:rPr lang="ar-SA"/>
              <a:t>انقر لتحرير نمط عنوان الشكل الرئيسي</a:t>
            </a:r>
            <a:endParaRPr lang="x-none"/>
          </a:p>
        </p:txBody>
      </p:sp>
      <p:sp>
        <p:nvSpPr>
          <p:cNvPr id="3" name="عنصر نائب للنص 2">
            <a:extLst>
              <a:ext uri="{FF2B5EF4-FFF2-40B4-BE49-F238E27FC236}">
                <a16:creationId xmlns:a16="http://schemas.microsoft.com/office/drawing/2014/main" xmlns="" id="{692E707C-A7A3-78D7-2D08-47FEAEC8BE81}"/>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xmlns="" id="{B9919210-077C-5C40-5D5D-E81D461D42C6}"/>
              </a:ext>
            </a:extLst>
          </p:cNvPr>
          <p:cNvSpPr>
            <a:spLocks noGrp="1"/>
          </p:cNvSpPr>
          <p:nvPr>
            <p:ph type="dt" sz="half" idx="10"/>
          </p:nvPr>
        </p:nvSpPr>
        <p:spPr/>
        <p:txBody>
          <a:bodyPr/>
          <a:lstStyle>
            <a:lvl1pPr>
              <a:defRPr/>
            </a:lvl1pPr>
          </a:lstStyle>
          <a:p>
            <a:endParaRPr lang="en-US" altLang="x-none"/>
          </a:p>
        </p:txBody>
      </p:sp>
      <p:sp>
        <p:nvSpPr>
          <p:cNvPr id="5" name="عنصر نائب لرقم الشريحة 4">
            <a:extLst>
              <a:ext uri="{FF2B5EF4-FFF2-40B4-BE49-F238E27FC236}">
                <a16:creationId xmlns:a16="http://schemas.microsoft.com/office/drawing/2014/main" xmlns="" id="{749F36EB-F6C4-338B-3EA3-07FD4C7C8AE1}"/>
              </a:ext>
            </a:extLst>
          </p:cNvPr>
          <p:cNvSpPr>
            <a:spLocks noGrp="1"/>
          </p:cNvSpPr>
          <p:nvPr>
            <p:ph type="sldNum" sz="quarter" idx="11"/>
          </p:nvPr>
        </p:nvSpPr>
        <p:spPr/>
        <p:txBody>
          <a:bodyPr/>
          <a:lstStyle>
            <a:lvl1pPr>
              <a:defRPr/>
            </a:lvl1pPr>
          </a:lstStyle>
          <a:p>
            <a:fld id="{FA15F833-61B7-4D7D-B639-E6338532F503}" type="slidenum">
              <a:rPr lang="en-US" altLang="x-none"/>
              <a:pPr/>
              <a:t>‹N°›</a:t>
            </a:fld>
            <a:endParaRPr lang="en-US" altLang="x-none"/>
          </a:p>
        </p:txBody>
      </p:sp>
      <p:sp>
        <p:nvSpPr>
          <p:cNvPr id="6" name="عنصر نائب للتذييل 5">
            <a:extLst>
              <a:ext uri="{FF2B5EF4-FFF2-40B4-BE49-F238E27FC236}">
                <a16:creationId xmlns:a16="http://schemas.microsoft.com/office/drawing/2014/main" xmlns="" id="{B92B3EED-239E-DFEF-51A9-67CE135232B3}"/>
              </a:ext>
            </a:extLst>
          </p:cNvPr>
          <p:cNvSpPr>
            <a:spLocks noGrp="1"/>
          </p:cNvSpPr>
          <p:nvPr>
            <p:ph type="ftr" sz="quarter" idx="12"/>
          </p:nvPr>
        </p:nvSpPr>
        <p:spPr/>
        <p:txBody>
          <a:bodyPr/>
          <a:lstStyle>
            <a:lvl1pPr>
              <a:defRPr/>
            </a:lvl1pPr>
          </a:lstStyle>
          <a:p>
            <a:endParaRPr lang="en-US" altLang="x-none"/>
          </a:p>
        </p:txBody>
      </p:sp>
    </p:spTree>
    <p:extLst>
      <p:ext uri="{BB962C8B-B14F-4D97-AF65-F5344CB8AC3E}">
        <p14:creationId xmlns:p14="http://schemas.microsoft.com/office/powerpoint/2010/main" val="781795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A42DD22E-1A6F-7BDE-EC51-16E39876BA7E}"/>
              </a:ext>
            </a:extLst>
          </p:cNvPr>
          <p:cNvSpPr>
            <a:spLocks noGrp="1"/>
          </p:cNvSpPr>
          <p:nvPr>
            <p:ph type="title"/>
          </p:nvPr>
        </p:nvSpPr>
        <p:spPr/>
        <p:txBody>
          <a:bodyPr/>
          <a:lstStyle/>
          <a:p>
            <a:r>
              <a:rPr lang="ar-SA"/>
              <a:t>انقر لتحرير نمط عنوان الشكل الرئيسي</a:t>
            </a:r>
            <a:endParaRPr lang="x-none"/>
          </a:p>
        </p:txBody>
      </p:sp>
      <p:sp>
        <p:nvSpPr>
          <p:cNvPr id="3" name="عنصر نائب للمحتوى 2">
            <a:extLst>
              <a:ext uri="{FF2B5EF4-FFF2-40B4-BE49-F238E27FC236}">
                <a16:creationId xmlns:a16="http://schemas.microsoft.com/office/drawing/2014/main" xmlns="" id="{2D65E36A-F10F-A833-E1A2-03D220CCF040}"/>
              </a:ext>
            </a:extLst>
          </p:cNvPr>
          <p:cNvSpPr>
            <a:spLocks noGrp="1"/>
          </p:cNvSpPr>
          <p:nvPr>
            <p:ph sz="half" idx="1"/>
          </p:nvPr>
        </p:nvSpPr>
        <p:spPr>
          <a:xfrm>
            <a:off x="457200" y="1600200"/>
            <a:ext cx="4038600" cy="4525963"/>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x-none"/>
          </a:p>
        </p:txBody>
      </p:sp>
      <p:sp>
        <p:nvSpPr>
          <p:cNvPr id="4" name="عنصر نائب للمحتوى 3">
            <a:extLst>
              <a:ext uri="{FF2B5EF4-FFF2-40B4-BE49-F238E27FC236}">
                <a16:creationId xmlns:a16="http://schemas.microsoft.com/office/drawing/2014/main" xmlns="" id="{E4E1BE9F-6213-0125-EFA7-607F43DEE6AD}"/>
              </a:ext>
            </a:extLst>
          </p:cNvPr>
          <p:cNvSpPr>
            <a:spLocks noGrp="1"/>
          </p:cNvSpPr>
          <p:nvPr>
            <p:ph sz="half" idx="2"/>
          </p:nvPr>
        </p:nvSpPr>
        <p:spPr>
          <a:xfrm>
            <a:off x="4648200" y="1600200"/>
            <a:ext cx="4038600" cy="4525963"/>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x-none"/>
          </a:p>
        </p:txBody>
      </p:sp>
      <p:sp>
        <p:nvSpPr>
          <p:cNvPr id="5" name="عنصر نائب للتاريخ 4">
            <a:extLst>
              <a:ext uri="{FF2B5EF4-FFF2-40B4-BE49-F238E27FC236}">
                <a16:creationId xmlns:a16="http://schemas.microsoft.com/office/drawing/2014/main" xmlns="" id="{9F449C31-7522-380D-23C9-072B84435F52}"/>
              </a:ext>
            </a:extLst>
          </p:cNvPr>
          <p:cNvSpPr>
            <a:spLocks noGrp="1"/>
          </p:cNvSpPr>
          <p:nvPr>
            <p:ph type="dt" sz="half" idx="10"/>
          </p:nvPr>
        </p:nvSpPr>
        <p:spPr/>
        <p:txBody>
          <a:bodyPr/>
          <a:lstStyle>
            <a:lvl1pPr>
              <a:defRPr/>
            </a:lvl1pPr>
          </a:lstStyle>
          <a:p>
            <a:endParaRPr lang="en-US" altLang="x-none"/>
          </a:p>
        </p:txBody>
      </p:sp>
      <p:sp>
        <p:nvSpPr>
          <p:cNvPr id="6" name="عنصر نائب لرقم الشريحة 5">
            <a:extLst>
              <a:ext uri="{FF2B5EF4-FFF2-40B4-BE49-F238E27FC236}">
                <a16:creationId xmlns:a16="http://schemas.microsoft.com/office/drawing/2014/main" xmlns="" id="{81F48145-BB03-3D7C-0313-36D7834BFD23}"/>
              </a:ext>
            </a:extLst>
          </p:cNvPr>
          <p:cNvSpPr>
            <a:spLocks noGrp="1"/>
          </p:cNvSpPr>
          <p:nvPr>
            <p:ph type="sldNum" sz="quarter" idx="11"/>
          </p:nvPr>
        </p:nvSpPr>
        <p:spPr/>
        <p:txBody>
          <a:bodyPr/>
          <a:lstStyle>
            <a:lvl1pPr>
              <a:defRPr/>
            </a:lvl1pPr>
          </a:lstStyle>
          <a:p>
            <a:fld id="{B3DC31C3-0D3C-4514-9043-28A0A9C08C26}" type="slidenum">
              <a:rPr lang="en-US" altLang="x-none"/>
              <a:pPr/>
              <a:t>‹N°›</a:t>
            </a:fld>
            <a:endParaRPr lang="en-US" altLang="x-none"/>
          </a:p>
        </p:txBody>
      </p:sp>
      <p:sp>
        <p:nvSpPr>
          <p:cNvPr id="7" name="عنصر نائب للتذييل 6">
            <a:extLst>
              <a:ext uri="{FF2B5EF4-FFF2-40B4-BE49-F238E27FC236}">
                <a16:creationId xmlns:a16="http://schemas.microsoft.com/office/drawing/2014/main" xmlns="" id="{BFC2EAE6-A0D4-A58E-4E00-1FFA0DE464A1}"/>
              </a:ext>
            </a:extLst>
          </p:cNvPr>
          <p:cNvSpPr>
            <a:spLocks noGrp="1"/>
          </p:cNvSpPr>
          <p:nvPr>
            <p:ph type="ftr" sz="quarter" idx="12"/>
          </p:nvPr>
        </p:nvSpPr>
        <p:spPr/>
        <p:txBody>
          <a:bodyPr/>
          <a:lstStyle>
            <a:lvl1pPr>
              <a:defRPr/>
            </a:lvl1pPr>
          </a:lstStyle>
          <a:p>
            <a:endParaRPr lang="en-US" altLang="x-none"/>
          </a:p>
        </p:txBody>
      </p:sp>
    </p:spTree>
    <p:extLst>
      <p:ext uri="{BB962C8B-B14F-4D97-AF65-F5344CB8AC3E}">
        <p14:creationId xmlns:p14="http://schemas.microsoft.com/office/powerpoint/2010/main" val="2401602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C7192654-AB10-DF99-DAEF-FEA38FE43E27}"/>
              </a:ext>
            </a:extLst>
          </p:cNvPr>
          <p:cNvSpPr>
            <a:spLocks noGrp="1"/>
          </p:cNvSpPr>
          <p:nvPr>
            <p:ph type="title"/>
          </p:nvPr>
        </p:nvSpPr>
        <p:spPr>
          <a:xfrm>
            <a:off x="630238" y="365125"/>
            <a:ext cx="7886700" cy="1325563"/>
          </a:xfrm>
        </p:spPr>
        <p:txBody>
          <a:bodyPr/>
          <a:lstStyle/>
          <a:p>
            <a:r>
              <a:rPr lang="ar-SA"/>
              <a:t>انقر لتحرير نمط عنوان الشكل الرئيسي</a:t>
            </a:r>
            <a:endParaRPr lang="x-none"/>
          </a:p>
        </p:txBody>
      </p:sp>
      <p:sp>
        <p:nvSpPr>
          <p:cNvPr id="3" name="عنصر نائب للنص 2">
            <a:extLst>
              <a:ext uri="{FF2B5EF4-FFF2-40B4-BE49-F238E27FC236}">
                <a16:creationId xmlns:a16="http://schemas.microsoft.com/office/drawing/2014/main" xmlns="" id="{40F59AE9-0A48-189D-A4AB-FE6F35C760F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xmlns="" id="{6F1647EC-43B9-8D0F-9E80-5C5D8BBA6DA6}"/>
              </a:ext>
            </a:extLst>
          </p:cNvPr>
          <p:cNvSpPr>
            <a:spLocks noGrp="1"/>
          </p:cNvSpPr>
          <p:nvPr>
            <p:ph sz="half" idx="2"/>
          </p:nvPr>
        </p:nvSpPr>
        <p:spPr>
          <a:xfrm>
            <a:off x="630238" y="2505075"/>
            <a:ext cx="386873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x-none"/>
          </a:p>
        </p:txBody>
      </p:sp>
      <p:sp>
        <p:nvSpPr>
          <p:cNvPr id="5" name="عنصر نائب للنص 4">
            <a:extLst>
              <a:ext uri="{FF2B5EF4-FFF2-40B4-BE49-F238E27FC236}">
                <a16:creationId xmlns:a16="http://schemas.microsoft.com/office/drawing/2014/main" xmlns="" id="{94AF4BCA-EA38-1EA4-B6CD-3E4AA9AE901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xmlns="" id="{70AEBCDF-EC6B-7CA1-B714-3922B2991332}"/>
              </a:ext>
            </a:extLst>
          </p:cNvPr>
          <p:cNvSpPr>
            <a:spLocks noGrp="1"/>
          </p:cNvSpPr>
          <p:nvPr>
            <p:ph sz="quarter" idx="4"/>
          </p:nvPr>
        </p:nvSpPr>
        <p:spPr>
          <a:xfrm>
            <a:off x="4629150" y="2505075"/>
            <a:ext cx="38877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x-none"/>
          </a:p>
        </p:txBody>
      </p:sp>
      <p:sp>
        <p:nvSpPr>
          <p:cNvPr id="7" name="عنصر نائب للتاريخ 6">
            <a:extLst>
              <a:ext uri="{FF2B5EF4-FFF2-40B4-BE49-F238E27FC236}">
                <a16:creationId xmlns:a16="http://schemas.microsoft.com/office/drawing/2014/main" xmlns="" id="{8446A585-1B45-3BAE-8070-9F64C281BD35}"/>
              </a:ext>
            </a:extLst>
          </p:cNvPr>
          <p:cNvSpPr>
            <a:spLocks noGrp="1"/>
          </p:cNvSpPr>
          <p:nvPr>
            <p:ph type="dt" sz="half" idx="10"/>
          </p:nvPr>
        </p:nvSpPr>
        <p:spPr/>
        <p:txBody>
          <a:bodyPr/>
          <a:lstStyle>
            <a:lvl1pPr>
              <a:defRPr/>
            </a:lvl1pPr>
          </a:lstStyle>
          <a:p>
            <a:endParaRPr lang="en-US" altLang="x-none"/>
          </a:p>
        </p:txBody>
      </p:sp>
      <p:sp>
        <p:nvSpPr>
          <p:cNvPr id="8" name="عنصر نائب لرقم الشريحة 7">
            <a:extLst>
              <a:ext uri="{FF2B5EF4-FFF2-40B4-BE49-F238E27FC236}">
                <a16:creationId xmlns:a16="http://schemas.microsoft.com/office/drawing/2014/main" xmlns="" id="{51A5F324-453D-CDE1-AC45-CA5872403226}"/>
              </a:ext>
            </a:extLst>
          </p:cNvPr>
          <p:cNvSpPr>
            <a:spLocks noGrp="1"/>
          </p:cNvSpPr>
          <p:nvPr>
            <p:ph type="sldNum" sz="quarter" idx="11"/>
          </p:nvPr>
        </p:nvSpPr>
        <p:spPr/>
        <p:txBody>
          <a:bodyPr/>
          <a:lstStyle>
            <a:lvl1pPr>
              <a:defRPr/>
            </a:lvl1pPr>
          </a:lstStyle>
          <a:p>
            <a:fld id="{C8D41BAB-483B-4EB8-AEA4-8F6D0F7FD5E4}" type="slidenum">
              <a:rPr lang="en-US" altLang="x-none"/>
              <a:pPr/>
              <a:t>‹N°›</a:t>
            </a:fld>
            <a:endParaRPr lang="en-US" altLang="x-none"/>
          </a:p>
        </p:txBody>
      </p:sp>
      <p:sp>
        <p:nvSpPr>
          <p:cNvPr id="9" name="عنصر نائب للتذييل 8">
            <a:extLst>
              <a:ext uri="{FF2B5EF4-FFF2-40B4-BE49-F238E27FC236}">
                <a16:creationId xmlns:a16="http://schemas.microsoft.com/office/drawing/2014/main" xmlns="" id="{CA60148B-FA80-B2C1-C32D-24652676B330}"/>
              </a:ext>
            </a:extLst>
          </p:cNvPr>
          <p:cNvSpPr>
            <a:spLocks noGrp="1"/>
          </p:cNvSpPr>
          <p:nvPr>
            <p:ph type="ftr" sz="quarter" idx="12"/>
          </p:nvPr>
        </p:nvSpPr>
        <p:spPr/>
        <p:txBody>
          <a:bodyPr/>
          <a:lstStyle>
            <a:lvl1pPr>
              <a:defRPr/>
            </a:lvl1pPr>
          </a:lstStyle>
          <a:p>
            <a:endParaRPr lang="en-US" altLang="x-none"/>
          </a:p>
        </p:txBody>
      </p:sp>
    </p:spTree>
    <p:extLst>
      <p:ext uri="{BB962C8B-B14F-4D97-AF65-F5344CB8AC3E}">
        <p14:creationId xmlns:p14="http://schemas.microsoft.com/office/powerpoint/2010/main" val="3933514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C3776E76-103F-FDB3-2375-98C02332F3CC}"/>
              </a:ext>
            </a:extLst>
          </p:cNvPr>
          <p:cNvSpPr>
            <a:spLocks noGrp="1"/>
          </p:cNvSpPr>
          <p:nvPr>
            <p:ph type="title"/>
          </p:nvPr>
        </p:nvSpPr>
        <p:spPr/>
        <p:txBody>
          <a:bodyPr/>
          <a:lstStyle/>
          <a:p>
            <a:r>
              <a:rPr lang="ar-SA"/>
              <a:t>انقر لتحرير نمط عنوان الشكل الرئيسي</a:t>
            </a:r>
            <a:endParaRPr lang="x-none"/>
          </a:p>
        </p:txBody>
      </p:sp>
      <p:sp>
        <p:nvSpPr>
          <p:cNvPr id="3" name="عنصر نائب للتاريخ 2">
            <a:extLst>
              <a:ext uri="{FF2B5EF4-FFF2-40B4-BE49-F238E27FC236}">
                <a16:creationId xmlns:a16="http://schemas.microsoft.com/office/drawing/2014/main" xmlns="" id="{B852DB37-4D1A-20F2-662A-A5DFE71CA0F3}"/>
              </a:ext>
            </a:extLst>
          </p:cNvPr>
          <p:cNvSpPr>
            <a:spLocks noGrp="1"/>
          </p:cNvSpPr>
          <p:nvPr>
            <p:ph type="dt" sz="half" idx="10"/>
          </p:nvPr>
        </p:nvSpPr>
        <p:spPr/>
        <p:txBody>
          <a:bodyPr/>
          <a:lstStyle>
            <a:lvl1pPr>
              <a:defRPr/>
            </a:lvl1pPr>
          </a:lstStyle>
          <a:p>
            <a:endParaRPr lang="en-US" altLang="x-none"/>
          </a:p>
        </p:txBody>
      </p:sp>
      <p:sp>
        <p:nvSpPr>
          <p:cNvPr id="4" name="عنصر نائب لرقم الشريحة 3">
            <a:extLst>
              <a:ext uri="{FF2B5EF4-FFF2-40B4-BE49-F238E27FC236}">
                <a16:creationId xmlns:a16="http://schemas.microsoft.com/office/drawing/2014/main" xmlns="" id="{C46709CA-10A0-1271-7E63-132451D26B3C}"/>
              </a:ext>
            </a:extLst>
          </p:cNvPr>
          <p:cNvSpPr>
            <a:spLocks noGrp="1"/>
          </p:cNvSpPr>
          <p:nvPr>
            <p:ph type="sldNum" sz="quarter" idx="11"/>
          </p:nvPr>
        </p:nvSpPr>
        <p:spPr/>
        <p:txBody>
          <a:bodyPr/>
          <a:lstStyle>
            <a:lvl1pPr>
              <a:defRPr/>
            </a:lvl1pPr>
          </a:lstStyle>
          <a:p>
            <a:fld id="{0AA6A6D1-0C40-44DD-A144-214B9B7EB080}" type="slidenum">
              <a:rPr lang="en-US" altLang="x-none"/>
              <a:pPr/>
              <a:t>‹N°›</a:t>
            </a:fld>
            <a:endParaRPr lang="en-US" altLang="x-none"/>
          </a:p>
        </p:txBody>
      </p:sp>
      <p:sp>
        <p:nvSpPr>
          <p:cNvPr id="5" name="عنصر نائب للتذييل 4">
            <a:extLst>
              <a:ext uri="{FF2B5EF4-FFF2-40B4-BE49-F238E27FC236}">
                <a16:creationId xmlns:a16="http://schemas.microsoft.com/office/drawing/2014/main" xmlns="" id="{4F8DC456-9AEF-3B96-C939-0BBB49B6D771}"/>
              </a:ext>
            </a:extLst>
          </p:cNvPr>
          <p:cNvSpPr>
            <a:spLocks noGrp="1"/>
          </p:cNvSpPr>
          <p:nvPr>
            <p:ph type="ftr" sz="quarter" idx="12"/>
          </p:nvPr>
        </p:nvSpPr>
        <p:spPr/>
        <p:txBody>
          <a:bodyPr/>
          <a:lstStyle>
            <a:lvl1pPr>
              <a:defRPr/>
            </a:lvl1pPr>
          </a:lstStyle>
          <a:p>
            <a:endParaRPr lang="en-US" altLang="x-none"/>
          </a:p>
        </p:txBody>
      </p:sp>
    </p:spTree>
    <p:extLst>
      <p:ext uri="{BB962C8B-B14F-4D97-AF65-F5344CB8AC3E}">
        <p14:creationId xmlns:p14="http://schemas.microsoft.com/office/powerpoint/2010/main" val="4020154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xmlns="" id="{37A85157-C7A1-D1A9-0E87-AE2E0C5EF0FA}"/>
              </a:ext>
            </a:extLst>
          </p:cNvPr>
          <p:cNvSpPr>
            <a:spLocks noGrp="1"/>
          </p:cNvSpPr>
          <p:nvPr>
            <p:ph type="dt" sz="half" idx="10"/>
          </p:nvPr>
        </p:nvSpPr>
        <p:spPr/>
        <p:txBody>
          <a:bodyPr/>
          <a:lstStyle>
            <a:lvl1pPr>
              <a:defRPr/>
            </a:lvl1pPr>
          </a:lstStyle>
          <a:p>
            <a:endParaRPr lang="en-US" altLang="x-none"/>
          </a:p>
        </p:txBody>
      </p:sp>
      <p:sp>
        <p:nvSpPr>
          <p:cNvPr id="3" name="عنصر نائب لرقم الشريحة 2">
            <a:extLst>
              <a:ext uri="{FF2B5EF4-FFF2-40B4-BE49-F238E27FC236}">
                <a16:creationId xmlns:a16="http://schemas.microsoft.com/office/drawing/2014/main" xmlns="" id="{AFF684F8-3E28-2FE2-4E27-938C370464B2}"/>
              </a:ext>
            </a:extLst>
          </p:cNvPr>
          <p:cNvSpPr>
            <a:spLocks noGrp="1"/>
          </p:cNvSpPr>
          <p:nvPr>
            <p:ph type="sldNum" sz="quarter" idx="11"/>
          </p:nvPr>
        </p:nvSpPr>
        <p:spPr/>
        <p:txBody>
          <a:bodyPr/>
          <a:lstStyle>
            <a:lvl1pPr>
              <a:defRPr/>
            </a:lvl1pPr>
          </a:lstStyle>
          <a:p>
            <a:fld id="{94376421-EE7D-4146-B344-93F0412AB6EC}" type="slidenum">
              <a:rPr lang="en-US" altLang="x-none"/>
              <a:pPr/>
              <a:t>‹N°›</a:t>
            </a:fld>
            <a:endParaRPr lang="en-US" altLang="x-none"/>
          </a:p>
        </p:txBody>
      </p:sp>
      <p:sp>
        <p:nvSpPr>
          <p:cNvPr id="4" name="عنصر نائب للتذييل 3">
            <a:extLst>
              <a:ext uri="{FF2B5EF4-FFF2-40B4-BE49-F238E27FC236}">
                <a16:creationId xmlns:a16="http://schemas.microsoft.com/office/drawing/2014/main" xmlns="" id="{435FC835-6E25-0D78-376F-B55BD0FD92DF}"/>
              </a:ext>
            </a:extLst>
          </p:cNvPr>
          <p:cNvSpPr>
            <a:spLocks noGrp="1"/>
          </p:cNvSpPr>
          <p:nvPr>
            <p:ph type="ftr" sz="quarter" idx="12"/>
          </p:nvPr>
        </p:nvSpPr>
        <p:spPr/>
        <p:txBody>
          <a:bodyPr/>
          <a:lstStyle>
            <a:lvl1pPr>
              <a:defRPr/>
            </a:lvl1pPr>
          </a:lstStyle>
          <a:p>
            <a:endParaRPr lang="en-US" altLang="x-none"/>
          </a:p>
        </p:txBody>
      </p:sp>
    </p:spTree>
    <p:extLst>
      <p:ext uri="{BB962C8B-B14F-4D97-AF65-F5344CB8AC3E}">
        <p14:creationId xmlns:p14="http://schemas.microsoft.com/office/powerpoint/2010/main" val="393538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946D65EF-6C99-3AE5-6B25-805A47E87C38}"/>
              </a:ext>
            </a:extLst>
          </p:cNvPr>
          <p:cNvSpPr>
            <a:spLocks noGrp="1"/>
          </p:cNvSpPr>
          <p:nvPr>
            <p:ph type="title"/>
          </p:nvPr>
        </p:nvSpPr>
        <p:spPr>
          <a:xfrm>
            <a:off x="630238" y="457200"/>
            <a:ext cx="2949575" cy="1600200"/>
          </a:xfrm>
        </p:spPr>
        <p:txBody>
          <a:bodyPr anchor="b"/>
          <a:lstStyle>
            <a:lvl1pPr>
              <a:defRPr sz="3200"/>
            </a:lvl1pPr>
          </a:lstStyle>
          <a:p>
            <a:r>
              <a:rPr lang="ar-SA"/>
              <a:t>انقر لتحرير نمط عنوان الشكل الرئيسي</a:t>
            </a:r>
            <a:endParaRPr lang="x-none"/>
          </a:p>
        </p:txBody>
      </p:sp>
      <p:sp>
        <p:nvSpPr>
          <p:cNvPr id="3" name="عنصر نائب للمحتوى 2">
            <a:extLst>
              <a:ext uri="{FF2B5EF4-FFF2-40B4-BE49-F238E27FC236}">
                <a16:creationId xmlns:a16="http://schemas.microsoft.com/office/drawing/2014/main" xmlns="" id="{3755B28A-FA18-BD8A-12A1-21CB872E90B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x-none"/>
          </a:p>
        </p:txBody>
      </p:sp>
      <p:sp>
        <p:nvSpPr>
          <p:cNvPr id="4" name="عنصر نائب للنص 3">
            <a:extLst>
              <a:ext uri="{FF2B5EF4-FFF2-40B4-BE49-F238E27FC236}">
                <a16:creationId xmlns:a16="http://schemas.microsoft.com/office/drawing/2014/main" xmlns="" id="{4E859786-07FE-EB25-76A8-64BF20EBC14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xmlns="" id="{E35B9B28-7BF9-EB92-126E-7DED0E9DCE5E}"/>
              </a:ext>
            </a:extLst>
          </p:cNvPr>
          <p:cNvSpPr>
            <a:spLocks noGrp="1"/>
          </p:cNvSpPr>
          <p:nvPr>
            <p:ph type="dt" sz="half" idx="10"/>
          </p:nvPr>
        </p:nvSpPr>
        <p:spPr/>
        <p:txBody>
          <a:bodyPr/>
          <a:lstStyle>
            <a:lvl1pPr>
              <a:defRPr/>
            </a:lvl1pPr>
          </a:lstStyle>
          <a:p>
            <a:endParaRPr lang="en-US" altLang="x-none"/>
          </a:p>
        </p:txBody>
      </p:sp>
      <p:sp>
        <p:nvSpPr>
          <p:cNvPr id="6" name="عنصر نائب لرقم الشريحة 5">
            <a:extLst>
              <a:ext uri="{FF2B5EF4-FFF2-40B4-BE49-F238E27FC236}">
                <a16:creationId xmlns:a16="http://schemas.microsoft.com/office/drawing/2014/main" xmlns="" id="{6EB7800C-0A73-D028-13A0-D56351690731}"/>
              </a:ext>
            </a:extLst>
          </p:cNvPr>
          <p:cNvSpPr>
            <a:spLocks noGrp="1"/>
          </p:cNvSpPr>
          <p:nvPr>
            <p:ph type="sldNum" sz="quarter" idx="11"/>
          </p:nvPr>
        </p:nvSpPr>
        <p:spPr/>
        <p:txBody>
          <a:bodyPr/>
          <a:lstStyle>
            <a:lvl1pPr>
              <a:defRPr/>
            </a:lvl1pPr>
          </a:lstStyle>
          <a:p>
            <a:fld id="{5B14C2ED-3281-44E2-BC48-D5B4AF8AFC1B}" type="slidenum">
              <a:rPr lang="en-US" altLang="x-none"/>
              <a:pPr/>
              <a:t>‹N°›</a:t>
            </a:fld>
            <a:endParaRPr lang="en-US" altLang="x-none"/>
          </a:p>
        </p:txBody>
      </p:sp>
      <p:sp>
        <p:nvSpPr>
          <p:cNvPr id="7" name="عنصر نائب للتذييل 6">
            <a:extLst>
              <a:ext uri="{FF2B5EF4-FFF2-40B4-BE49-F238E27FC236}">
                <a16:creationId xmlns:a16="http://schemas.microsoft.com/office/drawing/2014/main" xmlns="" id="{673CF253-61DF-C3B4-3E8D-D6BF23C8EA0B}"/>
              </a:ext>
            </a:extLst>
          </p:cNvPr>
          <p:cNvSpPr>
            <a:spLocks noGrp="1"/>
          </p:cNvSpPr>
          <p:nvPr>
            <p:ph type="ftr" sz="quarter" idx="12"/>
          </p:nvPr>
        </p:nvSpPr>
        <p:spPr/>
        <p:txBody>
          <a:bodyPr/>
          <a:lstStyle>
            <a:lvl1pPr>
              <a:defRPr/>
            </a:lvl1pPr>
          </a:lstStyle>
          <a:p>
            <a:endParaRPr lang="en-US" altLang="x-none"/>
          </a:p>
        </p:txBody>
      </p:sp>
    </p:spTree>
    <p:extLst>
      <p:ext uri="{BB962C8B-B14F-4D97-AF65-F5344CB8AC3E}">
        <p14:creationId xmlns:p14="http://schemas.microsoft.com/office/powerpoint/2010/main" val="3174511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9E73EE13-D2EA-DCF3-D92A-45771DD0AC9B}"/>
              </a:ext>
            </a:extLst>
          </p:cNvPr>
          <p:cNvSpPr>
            <a:spLocks noGrp="1"/>
          </p:cNvSpPr>
          <p:nvPr>
            <p:ph type="title"/>
          </p:nvPr>
        </p:nvSpPr>
        <p:spPr>
          <a:xfrm>
            <a:off x="630238" y="457200"/>
            <a:ext cx="2949575" cy="1600200"/>
          </a:xfrm>
        </p:spPr>
        <p:txBody>
          <a:bodyPr anchor="b"/>
          <a:lstStyle>
            <a:lvl1pPr>
              <a:defRPr sz="3200"/>
            </a:lvl1pPr>
          </a:lstStyle>
          <a:p>
            <a:r>
              <a:rPr lang="ar-SA"/>
              <a:t>انقر لتحرير نمط عنوان الشكل الرئيسي</a:t>
            </a:r>
            <a:endParaRPr lang="x-none"/>
          </a:p>
        </p:txBody>
      </p:sp>
      <p:sp>
        <p:nvSpPr>
          <p:cNvPr id="3" name="عنصر نائب للصورة 2">
            <a:extLst>
              <a:ext uri="{FF2B5EF4-FFF2-40B4-BE49-F238E27FC236}">
                <a16:creationId xmlns:a16="http://schemas.microsoft.com/office/drawing/2014/main" xmlns="" id="{408FE322-0701-7E69-11DD-E816E19D733B}"/>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a:p>
        </p:txBody>
      </p:sp>
      <p:sp>
        <p:nvSpPr>
          <p:cNvPr id="4" name="عنصر نائب للنص 3">
            <a:extLst>
              <a:ext uri="{FF2B5EF4-FFF2-40B4-BE49-F238E27FC236}">
                <a16:creationId xmlns:a16="http://schemas.microsoft.com/office/drawing/2014/main" xmlns="" id="{2FF17173-C900-DB85-B278-9BC234B0821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xmlns="" id="{BE9F05A8-D3D9-5B5B-94A0-CC7E7FC5B78B}"/>
              </a:ext>
            </a:extLst>
          </p:cNvPr>
          <p:cNvSpPr>
            <a:spLocks noGrp="1"/>
          </p:cNvSpPr>
          <p:nvPr>
            <p:ph type="dt" sz="half" idx="10"/>
          </p:nvPr>
        </p:nvSpPr>
        <p:spPr/>
        <p:txBody>
          <a:bodyPr/>
          <a:lstStyle>
            <a:lvl1pPr>
              <a:defRPr/>
            </a:lvl1pPr>
          </a:lstStyle>
          <a:p>
            <a:endParaRPr lang="en-US" altLang="x-none"/>
          </a:p>
        </p:txBody>
      </p:sp>
      <p:sp>
        <p:nvSpPr>
          <p:cNvPr id="6" name="عنصر نائب لرقم الشريحة 5">
            <a:extLst>
              <a:ext uri="{FF2B5EF4-FFF2-40B4-BE49-F238E27FC236}">
                <a16:creationId xmlns:a16="http://schemas.microsoft.com/office/drawing/2014/main" xmlns="" id="{32112FC2-1CDA-635D-34D0-CFB7120DB26A}"/>
              </a:ext>
            </a:extLst>
          </p:cNvPr>
          <p:cNvSpPr>
            <a:spLocks noGrp="1"/>
          </p:cNvSpPr>
          <p:nvPr>
            <p:ph type="sldNum" sz="quarter" idx="11"/>
          </p:nvPr>
        </p:nvSpPr>
        <p:spPr/>
        <p:txBody>
          <a:bodyPr/>
          <a:lstStyle>
            <a:lvl1pPr>
              <a:defRPr/>
            </a:lvl1pPr>
          </a:lstStyle>
          <a:p>
            <a:fld id="{6A76D457-87B5-4618-8F29-A4373D8908A7}" type="slidenum">
              <a:rPr lang="en-US" altLang="x-none"/>
              <a:pPr/>
              <a:t>‹N°›</a:t>
            </a:fld>
            <a:endParaRPr lang="en-US" altLang="x-none"/>
          </a:p>
        </p:txBody>
      </p:sp>
      <p:sp>
        <p:nvSpPr>
          <p:cNvPr id="7" name="عنصر نائب للتذييل 6">
            <a:extLst>
              <a:ext uri="{FF2B5EF4-FFF2-40B4-BE49-F238E27FC236}">
                <a16:creationId xmlns:a16="http://schemas.microsoft.com/office/drawing/2014/main" xmlns="" id="{0EC47214-D35C-6E41-0AB1-8BB5C3ECDA09}"/>
              </a:ext>
            </a:extLst>
          </p:cNvPr>
          <p:cNvSpPr>
            <a:spLocks noGrp="1"/>
          </p:cNvSpPr>
          <p:nvPr>
            <p:ph type="ftr" sz="quarter" idx="12"/>
          </p:nvPr>
        </p:nvSpPr>
        <p:spPr/>
        <p:txBody>
          <a:bodyPr/>
          <a:lstStyle>
            <a:lvl1pPr>
              <a:defRPr/>
            </a:lvl1pPr>
          </a:lstStyle>
          <a:p>
            <a:endParaRPr lang="en-US" altLang="x-none"/>
          </a:p>
        </p:txBody>
      </p:sp>
    </p:spTree>
    <p:extLst>
      <p:ext uri="{BB962C8B-B14F-4D97-AF65-F5344CB8AC3E}">
        <p14:creationId xmlns:p14="http://schemas.microsoft.com/office/powerpoint/2010/main" val="4118759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7A08AD0D-191D-ED4B-B142-947A1DF34D6E}"/>
              </a:ext>
            </a:extLst>
          </p:cNvPr>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endParaRPr lang="en-US" altLang="x-none"/>
          </a:p>
        </p:txBody>
      </p:sp>
      <p:sp>
        <p:nvSpPr>
          <p:cNvPr id="4099" name="Rectangle 3">
            <a:extLst>
              <a:ext uri="{FF2B5EF4-FFF2-40B4-BE49-F238E27FC236}">
                <a16:creationId xmlns:a16="http://schemas.microsoft.com/office/drawing/2014/main" xmlns="" id="{158C0A27-9705-2827-9C02-EB0686E09AA9}"/>
              </a:ext>
            </a:extLst>
          </p:cNvPr>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795D94A6-33C2-4A0F-864A-5BFD1FA6919B}" type="slidenum">
              <a:rPr lang="en-US" altLang="x-none"/>
              <a:pPr/>
              <a:t>‹N°›</a:t>
            </a:fld>
            <a:endParaRPr lang="en-US" altLang="x-none"/>
          </a:p>
        </p:txBody>
      </p:sp>
      <p:grpSp>
        <p:nvGrpSpPr>
          <p:cNvPr id="4100" name="Group 4">
            <a:extLst>
              <a:ext uri="{FF2B5EF4-FFF2-40B4-BE49-F238E27FC236}">
                <a16:creationId xmlns:a16="http://schemas.microsoft.com/office/drawing/2014/main" xmlns="" id="{CBD9BB71-68BE-8B8E-130D-1B1FDFB14502}"/>
              </a:ext>
            </a:extLst>
          </p:cNvPr>
          <p:cNvGrpSpPr>
            <a:grpSpLocks/>
          </p:cNvGrpSpPr>
          <p:nvPr/>
        </p:nvGrpSpPr>
        <p:grpSpPr bwMode="auto">
          <a:xfrm>
            <a:off x="0" y="0"/>
            <a:ext cx="9140825" cy="6850063"/>
            <a:chOff x="0" y="0"/>
            <a:chExt cx="5758" cy="4315"/>
          </a:xfrm>
        </p:grpSpPr>
        <p:grpSp>
          <p:nvGrpSpPr>
            <p:cNvPr id="4101" name="Group 5">
              <a:extLst>
                <a:ext uri="{FF2B5EF4-FFF2-40B4-BE49-F238E27FC236}">
                  <a16:creationId xmlns:a16="http://schemas.microsoft.com/office/drawing/2014/main" xmlns="" id="{3AD66A93-E609-697E-3B82-4EA258B9DA78}"/>
                </a:ext>
              </a:extLst>
            </p:cNvPr>
            <p:cNvGrpSpPr>
              <a:grpSpLocks/>
            </p:cNvGrpSpPr>
            <p:nvPr userDrawn="1"/>
          </p:nvGrpSpPr>
          <p:grpSpPr bwMode="auto">
            <a:xfrm>
              <a:off x="1728" y="2230"/>
              <a:ext cx="4027" cy="2085"/>
              <a:chOff x="1728" y="2230"/>
              <a:chExt cx="4027" cy="2085"/>
            </a:xfrm>
          </p:grpSpPr>
          <p:sp>
            <p:nvSpPr>
              <p:cNvPr id="4102" name="Freeform 6">
                <a:extLst>
                  <a:ext uri="{FF2B5EF4-FFF2-40B4-BE49-F238E27FC236}">
                    <a16:creationId xmlns:a16="http://schemas.microsoft.com/office/drawing/2014/main" xmlns="" id="{B37B8CD3-29C2-B5A9-1C92-B375625E3BC7}"/>
                  </a:ext>
                </a:extLst>
              </p:cNvPr>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x-none"/>
              </a:p>
            </p:txBody>
          </p:sp>
          <p:sp>
            <p:nvSpPr>
              <p:cNvPr id="4103" name="Freeform 7">
                <a:extLst>
                  <a:ext uri="{FF2B5EF4-FFF2-40B4-BE49-F238E27FC236}">
                    <a16:creationId xmlns:a16="http://schemas.microsoft.com/office/drawing/2014/main" xmlns="" id="{1BEA592F-9FDC-0CFB-2DB9-FA9E27427BB9}"/>
                  </a:ext>
                </a:extLst>
              </p:cNvPr>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x-none"/>
              </a:p>
            </p:txBody>
          </p:sp>
          <p:sp>
            <p:nvSpPr>
              <p:cNvPr id="4104" name="Freeform 8">
                <a:extLst>
                  <a:ext uri="{FF2B5EF4-FFF2-40B4-BE49-F238E27FC236}">
                    <a16:creationId xmlns:a16="http://schemas.microsoft.com/office/drawing/2014/main" xmlns="" id="{F02E7CF2-5565-9D43-FB60-0AF2ED6DFB19}"/>
                  </a:ext>
                </a:extLst>
              </p:cNvPr>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x-none"/>
              </a:p>
            </p:txBody>
          </p:sp>
          <p:sp>
            <p:nvSpPr>
              <p:cNvPr id="4105" name="Freeform 9">
                <a:extLst>
                  <a:ext uri="{FF2B5EF4-FFF2-40B4-BE49-F238E27FC236}">
                    <a16:creationId xmlns:a16="http://schemas.microsoft.com/office/drawing/2014/main" xmlns="" id="{E57963D9-6A5D-E2D8-1856-2F68F0F8CB6F}"/>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x-none"/>
              </a:p>
            </p:txBody>
          </p:sp>
          <p:sp>
            <p:nvSpPr>
              <p:cNvPr id="4106" name="Freeform 10">
                <a:extLst>
                  <a:ext uri="{FF2B5EF4-FFF2-40B4-BE49-F238E27FC236}">
                    <a16:creationId xmlns:a16="http://schemas.microsoft.com/office/drawing/2014/main" xmlns="" id="{46CCD026-3DBD-724F-C8DE-3427671E3EEE}"/>
                  </a:ext>
                </a:extLst>
              </p:cNvPr>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x-none"/>
              </a:p>
            </p:txBody>
          </p:sp>
        </p:grpSp>
        <p:sp>
          <p:nvSpPr>
            <p:cNvPr id="4107" name="Freeform 11">
              <a:extLst>
                <a:ext uri="{FF2B5EF4-FFF2-40B4-BE49-F238E27FC236}">
                  <a16:creationId xmlns:a16="http://schemas.microsoft.com/office/drawing/2014/main" xmlns="" id="{0787EE58-18FE-C829-2974-B1AC56119F02}"/>
                </a:ext>
              </a:extLst>
            </p:cNvPr>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x-none"/>
            </a:p>
          </p:txBody>
        </p:sp>
        <p:sp>
          <p:nvSpPr>
            <p:cNvPr id="4108" name="Freeform 12">
              <a:extLst>
                <a:ext uri="{FF2B5EF4-FFF2-40B4-BE49-F238E27FC236}">
                  <a16:creationId xmlns:a16="http://schemas.microsoft.com/office/drawing/2014/main" xmlns="" id="{2FE400F3-A693-14AF-1CDF-DA63F950CB59}"/>
                </a:ext>
              </a:extLst>
            </p:cNvPr>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x-none"/>
            </a:p>
          </p:txBody>
        </p:sp>
      </p:grpSp>
      <p:sp>
        <p:nvSpPr>
          <p:cNvPr id="4109" name="Rectangle 13">
            <a:extLst>
              <a:ext uri="{FF2B5EF4-FFF2-40B4-BE49-F238E27FC236}">
                <a16:creationId xmlns:a16="http://schemas.microsoft.com/office/drawing/2014/main" xmlns="" id="{99CC989F-13BA-8D91-F053-9D1C563445CD}"/>
              </a:ext>
            </a:extLst>
          </p:cNvPr>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x-none"/>
              <a:t>Click to edit Master title style</a:t>
            </a:r>
          </a:p>
        </p:txBody>
      </p:sp>
      <p:sp>
        <p:nvSpPr>
          <p:cNvPr id="4110" name="Rectangle 14">
            <a:extLst>
              <a:ext uri="{FF2B5EF4-FFF2-40B4-BE49-F238E27FC236}">
                <a16:creationId xmlns:a16="http://schemas.microsoft.com/office/drawing/2014/main" xmlns="" id="{64A95132-75AD-A2B8-785B-952932B6E1D2}"/>
              </a:ext>
            </a:extLst>
          </p:cNvPr>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panose="020B0604020202020204" pitchFamily="34" charset="0"/>
              </a:defRPr>
            </a:lvl1pPr>
          </a:lstStyle>
          <a:p>
            <a:endParaRPr lang="en-US" altLang="x-none"/>
          </a:p>
        </p:txBody>
      </p:sp>
      <p:sp>
        <p:nvSpPr>
          <p:cNvPr id="4111" name="Rectangle 15">
            <a:extLst>
              <a:ext uri="{FF2B5EF4-FFF2-40B4-BE49-F238E27FC236}">
                <a16:creationId xmlns:a16="http://schemas.microsoft.com/office/drawing/2014/main" xmlns="" id="{FF39E0CA-E495-4C6C-74BC-24AB46724BFB}"/>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x-none"/>
              <a:t>Click to edit Master text styles</a:t>
            </a:r>
          </a:p>
          <a:p>
            <a:pPr lvl="1"/>
            <a:r>
              <a:rPr lang="en-US" altLang="x-none"/>
              <a:t>Second level</a:t>
            </a:r>
          </a:p>
          <a:p>
            <a:pPr lvl="2"/>
            <a:r>
              <a:rPr lang="en-US" altLang="x-none"/>
              <a:t>Third level</a:t>
            </a:r>
          </a:p>
          <a:p>
            <a:pPr lvl="3"/>
            <a:r>
              <a:rPr lang="en-US" altLang="x-none"/>
              <a:t>Fourth level</a:t>
            </a:r>
          </a:p>
          <a:p>
            <a:pPr lvl="4"/>
            <a:r>
              <a:rPr lang="en-US" altLang="x-none"/>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fontAlgn="base">
        <a:spcBef>
          <a:spcPct val="0"/>
        </a:spcBef>
        <a:spcAft>
          <a:spcPct val="0"/>
        </a:spcAft>
        <a:defRPr sz="4400" b="1"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9pPr>
    </p:titleStyle>
    <p:bodyStyle>
      <a:lvl1pPr marL="342900" indent="-342900" algn="l" rtl="0" fontAlgn="base">
        <a:spcBef>
          <a:spcPct val="20000"/>
        </a:spcBef>
        <a:spcAft>
          <a:spcPct val="0"/>
        </a:spcAft>
        <a:buClr>
          <a:schemeClr val="hlink"/>
        </a:buClr>
        <a:buSzPct val="7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anose="05000000000000000000" pitchFamily="2" charset="2"/>
        <a:buChar char="n"/>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tx2"/>
        </a:buClr>
        <a:buSzPct val="70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7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about:blank"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about:blank"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about:blank"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F1BB61F3-B94B-D500-27C4-8BDDF90DD6DC}"/>
              </a:ext>
            </a:extLst>
          </p:cNvPr>
          <p:cNvSpPr>
            <a:spLocks noGrp="1" noChangeArrowheads="1"/>
          </p:cNvSpPr>
          <p:nvPr>
            <p:ph type="ctrTitle"/>
          </p:nvPr>
        </p:nvSpPr>
        <p:spPr>
          <a:xfrm>
            <a:off x="0" y="1"/>
            <a:ext cx="9144000" cy="6858000"/>
          </a:xfrm>
        </p:spPr>
        <p:txBody>
          <a:bodyPr/>
          <a:lstStyle/>
          <a:p>
            <a:r>
              <a:rPr lang="en-US" sz="8500" dirty="0"/>
              <a:t>HISTORICAL ORIGINS AND PIONEERS OF PUBLIC</a:t>
            </a:r>
            <a:br>
              <a:rPr lang="en-US" sz="8500" dirty="0"/>
            </a:br>
            <a:r>
              <a:rPr lang="en-US" sz="8500" dirty="0"/>
              <a:t>RELATIONS </a:t>
            </a:r>
            <a:r>
              <a:rPr lang="en-US" dirty="0"/>
              <a:t/>
            </a:r>
            <a:br>
              <a:rPr lang="en-US" dirty="0"/>
            </a:br>
            <a:endParaRPr lang="en-US" altLang="x-non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a:extLst>
              <a:ext uri="{FF2B5EF4-FFF2-40B4-BE49-F238E27FC236}">
                <a16:creationId xmlns:a16="http://schemas.microsoft.com/office/drawing/2014/main" xmlns="" id="{6D203F88-1508-A350-3A09-499152A3E2E6}"/>
              </a:ext>
            </a:extLst>
          </p:cNvPr>
          <p:cNvSpPr>
            <a:spLocks noGrp="1" noChangeArrowheads="1"/>
          </p:cNvSpPr>
          <p:nvPr>
            <p:ph type="body" idx="1"/>
          </p:nvPr>
        </p:nvSpPr>
        <p:spPr>
          <a:xfrm>
            <a:off x="0" y="0"/>
            <a:ext cx="9144000" cy="6858000"/>
          </a:xfrm>
        </p:spPr>
        <p:txBody>
          <a:bodyPr/>
          <a:lstStyle/>
          <a:p>
            <a:pPr lvl="1" algn="just">
              <a:spcBef>
                <a:spcPts val="0"/>
              </a:spcBef>
              <a:buFont typeface="Courier New" panose="02070309020205020404" pitchFamily="49" charset="0"/>
              <a:buChar char="o"/>
            </a:pPr>
            <a:r>
              <a:rPr lang="en-US" altLang="x-none" sz="3000" dirty="0"/>
              <a:t>George Creel:  brought in by President Woodrow Wilson to organize a comprehensive PR effort to advice him and his cabinet, to carry out programs, and to influence U.S. and world opinion.  </a:t>
            </a:r>
          </a:p>
          <a:p>
            <a:pPr lvl="1" algn="just">
              <a:spcBef>
                <a:spcPts val="0"/>
              </a:spcBef>
              <a:buFont typeface="Courier New" panose="02070309020205020404" pitchFamily="49" charset="0"/>
              <a:buChar char="o"/>
            </a:pPr>
            <a:r>
              <a:rPr lang="en-US" altLang="x-none" sz="3000" dirty="0"/>
              <a:t>Persuaded newspapers and magazines to provide free space for promotion of war Liberty Bonds. </a:t>
            </a:r>
          </a:p>
          <a:p>
            <a:pPr lvl="1" algn="just">
              <a:spcBef>
                <a:spcPts val="0"/>
              </a:spcBef>
              <a:buFont typeface="Courier New" panose="02070309020205020404" pitchFamily="49" charset="0"/>
              <a:buChar char="o"/>
            </a:pPr>
            <a:r>
              <a:rPr lang="en-US" altLang="x-none" sz="3000" dirty="0"/>
              <a:t>The Creel Committee’s efforts had a profound effect on the development of PR by demonstrating the success of these full-blown techniques.  </a:t>
            </a:r>
            <a:endParaRPr lang="en-US" altLang="x-none" sz="3000" dirty="0" smtClean="0"/>
          </a:p>
          <a:p>
            <a:pPr lvl="1" algn="just">
              <a:spcBef>
                <a:spcPts val="0"/>
              </a:spcBef>
              <a:buFont typeface="Courier New" panose="02070309020205020404" pitchFamily="49" charset="0"/>
              <a:buChar char="o"/>
            </a:pPr>
            <a:r>
              <a:rPr lang="en-US" altLang="x-none" sz="3000" dirty="0" smtClean="0"/>
              <a:t>It </a:t>
            </a:r>
            <a:r>
              <a:rPr lang="en-US" altLang="x-none" sz="3000" dirty="0"/>
              <a:t>also awakened an awareness in Americans of the power of mediated information in changing public attitudes and behaviors.  </a:t>
            </a:r>
          </a:p>
          <a:p>
            <a:pPr>
              <a:lnSpc>
                <a:spcPct val="80000"/>
              </a:lnSpc>
            </a:pPr>
            <a:endParaRPr lang="en-US" altLang="x-none" sz="2800" dirty="0"/>
          </a:p>
        </p:txBody>
      </p:sp>
      <p:pic>
        <p:nvPicPr>
          <p:cNvPr id="14341" name="Picture 5" descr="Go to fullsize image">
            <a:hlinkClick r:id="rId2"/>
            <a:extLst>
              <a:ext uri="{FF2B5EF4-FFF2-40B4-BE49-F238E27FC236}">
                <a16:creationId xmlns:a16="http://schemas.microsoft.com/office/drawing/2014/main" xmlns="" id="{EAC00BCB-B623-88CC-3B78-AEB72826F6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9875" y="5038725"/>
            <a:ext cx="1254125" cy="18192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a:extLst>
              <a:ext uri="{FF2B5EF4-FFF2-40B4-BE49-F238E27FC236}">
                <a16:creationId xmlns:a16="http://schemas.microsoft.com/office/drawing/2014/main" xmlns="" id="{0630ED68-07EE-64D5-C66F-9726A5EA8556}"/>
              </a:ext>
            </a:extLst>
          </p:cNvPr>
          <p:cNvSpPr>
            <a:spLocks noGrp="1" noChangeArrowheads="1"/>
          </p:cNvSpPr>
          <p:nvPr>
            <p:ph type="body" idx="1"/>
          </p:nvPr>
        </p:nvSpPr>
        <p:spPr>
          <a:xfrm>
            <a:off x="0" y="0"/>
            <a:ext cx="9144000" cy="6858000"/>
          </a:xfrm>
        </p:spPr>
        <p:txBody>
          <a:bodyPr/>
          <a:lstStyle/>
          <a:p>
            <a:pPr lvl="1" algn="just">
              <a:spcBef>
                <a:spcPts val="0"/>
              </a:spcBef>
            </a:pPr>
            <a:r>
              <a:rPr lang="en-US" altLang="x-none" sz="2600" dirty="0" err="1" smtClean="0"/>
              <a:t>Byoir</a:t>
            </a:r>
            <a:r>
              <a:rPr lang="en-US" altLang="x-none" sz="2600" dirty="0" smtClean="0"/>
              <a:t> </a:t>
            </a:r>
            <a:r>
              <a:rPr lang="en-US" altLang="x-none" sz="2600" dirty="0"/>
              <a:t>in 1930 founded a company that for more than 50 years was one of the largest PR firms in the U.S.  </a:t>
            </a:r>
            <a:endParaRPr lang="en-US" altLang="x-none" sz="2600" dirty="0" smtClean="0"/>
          </a:p>
          <a:p>
            <a:pPr lvl="1" algn="just">
              <a:spcBef>
                <a:spcPts val="0"/>
              </a:spcBef>
            </a:pPr>
            <a:r>
              <a:rPr lang="en-US" altLang="x-none" sz="2600" dirty="0" smtClean="0"/>
              <a:t>He </a:t>
            </a:r>
            <a:r>
              <a:rPr lang="en-US" altLang="x-none" sz="2600" dirty="0"/>
              <a:t>pioneered use of third-party endorsements to give products or policies credibility, legitimacy and newsworthiness. </a:t>
            </a:r>
            <a:endParaRPr lang="en-US" altLang="x-none" sz="2600" dirty="0" smtClean="0"/>
          </a:p>
          <a:p>
            <a:pPr lvl="1" algn="just">
              <a:spcBef>
                <a:spcPts val="0"/>
              </a:spcBef>
            </a:pPr>
            <a:r>
              <a:rPr lang="en-US" altLang="x-none" sz="2600" dirty="0" smtClean="0"/>
              <a:t>Elmer </a:t>
            </a:r>
            <a:r>
              <a:rPr lang="en-US" altLang="x-none" sz="2600" dirty="0"/>
              <a:t>Davis:  hired by FDR to head the Office of War Information during WWII.  The former journalist and Rhoads Scholar orchestrated </a:t>
            </a:r>
            <a:r>
              <a:rPr lang="en-US" altLang="x-none" sz="2600" dirty="0" smtClean="0"/>
              <a:t>a larger </a:t>
            </a:r>
            <a:r>
              <a:rPr lang="en-US" altLang="x-none" sz="2600" dirty="0"/>
              <a:t>PR effort during this war.  OWI was the forerunner of the U.S. Information Agency established by Eisenhower in 1953 to “tell America’s story abroad.” </a:t>
            </a:r>
            <a:endParaRPr lang="en-US" altLang="x-none" sz="2600" dirty="0" smtClean="0"/>
          </a:p>
          <a:p>
            <a:pPr lvl="1" algn="just">
              <a:spcBef>
                <a:spcPts val="0"/>
              </a:spcBef>
            </a:pPr>
            <a:r>
              <a:rPr lang="en-US" altLang="x-none" sz="2600" dirty="0"/>
              <a:t>Edward </a:t>
            </a:r>
            <a:r>
              <a:rPr lang="en-US" altLang="x-none" sz="2600" dirty="0" err="1"/>
              <a:t>Bernays</a:t>
            </a:r>
            <a:r>
              <a:rPr lang="en-US" altLang="x-none" sz="2600" dirty="0"/>
              <a:t> and his wife and business partner Doris Fleischman:  helped define PR’s counseling role as advisers to corporate and institutional </a:t>
            </a:r>
            <a:r>
              <a:rPr lang="en-US" altLang="x-none" sz="2600" dirty="0" smtClean="0"/>
              <a:t>managements in </a:t>
            </a:r>
            <a:r>
              <a:rPr lang="en-US" altLang="x-none" sz="2600" dirty="0"/>
              <a:t>the 1920s.  </a:t>
            </a:r>
          </a:p>
          <a:p>
            <a:pPr lvl="1" algn="just">
              <a:spcBef>
                <a:spcPts val="0"/>
              </a:spcBef>
            </a:pPr>
            <a:r>
              <a:rPr lang="en-US" altLang="x-none" sz="2600" dirty="0" err="1"/>
              <a:t>Bernays</a:t>
            </a:r>
            <a:r>
              <a:rPr lang="en-US" altLang="x-none" sz="2600" dirty="0"/>
              <a:t>—widely acknowledged as the founder of modern public relations-  wrote the influential 1923 book, “Crystallizing Public Opinion” that was the first to set down the broad principles that govern the new </a:t>
            </a:r>
            <a:r>
              <a:rPr lang="en-US" altLang="x-none" sz="2600" dirty="0" smtClean="0"/>
              <a:t>profession.</a:t>
            </a:r>
            <a:endParaRPr lang="en-US" altLang="x-none" sz="2600" dirty="0"/>
          </a:p>
          <a:p>
            <a:pPr lvl="1" algn="just">
              <a:spcBef>
                <a:spcPts val="0"/>
              </a:spcBef>
            </a:pPr>
            <a:r>
              <a:rPr lang="en-US" altLang="x-none" sz="2600" dirty="0" err="1" smtClean="0"/>
              <a:t>Bernays</a:t>
            </a:r>
            <a:r>
              <a:rPr lang="fr-FR" altLang="x-none" sz="2600" dirty="0" smtClean="0"/>
              <a:t>: </a:t>
            </a:r>
            <a:r>
              <a:rPr lang="en-US" altLang="x-none" sz="2600" dirty="0" smtClean="0"/>
              <a:t>PR </a:t>
            </a:r>
            <a:r>
              <a:rPr lang="en-US" altLang="x-none" sz="2600" dirty="0"/>
              <a:t>“the engineering of consent.” </a:t>
            </a:r>
            <a:r>
              <a:rPr lang="en-US" altLang="x-none" sz="2600" dirty="0" smtClean="0"/>
              <a:t> </a:t>
            </a:r>
            <a:endParaRPr lang="en-US" altLang="x-none" sz="2600" dirty="0"/>
          </a:p>
          <a:p>
            <a:pPr>
              <a:spcBef>
                <a:spcPts val="0"/>
              </a:spcBef>
              <a:buFont typeface="Wingdings" panose="05000000000000000000" pitchFamily="2" charset="2"/>
              <a:buNone/>
            </a:pPr>
            <a:endParaRPr lang="en-US" altLang="x-none"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xmlns="" id="{45C35327-B1B8-B9F6-0F16-8F1A163E67AA}"/>
              </a:ext>
            </a:extLst>
          </p:cNvPr>
          <p:cNvSpPr>
            <a:spLocks noGrp="1" noRot="1" noChangeArrowheads="1"/>
          </p:cNvSpPr>
          <p:nvPr>
            <p:ph type="title"/>
          </p:nvPr>
        </p:nvSpPr>
        <p:spPr>
          <a:xfrm>
            <a:off x="0" y="0"/>
            <a:ext cx="9144000" cy="762000"/>
          </a:xfrm>
        </p:spPr>
        <p:txBody>
          <a:bodyPr/>
          <a:lstStyle/>
          <a:p>
            <a:r>
              <a:rPr lang="en-US" altLang="x-none" sz="4000" dirty="0"/>
              <a:t>PR’s Evolving Practice and Philosophy</a:t>
            </a:r>
          </a:p>
        </p:txBody>
      </p:sp>
      <p:sp>
        <p:nvSpPr>
          <p:cNvPr id="17411" name="Rectangle 3">
            <a:extLst>
              <a:ext uri="{FF2B5EF4-FFF2-40B4-BE49-F238E27FC236}">
                <a16:creationId xmlns:a16="http://schemas.microsoft.com/office/drawing/2014/main" xmlns="" id="{32013973-EDAF-E26C-4F36-0FA5DCF25B95}"/>
              </a:ext>
            </a:extLst>
          </p:cNvPr>
          <p:cNvSpPr>
            <a:spLocks noGrp="1" noChangeArrowheads="1"/>
          </p:cNvSpPr>
          <p:nvPr>
            <p:ph type="body" idx="1"/>
          </p:nvPr>
        </p:nvSpPr>
        <p:spPr>
          <a:xfrm>
            <a:off x="8708" y="742406"/>
            <a:ext cx="9135291" cy="6115594"/>
          </a:xfrm>
        </p:spPr>
        <p:txBody>
          <a:bodyPr/>
          <a:lstStyle/>
          <a:p>
            <a:pPr algn="just">
              <a:spcBef>
                <a:spcPts val="0"/>
              </a:spcBef>
            </a:pPr>
            <a:r>
              <a:rPr lang="en-US" altLang="x-none" sz="2800" dirty="0" smtClean="0"/>
              <a:t>1800s</a:t>
            </a:r>
            <a:r>
              <a:rPr lang="fr-FR" altLang="x-none" sz="2800" dirty="0"/>
              <a:t> : </a:t>
            </a:r>
            <a:r>
              <a:rPr lang="en-US" altLang="x-none" sz="2800" dirty="0" smtClean="0"/>
              <a:t>press </a:t>
            </a:r>
            <a:r>
              <a:rPr lang="en-US" altLang="x-none" sz="2800" dirty="0" err="1"/>
              <a:t>agentry</a:t>
            </a:r>
            <a:r>
              <a:rPr lang="en-US" altLang="x-none" sz="2800" dirty="0"/>
              <a:t> </a:t>
            </a:r>
            <a:r>
              <a:rPr lang="en-US" altLang="x-none" sz="2800" dirty="0" smtClean="0"/>
              <a:t>model best </a:t>
            </a:r>
            <a:r>
              <a:rPr lang="en-US" altLang="x-none" sz="2800" dirty="0"/>
              <a:t>represented by the hype and exaggerations of P.T. Barnum and various land developers </a:t>
            </a:r>
          </a:p>
          <a:p>
            <a:pPr algn="just">
              <a:spcBef>
                <a:spcPts val="0"/>
              </a:spcBef>
            </a:pPr>
            <a:r>
              <a:rPr lang="en-US" altLang="x-none" sz="2800" dirty="0"/>
              <a:t>Early 20th </a:t>
            </a:r>
            <a:r>
              <a:rPr lang="en-US" altLang="x-none" sz="2800" dirty="0" smtClean="0"/>
              <a:t>Century</a:t>
            </a:r>
            <a:r>
              <a:rPr lang="fr-FR" altLang="x-none" sz="2800" dirty="0"/>
              <a:t> : </a:t>
            </a:r>
            <a:r>
              <a:rPr lang="en-US" altLang="x-none" sz="2800" dirty="0" smtClean="0"/>
              <a:t>PR </a:t>
            </a:r>
            <a:r>
              <a:rPr lang="en-US" altLang="x-none" sz="2800" dirty="0"/>
              <a:t>began to reinvent itself along journalistic lines, mainly because former newspaper reporters such as Ivy Lee started to do PR work and </a:t>
            </a:r>
            <a:r>
              <a:rPr lang="en-US" altLang="x-none" sz="2800" dirty="0" smtClean="0"/>
              <a:t>counseling —</a:t>
            </a:r>
            <a:r>
              <a:rPr lang="en-US" altLang="x-none" sz="2800" dirty="0"/>
              <a:t>extension of the journalistic function focusing on the “dissemination of information or one-way communication models in which the quality of information was </a:t>
            </a:r>
            <a:r>
              <a:rPr lang="en-US" altLang="x-none" sz="2800" dirty="0" smtClean="0"/>
              <a:t>important.</a:t>
            </a:r>
          </a:p>
          <a:p>
            <a:pPr algn="just">
              <a:spcBef>
                <a:spcPts val="0"/>
              </a:spcBef>
            </a:pPr>
            <a:r>
              <a:rPr lang="en-US" altLang="x-none" sz="2800" dirty="0" smtClean="0"/>
              <a:t>1920s</a:t>
            </a:r>
            <a:r>
              <a:rPr lang="fr-FR" altLang="x-none" sz="2800" dirty="0"/>
              <a:t> :</a:t>
            </a:r>
            <a:r>
              <a:rPr lang="en-US" altLang="x-none" sz="2800" dirty="0" smtClean="0"/>
              <a:t> the </a:t>
            </a:r>
            <a:r>
              <a:rPr lang="en-US" altLang="x-none" sz="2800" dirty="0"/>
              <a:t>focus of PR shifted to the psychological and sociological effects of  persuasive communication on target audiences.  </a:t>
            </a:r>
            <a:endParaRPr lang="en-US" altLang="x-none" sz="2800" dirty="0" smtClean="0"/>
          </a:p>
          <a:p>
            <a:pPr algn="just">
              <a:spcBef>
                <a:spcPts val="0"/>
              </a:spcBef>
            </a:pPr>
            <a:r>
              <a:rPr lang="en-US" altLang="x-none" sz="2800" dirty="0" smtClean="0"/>
              <a:t>Rex </a:t>
            </a:r>
            <a:r>
              <a:rPr lang="en-US" altLang="x-none" sz="2800" dirty="0"/>
              <a:t>Harlow, Edward </a:t>
            </a:r>
            <a:r>
              <a:rPr lang="en-US" altLang="x-none" sz="2800" dirty="0" err="1" smtClean="0"/>
              <a:t>Bernays</a:t>
            </a:r>
            <a:r>
              <a:rPr lang="fr-FR" altLang="x-none" sz="2800" dirty="0" smtClean="0"/>
              <a:t>: A</a:t>
            </a:r>
            <a:r>
              <a:rPr lang="en-US" altLang="x-none" sz="2800" dirty="0" err="1" smtClean="0"/>
              <a:t>ny</a:t>
            </a:r>
            <a:r>
              <a:rPr lang="en-US" altLang="x-none" sz="2800" dirty="0" smtClean="0"/>
              <a:t> </a:t>
            </a:r>
            <a:r>
              <a:rPr lang="en-US" altLang="x-none" sz="2800" dirty="0"/>
              <a:t>campaign should be based on feedback </a:t>
            </a:r>
            <a:r>
              <a:rPr lang="en-US" altLang="x-none" sz="2800" dirty="0" smtClean="0"/>
              <a:t>and </a:t>
            </a:r>
            <a:r>
              <a:rPr lang="en-US" altLang="x-none" sz="2800" dirty="0"/>
              <a:t>analysis of an audience’s disposition and value system so messages </a:t>
            </a:r>
            <a:r>
              <a:rPr lang="en-US" altLang="x-none" sz="2800" dirty="0" smtClean="0"/>
              <a:t>structured </a:t>
            </a:r>
            <a:r>
              <a:rPr lang="en-US" altLang="x-none" sz="2800" dirty="0"/>
              <a:t>for maximum </a:t>
            </a:r>
            <a:r>
              <a:rPr lang="en-US" altLang="x-none" sz="2800" dirty="0" smtClean="0"/>
              <a:t>effect.</a:t>
            </a:r>
            <a:endParaRPr lang="en-US" altLang="x-none"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a:extLst>
              <a:ext uri="{FF2B5EF4-FFF2-40B4-BE49-F238E27FC236}">
                <a16:creationId xmlns:a16="http://schemas.microsoft.com/office/drawing/2014/main" xmlns="" id="{3E82A1B0-1113-9319-FFD0-1218A1131BE3}"/>
              </a:ext>
            </a:extLst>
          </p:cNvPr>
          <p:cNvSpPr>
            <a:spLocks noGrp="1" noChangeArrowheads="1"/>
          </p:cNvSpPr>
          <p:nvPr>
            <p:ph type="body" idx="1"/>
          </p:nvPr>
        </p:nvSpPr>
        <p:spPr>
          <a:xfrm>
            <a:off x="0" y="0"/>
            <a:ext cx="9143999" cy="6858000"/>
          </a:xfrm>
        </p:spPr>
        <p:txBody>
          <a:bodyPr/>
          <a:lstStyle/>
          <a:p>
            <a:pPr algn="just">
              <a:spcBef>
                <a:spcPts val="0"/>
              </a:spcBef>
            </a:pPr>
            <a:r>
              <a:rPr lang="en-US" altLang="x-none" sz="2300" dirty="0"/>
              <a:t>1960s—Issues management was added to the job description of PR managers because of the Vietnam War, Civil Rights, the women’s movement, environmental concern growth.  </a:t>
            </a:r>
            <a:endParaRPr lang="en-US" altLang="x-none" sz="2300" dirty="0" smtClean="0"/>
          </a:p>
          <a:p>
            <a:pPr algn="just">
              <a:spcBef>
                <a:spcPts val="0"/>
              </a:spcBef>
            </a:pPr>
            <a:r>
              <a:rPr lang="en-US" altLang="x-none" sz="2300" dirty="0" smtClean="0"/>
              <a:t>PR </a:t>
            </a:r>
            <a:r>
              <a:rPr lang="en-US" altLang="x-none" sz="2300" dirty="0"/>
              <a:t>should be more than persuading people that corporate policy was correct.  </a:t>
            </a:r>
            <a:endParaRPr lang="en-US" altLang="x-none" sz="2300" dirty="0" smtClean="0"/>
          </a:p>
          <a:p>
            <a:pPr algn="just">
              <a:spcBef>
                <a:spcPts val="0"/>
              </a:spcBef>
            </a:pPr>
            <a:r>
              <a:rPr lang="en-US" altLang="x-none" sz="2300" dirty="0" smtClean="0"/>
              <a:t>It</a:t>
            </a:r>
            <a:r>
              <a:rPr lang="en-US" altLang="x-none" sz="2300" dirty="0" smtClean="0"/>
              <a:t> </a:t>
            </a:r>
            <a:r>
              <a:rPr lang="en-US" altLang="x-none" sz="2300" dirty="0"/>
              <a:t>would be beneficial to have a dialogue with various publics and adapt corporate policy to their particular concerns. </a:t>
            </a:r>
            <a:endParaRPr lang="en-US" altLang="x-none" sz="2300" dirty="0" smtClean="0"/>
          </a:p>
          <a:p>
            <a:pPr algn="just">
              <a:spcBef>
                <a:spcPts val="0"/>
              </a:spcBef>
            </a:pPr>
            <a:r>
              <a:rPr lang="en-US" altLang="x-none" sz="2300" dirty="0"/>
              <a:t>1970s—era of reform in the stock market and investor relations.  Companies must immediately disclose any information that may affect the value of its stock .  The field of investor relations boomed.  </a:t>
            </a:r>
          </a:p>
          <a:p>
            <a:pPr algn="just">
              <a:spcBef>
                <a:spcPts val="0"/>
              </a:spcBef>
            </a:pPr>
            <a:r>
              <a:rPr lang="en-US" altLang="x-none" sz="2300" dirty="0"/>
              <a:t>1980s—the concept of PR as a management function is in full bloom.  “Strategic” became a PR buzzword and MBO (management by objective</a:t>
            </a:r>
            <a:r>
              <a:rPr lang="en-US" altLang="x-none" sz="2300" dirty="0" smtClean="0"/>
              <a:t>)</a:t>
            </a:r>
            <a:endParaRPr lang="en-US" altLang="x-none" sz="2300" dirty="0"/>
          </a:p>
          <a:p>
            <a:pPr algn="just">
              <a:spcBef>
                <a:spcPts val="0"/>
              </a:spcBef>
            </a:pPr>
            <a:r>
              <a:rPr lang="en-US" altLang="x-none" sz="2300" dirty="0"/>
              <a:t>1990s—Reputation </a:t>
            </a:r>
            <a:r>
              <a:rPr lang="fr-FR" altLang="x-none" sz="2300" dirty="0"/>
              <a:t>&amp;</a:t>
            </a:r>
            <a:r>
              <a:rPr lang="en-US" altLang="x-none" sz="2300" dirty="0" smtClean="0"/>
              <a:t> </a:t>
            </a:r>
            <a:r>
              <a:rPr lang="en-US" altLang="x-none" sz="2300" dirty="0"/>
              <a:t>perception management were the buzz phrases—the idea of PR people working to maintain credibility, to build solid internal and external relationships, and to manage issues</a:t>
            </a:r>
          </a:p>
          <a:p>
            <a:pPr algn="just">
              <a:spcBef>
                <a:spcPts val="0"/>
              </a:spcBef>
            </a:pPr>
            <a:r>
              <a:rPr lang="en-US" altLang="x-none" sz="2300" dirty="0"/>
              <a:t>2000—the concept grows of PR as the practice of “relationship management.”  PR people, the idea goes, are in the business of building and fostering relationships with an organization’s various publics. </a:t>
            </a:r>
          </a:p>
          <a:p>
            <a:pPr marL="0" indent="0" algn="just">
              <a:spcBef>
                <a:spcPts val="0"/>
              </a:spcBef>
              <a:buNone/>
            </a:pPr>
            <a:endParaRPr lang="en-US" altLang="x-none" sz="23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xmlns="" id="{376D9413-A3BC-7370-F522-63B8E33AEF2D}"/>
              </a:ext>
            </a:extLst>
          </p:cNvPr>
          <p:cNvSpPr>
            <a:spLocks noGrp="1" noRot="1" noChangeArrowheads="1"/>
          </p:cNvSpPr>
          <p:nvPr>
            <p:ph type="title"/>
          </p:nvPr>
        </p:nvSpPr>
        <p:spPr>
          <a:xfrm>
            <a:off x="21771" y="0"/>
            <a:ext cx="9122229" cy="762000"/>
          </a:xfrm>
        </p:spPr>
        <p:txBody>
          <a:bodyPr/>
          <a:lstStyle/>
          <a:p>
            <a:r>
              <a:rPr lang="en-US" altLang="x-none" sz="8000" dirty="0"/>
              <a:t>Trends in PR</a:t>
            </a:r>
          </a:p>
        </p:txBody>
      </p:sp>
      <p:sp>
        <p:nvSpPr>
          <p:cNvPr id="22531" name="Rectangle 3">
            <a:extLst>
              <a:ext uri="{FF2B5EF4-FFF2-40B4-BE49-F238E27FC236}">
                <a16:creationId xmlns:a16="http://schemas.microsoft.com/office/drawing/2014/main" xmlns="" id="{B666DF3F-8EC2-F9A3-700D-224F4E023A41}"/>
              </a:ext>
            </a:extLst>
          </p:cNvPr>
          <p:cNvSpPr>
            <a:spLocks noGrp="1" noChangeArrowheads="1"/>
          </p:cNvSpPr>
          <p:nvPr>
            <p:ph type="body" idx="1"/>
          </p:nvPr>
        </p:nvSpPr>
        <p:spPr>
          <a:xfrm>
            <a:off x="0" y="779417"/>
            <a:ext cx="9144000" cy="6078583"/>
          </a:xfrm>
        </p:spPr>
        <p:txBody>
          <a:bodyPr/>
          <a:lstStyle/>
          <a:p>
            <a:pPr algn="just">
              <a:spcBef>
                <a:spcPts val="0"/>
              </a:spcBef>
            </a:pPr>
            <a:r>
              <a:rPr lang="en-US" altLang="x-none" sz="1600" dirty="0" smtClean="0"/>
              <a:t>Feminization </a:t>
            </a:r>
            <a:r>
              <a:rPr lang="en-US" altLang="x-none" sz="1600" dirty="0"/>
              <a:t>of the Field—today women constitute 70 percent of PR practitioners. </a:t>
            </a:r>
            <a:endParaRPr lang="en-US" altLang="x-none" sz="1600" dirty="0" smtClean="0"/>
          </a:p>
          <a:p>
            <a:pPr algn="just">
              <a:spcBef>
                <a:spcPts val="0"/>
              </a:spcBef>
            </a:pPr>
            <a:r>
              <a:rPr lang="en-US" altLang="x-none" sz="1600" dirty="0" smtClean="0"/>
              <a:t>About </a:t>
            </a:r>
            <a:r>
              <a:rPr lang="en-US" altLang="x-none" sz="1600" dirty="0"/>
              <a:t>65 percent of all majors in journalism and mass communications programs are now women, and it’s estimated that 70 percent of public relations majors are female</a:t>
            </a:r>
          </a:p>
          <a:p>
            <a:pPr algn="just">
              <a:spcBef>
                <a:spcPts val="0"/>
              </a:spcBef>
            </a:pPr>
            <a:r>
              <a:rPr lang="en-US" altLang="x-none" sz="1600" dirty="0" smtClean="0"/>
              <a:t>The </a:t>
            </a:r>
            <a:r>
              <a:rPr lang="en-US" altLang="x-none" sz="1600" dirty="0"/>
              <a:t>executive ranks in PR are still predominantly male, but the number of females has increased dramatically in the past several years </a:t>
            </a:r>
            <a:endParaRPr lang="en-US" altLang="x-none" sz="1600" dirty="0" smtClean="0"/>
          </a:p>
          <a:p>
            <a:pPr marL="609600" indent="-609600" algn="just">
              <a:spcBef>
                <a:spcPts val="0"/>
              </a:spcBef>
            </a:pPr>
            <a:r>
              <a:rPr lang="en-US" altLang="x-none" sz="1600" dirty="0"/>
              <a:t>The advent of “Transparency”—companies committed to being more open—the   public is demanding more accountability from all of society’s institutions </a:t>
            </a:r>
          </a:p>
          <a:p>
            <a:pPr marL="609600" indent="-609600" algn="just">
              <a:spcBef>
                <a:spcPts val="0"/>
              </a:spcBef>
            </a:pPr>
            <a:r>
              <a:rPr lang="en-US" altLang="x-none" sz="1600" dirty="0"/>
              <a:t>The Internet/Websites allow companies to share more “insider”-type information they may not have shared in the past </a:t>
            </a:r>
          </a:p>
          <a:p>
            <a:pPr marL="609600" indent="-609600" algn="just">
              <a:spcBef>
                <a:spcPts val="0"/>
              </a:spcBef>
            </a:pPr>
            <a:r>
              <a:rPr lang="en-US" altLang="x-none" sz="1600" dirty="0"/>
              <a:t>Rise of Social Media—a new category of “mass” communications that PR must tap into with RSS feeds, podcasts, blogs, vlogs, YouTube, </a:t>
            </a:r>
            <a:r>
              <a:rPr lang="en-US" altLang="x-none" sz="1600" dirty="0" err="1"/>
              <a:t>MySpace</a:t>
            </a:r>
            <a:r>
              <a:rPr lang="en-US" altLang="x-none" sz="1600" dirty="0"/>
              <a:t>, Facebook, webcasts, etc. New opp. to communicate</a:t>
            </a:r>
            <a:r>
              <a:rPr lang="en-US" altLang="x-none" sz="1600" dirty="0" smtClean="0"/>
              <a:t>!</a:t>
            </a:r>
          </a:p>
          <a:p>
            <a:pPr marL="609600" indent="-609600" algn="just">
              <a:lnSpc>
                <a:spcPct val="90000"/>
              </a:lnSpc>
            </a:pPr>
            <a:r>
              <a:rPr lang="en-US" altLang="x-none" sz="1600" dirty="0"/>
              <a:t>Increased Emphasis on Evaluation—PR pros will continue to improve measurement techniques for showing management how their activities actually contribute to the bottom line.</a:t>
            </a:r>
          </a:p>
          <a:p>
            <a:pPr marL="609600" indent="-609600" algn="just">
              <a:lnSpc>
                <a:spcPct val="90000"/>
              </a:lnSpc>
            </a:pPr>
            <a:r>
              <a:rPr lang="en-US" altLang="x-none" sz="1600" dirty="0"/>
              <a:t>Managing the 24/7 News Cycle—the need for PR people to constantly update information, answer journalists’ inquiries at all hours of the days, and be aware that any and all information is readily available to a worldwide audience</a:t>
            </a:r>
            <a:r>
              <a:rPr lang="en-US" altLang="x-none" sz="1600" dirty="0" smtClean="0"/>
              <a:t>.</a:t>
            </a:r>
          </a:p>
          <a:p>
            <a:pPr marL="609600" indent="-609600" algn="just">
              <a:lnSpc>
                <a:spcPct val="90000"/>
              </a:lnSpc>
            </a:pPr>
            <a:r>
              <a:rPr lang="en-US" altLang="x-none" sz="1600" dirty="0"/>
              <a:t>New Direction in Mass Media—Traditional media aren’t what they used to be.  </a:t>
            </a:r>
          </a:p>
          <a:p>
            <a:pPr marL="609600" indent="-609600" algn="just">
              <a:lnSpc>
                <a:spcPct val="90000"/>
              </a:lnSpc>
            </a:pPr>
            <a:r>
              <a:rPr lang="en-US" altLang="x-none" sz="1600" dirty="0"/>
              <a:t>Circulation of U.S. daily newspapers down 11 percent since 1990 and network evening news ratings are down 34 percent since 1993.  Local news share is down 16 percent since 1997.  Even cable ratings have been flat since 2001.  </a:t>
            </a:r>
          </a:p>
          <a:p>
            <a:pPr marL="609600" indent="-609600" algn="just">
              <a:lnSpc>
                <a:spcPct val="90000"/>
              </a:lnSpc>
            </a:pPr>
            <a:r>
              <a:rPr lang="en-US" altLang="x-none" sz="1600" dirty="0"/>
              <a:t>PR is now expanding communication tools to account for the fact that no single mass media, or combination of them, will be a good vehicle for reaching key publics.  There is, for example, more electronic preparation of media materials. To many professionals, the printed news release and media kit are becoming artifacts of the </a:t>
            </a:r>
            <a:r>
              <a:rPr lang="en-US" altLang="x-none" sz="1600"/>
              <a:t>past</a:t>
            </a:r>
            <a:r>
              <a:rPr lang="en-US" altLang="x-none" sz="1600" smtClean="0"/>
              <a:t>.</a:t>
            </a:r>
            <a:endParaRPr lang="en-US" altLang="x-none" sz="1500" dirty="0"/>
          </a:p>
          <a:p>
            <a:pPr algn="just">
              <a:spcBef>
                <a:spcPts val="0"/>
              </a:spcBef>
            </a:pPr>
            <a:endParaRPr lang="en-US" altLang="x-none" sz="15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xmlns="" id="{5DA86AA8-5DEC-5450-EE37-364506903871}"/>
              </a:ext>
            </a:extLst>
          </p:cNvPr>
          <p:cNvSpPr>
            <a:spLocks noGrp="1" noRot="1" noChangeArrowheads="1"/>
          </p:cNvSpPr>
          <p:nvPr>
            <p:ph type="title"/>
          </p:nvPr>
        </p:nvSpPr>
        <p:spPr/>
        <p:txBody>
          <a:bodyPr/>
          <a:lstStyle/>
          <a:p>
            <a:r>
              <a:rPr lang="en-US" altLang="x-none" sz="4000"/>
              <a:t>“PR” has been around a long time…</a:t>
            </a:r>
          </a:p>
        </p:txBody>
      </p:sp>
      <p:sp>
        <p:nvSpPr>
          <p:cNvPr id="7171" name="Rectangle 3">
            <a:extLst>
              <a:ext uri="{FF2B5EF4-FFF2-40B4-BE49-F238E27FC236}">
                <a16:creationId xmlns:a16="http://schemas.microsoft.com/office/drawing/2014/main" xmlns="" id="{4DD3B7EB-2C13-A219-BBAB-8FC4D88526D7}"/>
              </a:ext>
            </a:extLst>
          </p:cNvPr>
          <p:cNvSpPr>
            <a:spLocks noGrp="1" noChangeArrowheads="1"/>
          </p:cNvSpPr>
          <p:nvPr>
            <p:ph type="body" idx="1"/>
          </p:nvPr>
        </p:nvSpPr>
        <p:spPr>
          <a:xfrm>
            <a:off x="0" y="1143000"/>
            <a:ext cx="9144000" cy="5715000"/>
          </a:xfrm>
        </p:spPr>
        <p:txBody>
          <a:bodyPr/>
          <a:lstStyle/>
          <a:p>
            <a:pPr algn="just">
              <a:spcBef>
                <a:spcPts val="0"/>
              </a:spcBef>
            </a:pPr>
            <a:r>
              <a:rPr lang="en-US" altLang="x-none" sz="3700" dirty="0"/>
              <a:t>While a 20th century development in terms of a profession, techniques used to persuade people to accept the authority of the government and religion have been used throughout time.</a:t>
            </a:r>
          </a:p>
          <a:p>
            <a:pPr algn="just">
              <a:spcBef>
                <a:spcPts val="0"/>
              </a:spcBef>
            </a:pPr>
            <a:r>
              <a:rPr lang="en-US" altLang="x-none" sz="3700" dirty="0"/>
              <a:t>Techniques </a:t>
            </a:r>
            <a:r>
              <a:rPr lang="en-US" altLang="x-none" sz="3700" dirty="0" smtClean="0"/>
              <a:t>such </a:t>
            </a:r>
            <a:r>
              <a:rPr lang="en-US" altLang="x-none" sz="3700" dirty="0"/>
              <a:t>as:  interpersonal communication, speeches, art, literature, staged events, and publicity.  </a:t>
            </a:r>
          </a:p>
          <a:p>
            <a:pPr algn="just">
              <a:spcBef>
                <a:spcPts val="0"/>
              </a:spcBef>
            </a:pPr>
            <a:r>
              <a:rPr lang="en-US" altLang="x-none" sz="3700" dirty="0"/>
              <a:t>Not called public relations at the time but the purpose and effect were the same as today.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A60676F6-C761-7F2A-D6C9-56B55378778D}"/>
              </a:ext>
            </a:extLst>
          </p:cNvPr>
          <p:cNvSpPr>
            <a:spLocks noGrp="1"/>
          </p:cNvSpPr>
          <p:nvPr>
            <p:ph type="title"/>
          </p:nvPr>
        </p:nvSpPr>
        <p:spPr>
          <a:xfrm>
            <a:off x="0" y="17585"/>
            <a:ext cx="9144000" cy="714252"/>
          </a:xfrm>
        </p:spPr>
        <p:txBody>
          <a:bodyPr/>
          <a:lstStyle/>
          <a:p>
            <a:r>
              <a:rPr lang="en-US" sz="6000" b="1" i="0" dirty="0">
                <a:solidFill>
                  <a:schemeClr val="accent4"/>
                </a:solidFill>
                <a:effectLst>
                  <a:outerShdw blurRad="38100" dist="38100" dir="2700000" algn="tl">
                    <a:srgbClr val="000000">
                      <a:alpha val="43137"/>
                    </a:srgbClr>
                  </a:outerShdw>
                </a:effectLst>
              </a:rPr>
              <a:t>Origins of Public Relations</a:t>
            </a:r>
            <a:r>
              <a:rPr lang="en-US" sz="6000" dirty="0">
                <a:solidFill>
                  <a:schemeClr val="accent4"/>
                </a:solidFill>
                <a:effectLst>
                  <a:outerShdw blurRad="38100" dist="38100" dir="2700000" algn="tl">
                    <a:srgbClr val="000000">
                      <a:alpha val="43137"/>
                    </a:srgbClr>
                  </a:outerShdw>
                </a:effectLst>
              </a:rPr>
              <a:t> </a:t>
            </a:r>
            <a:endParaRPr lang="x-none" sz="6000" dirty="0">
              <a:solidFill>
                <a:schemeClr val="accent4"/>
              </a:solidFill>
              <a:effectLst>
                <a:outerShdw blurRad="38100" dist="38100" dir="2700000" algn="tl">
                  <a:srgbClr val="000000">
                    <a:alpha val="43137"/>
                  </a:srgbClr>
                </a:outerShdw>
              </a:effectLst>
            </a:endParaRPr>
          </a:p>
        </p:txBody>
      </p:sp>
      <p:sp>
        <p:nvSpPr>
          <p:cNvPr id="3" name="عنصر نائب للمحتوى 2">
            <a:extLst>
              <a:ext uri="{FF2B5EF4-FFF2-40B4-BE49-F238E27FC236}">
                <a16:creationId xmlns:a16="http://schemas.microsoft.com/office/drawing/2014/main" xmlns="" id="{DD36827B-5C39-9581-AAEA-3E4BF89D2510}"/>
              </a:ext>
            </a:extLst>
          </p:cNvPr>
          <p:cNvSpPr>
            <a:spLocks noGrp="1"/>
          </p:cNvSpPr>
          <p:nvPr>
            <p:ph idx="1"/>
          </p:nvPr>
        </p:nvSpPr>
        <p:spPr>
          <a:xfrm>
            <a:off x="0" y="742388"/>
            <a:ext cx="9144000" cy="6098027"/>
          </a:xfrm>
        </p:spPr>
        <p:txBody>
          <a:bodyPr/>
          <a:lstStyle/>
          <a:p>
            <a:pPr algn="just">
              <a:spcBef>
                <a:spcPts val="0"/>
              </a:spcBef>
            </a:pPr>
            <a:r>
              <a:rPr lang="en-US" sz="2200" b="0" i="0" dirty="0" smtClean="0">
                <a:solidFill>
                  <a:schemeClr val="accent4"/>
                </a:solidFill>
                <a:effectLst>
                  <a:outerShdw blurRad="38100" dist="38100" dir="2700000" algn="tl">
                    <a:srgbClr val="000000">
                      <a:alpha val="43137"/>
                    </a:srgbClr>
                  </a:outerShdw>
                </a:effectLst>
              </a:rPr>
              <a:t>Public </a:t>
            </a:r>
            <a:r>
              <a:rPr lang="en-US" sz="2200" b="0" i="0" dirty="0">
                <a:solidFill>
                  <a:schemeClr val="accent4"/>
                </a:solidFill>
                <a:effectLst>
                  <a:outerShdw blurRad="38100" dist="38100" dir="2700000" algn="tl">
                    <a:srgbClr val="000000">
                      <a:alpha val="43137"/>
                    </a:srgbClr>
                  </a:outerShdw>
                </a:effectLst>
              </a:rPr>
              <a:t>relations is essential to human existence and communal living.</a:t>
            </a:r>
          </a:p>
          <a:p>
            <a:pPr algn="just">
              <a:spcBef>
                <a:spcPts val="0"/>
              </a:spcBef>
            </a:pPr>
            <a:r>
              <a:rPr lang="en-US" sz="2200" b="0" i="0" dirty="0">
                <a:solidFill>
                  <a:schemeClr val="accent4"/>
                </a:solidFill>
                <a:effectLst>
                  <a:outerShdw blurRad="38100" dist="38100" dir="2700000" algn="tl">
                    <a:srgbClr val="000000">
                      <a:alpha val="43137"/>
                    </a:srgbClr>
                  </a:outerShdw>
                </a:effectLst>
              </a:rPr>
              <a:t>Although modern public relations evolved in the 20th century it has ancient </a:t>
            </a:r>
            <a:r>
              <a:rPr lang="en-US" sz="2200" b="0" i="0" dirty="0" smtClean="0">
                <a:solidFill>
                  <a:schemeClr val="accent4"/>
                </a:solidFill>
                <a:effectLst>
                  <a:outerShdw blurRad="38100" dist="38100" dir="2700000" algn="tl">
                    <a:srgbClr val="000000">
                      <a:alpha val="43137"/>
                    </a:srgbClr>
                  </a:outerShdw>
                </a:effectLst>
              </a:rPr>
              <a:t>roots, </a:t>
            </a:r>
            <a:r>
              <a:rPr lang="en-US" sz="2200" b="0" i="0" dirty="0">
                <a:solidFill>
                  <a:schemeClr val="accent4"/>
                </a:solidFill>
                <a:effectLst>
                  <a:outerShdw blurRad="38100" dist="38100" dir="2700000" algn="tl">
                    <a:srgbClr val="000000">
                      <a:alpha val="43137"/>
                    </a:srgbClr>
                  </a:outerShdw>
                </a:effectLst>
              </a:rPr>
              <a:t>the leaders understood the importance of influencing public opinion through persuasion.</a:t>
            </a:r>
          </a:p>
          <a:p>
            <a:pPr algn="just">
              <a:spcBef>
                <a:spcPts val="0"/>
              </a:spcBef>
            </a:pPr>
            <a:r>
              <a:rPr lang="en-US" sz="2200" b="0" i="0" dirty="0" err="1">
                <a:solidFill>
                  <a:schemeClr val="accent4"/>
                </a:solidFill>
                <a:effectLst>
                  <a:outerShdw blurRad="38100" dist="38100" dir="2700000" algn="tl">
                    <a:srgbClr val="000000">
                      <a:alpha val="43137"/>
                    </a:srgbClr>
                  </a:outerShdw>
                </a:effectLst>
              </a:rPr>
              <a:t>Seitel</a:t>
            </a:r>
            <a:r>
              <a:rPr lang="en-US" sz="2200" b="0" i="0" dirty="0">
                <a:solidFill>
                  <a:schemeClr val="accent4"/>
                </a:solidFill>
                <a:effectLst>
                  <a:outerShdw blurRad="38100" dist="38100" dir="2700000" algn="tl">
                    <a:srgbClr val="000000">
                      <a:alpha val="43137"/>
                    </a:srgbClr>
                  </a:outerShdw>
                </a:effectLst>
              </a:rPr>
              <a:t> (2001</a:t>
            </a:r>
            <a:r>
              <a:rPr lang="en-US" sz="2200" b="0" i="0" dirty="0" smtClean="0">
                <a:solidFill>
                  <a:schemeClr val="accent4"/>
                </a:solidFill>
                <a:effectLst>
                  <a:outerShdw blurRad="38100" dist="38100" dir="2700000" algn="tl">
                    <a:srgbClr val="000000">
                      <a:alpha val="43137"/>
                    </a:srgbClr>
                  </a:outerShdw>
                </a:effectLst>
              </a:rPr>
              <a:t>)</a:t>
            </a:r>
            <a:r>
              <a:rPr lang="fr-FR" sz="2200" b="0" i="0" dirty="0" smtClean="0">
                <a:solidFill>
                  <a:schemeClr val="accent4"/>
                </a:solidFill>
                <a:effectLst>
                  <a:outerShdw blurRad="38100" dist="38100" dir="2700000" algn="tl">
                    <a:srgbClr val="000000">
                      <a:alpha val="43137"/>
                    </a:srgbClr>
                  </a:outerShdw>
                </a:effectLst>
              </a:rPr>
              <a:t>: </a:t>
            </a:r>
            <a:r>
              <a:rPr lang="en-US" sz="2200" b="0" i="0" dirty="0" smtClean="0">
                <a:solidFill>
                  <a:schemeClr val="accent4"/>
                </a:solidFill>
                <a:effectLst>
                  <a:outerShdw blurRad="38100" dist="38100" dir="2700000" algn="tl">
                    <a:srgbClr val="000000">
                      <a:alpha val="43137"/>
                    </a:srgbClr>
                  </a:outerShdw>
                </a:effectLst>
              </a:rPr>
              <a:t>archeologists </a:t>
            </a:r>
            <a:r>
              <a:rPr lang="en-US" sz="2200" b="0" i="0" dirty="0">
                <a:solidFill>
                  <a:schemeClr val="accent4"/>
                </a:solidFill>
                <a:effectLst>
                  <a:outerShdw blurRad="38100" dist="38100" dir="2700000" algn="tl">
                    <a:srgbClr val="000000">
                      <a:alpha val="43137"/>
                    </a:srgbClr>
                  </a:outerShdw>
                </a:effectLst>
              </a:rPr>
              <a:t>found a farm bulletin in Iraq that told farmers of 1800 B.C. the latest techniques of harvesting, sowing and irrigating. </a:t>
            </a:r>
          </a:p>
          <a:p>
            <a:pPr algn="just">
              <a:spcBef>
                <a:spcPts val="0"/>
              </a:spcBef>
            </a:pPr>
            <a:r>
              <a:rPr lang="en-US" sz="2200" b="0" i="0" dirty="0">
                <a:solidFill>
                  <a:schemeClr val="accent4"/>
                </a:solidFill>
                <a:effectLst>
                  <a:outerShdw blurRad="38100" dist="38100" dir="2700000" algn="tl">
                    <a:srgbClr val="000000">
                      <a:alpha val="43137"/>
                    </a:srgbClr>
                  </a:outerShdw>
                </a:effectLst>
              </a:rPr>
              <a:t>The aim of the persuasion was that the more food farmers grew, the better the citizenry are and the wealthier the country became. </a:t>
            </a:r>
          </a:p>
          <a:p>
            <a:pPr algn="just">
              <a:spcBef>
                <a:spcPts val="0"/>
              </a:spcBef>
            </a:pPr>
            <a:r>
              <a:rPr lang="en-US" sz="2200" b="0" i="0" dirty="0">
                <a:solidFill>
                  <a:schemeClr val="accent4"/>
                </a:solidFill>
                <a:effectLst>
                  <a:outerShdw blurRad="38100" dist="38100" dir="2700000" algn="tl">
                    <a:srgbClr val="000000">
                      <a:alpha val="43137"/>
                    </a:srgbClr>
                  </a:outerShdw>
                </a:effectLst>
              </a:rPr>
              <a:t>This was planned persuasion to reach a specific public for a particular purpose, in other words, public relations. </a:t>
            </a:r>
          </a:p>
          <a:p>
            <a:pPr algn="just">
              <a:spcBef>
                <a:spcPts val="0"/>
              </a:spcBef>
            </a:pPr>
            <a:r>
              <a:rPr lang="en-US" sz="2200" b="0" i="0" dirty="0" smtClean="0">
                <a:solidFill>
                  <a:schemeClr val="accent4"/>
                </a:solidFill>
                <a:effectLst>
                  <a:outerShdw blurRad="38100" dist="38100" dir="2700000" algn="tl">
                    <a:srgbClr val="000000">
                      <a:alpha val="43137"/>
                    </a:srgbClr>
                  </a:outerShdw>
                </a:effectLst>
              </a:rPr>
              <a:t>Edward </a:t>
            </a:r>
            <a:r>
              <a:rPr lang="en-US" sz="2200" b="0" i="0" dirty="0" err="1" smtClean="0">
                <a:solidFill>
                  <a:schemeClr val="accent4"/>
                </a:solidFill>
                <a:effectLst>
                  <a:outerShdw blurRad="38100" dist="38100" dir="2700000" algn="tl">
                    <a:srgbClr val="000000">
                      <a:alpha val="43137"/>
                    </a:srgbClr>
                  </a:outerShdw>
                </a:effectLst>
              </a:rPr>
              <a:t>Bernays</a:t>
            </a:r>
            <a:r>
              <a:rPr lang="fr-FR" sz="2200" dirty="0" smtClean="0">
                <a:solidFill>
                  <a:schemeClr val="accent4"/>
                </a:solidFill>
                <a:effectLst>
                  <a:outerShdw blurRad="38100" dist="38100" dir="2700000" algn="tl">
                    <a:srgbClr val="000000">
                      <a:alpha val="43137"/>
                    </a:srgbClr>
                  </a:outerShdw>
                </a:effectLst>
              </a:rPr>
              <a:t>:</a:t>
            </a:r>
            <a:r>
              <a:rPr lang="en-US" sz="2200" b="0" i="0" dirty="0" smtClean="0">
                <a:solidFill>
                  <a:schemeClr val="accent4"/>
                </a:solidFill>
                <a:effectLst>
                  <a:outerShdw blurRad="38100" dist="38100" dir="2700000" algn="tl">
                    <a:srgbClr val="000000">
                      <a:alpha val="43137"/>
                    </a:srgbClr>
                  </a:outerShdw>
                </a:effectLst>
              </a:rPr>
              <a:t> ‘</a:t>
            </a:r>
            <a:r>
              <a:rPr lang="en-US" sz="2200" b="0" i="0" dirty="0">
                <a:solidFill>
                  <a:schemeClr val="accent4"/>
                </a:solidFill>
                <a:effectLst>
                  <a:outerShdw blurRad="38100" dist="38100" dir="2700000" algn="tl">
                    <a:srgbClr val="000000">
                      <a:alpha val="43137"/>
                    </a:srgbClr>
                  </a:outerShdw>
                </a:effectLst>
              </a:rPr>
              <a:t>the three main elements of public relations which are informing people, persuading people and integrating people with people are practically as old as society.</a:t>
            </a:r>
          </a:p>
          <a:p>
            <a:pPr algn="just">
              <a:spcBef>
                <a:spcPts val="0"/>
              </a:spcBef>
            </a:pPr>
            <a:r>
              <a:rPr lang="en-US" sz="2200" b="0" i="0" dirty="0">
                <a:solidFill>
                  <a:schemeClr val="accent4"/>
                </a:solidFill>
                <a:effectLst>
                  <a:outerShdw blurRad="38100" dist="38100" dir="2700000" algn="tl">
                    <a:srgbClr val="000000">
                      <a:alpha val="43137"/>
                    </a:srgbClr>
                  </a:outerShdw>
                </a:effectLst>
              </a:rPr>
              <a:t>The force of public relations was visible in ancient </a:t>
            </a:r>
            <a:r>
              <a:rPr lang="en-US" sz="2200" b="0" i="0" dirty="0" smtClean="0">
                <a:solidFill>
                  <a:schemeClr val="accent4"/>
                </a:solidFill>
                <a:effectLst>
                  <a:outerShdw blurRad="38100" dist="38100" dir="2700000" algn="tl">
                    <a:srgbClr val="000000">
                      <a:alpha val="43137"/>
                    </a:srgbClr>
                  </a:outerShdw>
                </a:effectLst>
              </a:rPr>
              <a:t>Rome. </a:t>
            </a:r>
          </a:p>
          <a:p>
            <a:pPr algn="just">
              <a:spcBef>
                <a:spcPts val="0"/>
              </a:spcBef>
            </a:pPr>
            <a:r>
              <a:rPr lang="en-US" sz="2200" b="0" i="0" dirty="0" smtClean="0">
                <a:solidFill>
                  <a:schemeClr val="accent4"/>
                </a:solidFill>
                <a:effectLst>
                  <a:outerShdw blurRad="38100" dist="38100" dir="2700000" algn="tl">
                    <a:srgbClr val="000000">
                      <a:alpha val="43137"/>
                    </a:srgbClr>
                  </a:outerShdw>
                </a:effectLst>
              </a:rPr>
              <a:t>Julius Caesar, one of the greatest of the Roman emperors, is said to be a particularly master in the persuasive technique. When faced with an upcoming battle, Caesar would rally public support through assorted publications and staged events .</a:t>
            </a:r>
          </a:p>
          <a:p>
            <a:pPr algn="just">
              <a:spcBef>
                <a:spcPts val="0"/>
              </a:spcBef>
            </a:pPr>
            <a:endParaRPr lang="x-none" sz="1600" dirty="0">
              <a:solidFill>
                <a:schemeClr val="accent4"/>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3651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xmlns="" id="{507F478A-4C5C-8125-20D1-3F6A9A4A0C19}"/>
              </a:ext>
            </a:extLst>
          </p:cNvPr>
          <p:cNvSpPr>
            <a:spLocks noGrp="1"/>
          </p:cNvSpPr>
          <p:nvPr>
            <p:ph idx="1"/>
          </p:nvPr>
        </p:nvSpPr>
        <p:spPr>
          <a:xfrm>
            <a:off x="0" y="0"/>
            <a:ext cx="9144000" cy="6858000"/>
          </a:xfrm>
        </p:spPr>
        <p:txBody>
          <a:bodyPr/>
          <a:lstStyle/>
          <a:p>
            <a:pPr marL="342900" lvl="0" indent="-342900" algn="just" rtl="0">
              <a:spcBef>
                <a:spcPts val="0"/>
              </a:spcBef>
              <a:spcAft>
                <a:spcPts val="0"/>
              </a:spcAft>
              <a:buFont typeface="Symbol" panose="05050102010706020507" pitchFamily="18" charset="2"/>
              <a:buBlip>
                <a:blip r:embed="rId2"/>
              </a:buBlip>
            </a:pPr>
            <a:r>
              <a:rPr lang="en-US" sz="2700" b="0" i="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In ancient Greece, a high premium was placed on communication skills: The best</a:t>
            </a:r>
            <a:r>
              <a:rPr lang="en-US" sz="270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
            </a:r>
            <a:br>
              <a:rPr lang="en-US" sz="270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br>
            <a:r>
              <a:rPr lang="en-US" sz="2700" b="0" i="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speakers were generally elected to leadership positions. </a:t>
            </a:r>
            <a:endParaRPr lang="x-none" sz="270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endParaRPr>
          </a:p>
          <a:p>
            <a:pPr marL="342900" lvl="0" indent="-342900" algn="just">
              <a:spcBef>
                <a:spcPts val="0"/>
              </a:spcBef>
              <a:spcAft>
                <a:spcPts val="0"/>
              </a:spcAft>
              <a:buFont typeface="Symbol" panose="05050102010706020507" pitchFamily="18" charset="2"/>
              <a:buBlip>
                <a:blip r:embed="rId2"/>
              </a:buBlip>
            </a:pPr>
            <a:r>
              <a:rPr lang="en-US" sz="2700" b="0" i="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Greek politicians enlisted</a:t>
            </a:r>
            <a:r>
              <a:rPr lang="en-US" sz="270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 </a:t>
            </a:r>
            <a:r>
              <a:rPr lang="en-US" sz="2700" b="0" i="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the aid of sophists to help fight verbal wars.</a:t>
            </a:r>
            <a:endParaRPr lang="x-none" sz="270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endParaRPr>
          </a:p>
          <a:p>
            <a:pPr marL="342900" lvl="0" indent="-342900" algn="just">
              <a:spcBef>
                <a:spcPts val="0"/>
              </a:spcBef>
              <a:spcAft>
                <a:spcPts val="0"/>
              </a:spcAft>
              <a:buFont typeface="Symbol" panose="05050102010706020507" pitchFamily="18" charset="2"/>
              <a:buBlip>
                <a:blip r:embed="rId2"/>
              </a:buBlip>
            </a:pPr>
            <a:r>
              <a:rPr lang="en-US" sz="2700" b="0" i="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Public relations was used many centuries</a:t>
            </a:r>
            <a:r>
              <a:rPr lang="en-US" sz="270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 </a:t>
            </a:r>
            <a:r>
              <a:rPr lang="en-US" sz="2700" b="0" i="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ago in England where the kings maintained Lords Chancellor as ‘keepers of the</a:t>
            </a:r>
            <a:r>
              <a:rPr lang="en-US" sz="270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 </a:t>
            </a:r>
            <a:r>
              <a:rPr lang="en-US" sz="2700" b="0" i="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king’s conscience’, as there was an acknowledge need for a third party to facilitate</a:t>
            </a:r>
            <a:r>
              <a:rPr lang="en-US" sz="270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 </a:t>
            </a:r>
            <a:r>
              <a:rPr lang="en-US" sz="2700" b="0" i="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communication and adjustment between the government and the people.</a:t>
            </a:r>
            <a:endParaRPr lang="x-none" sz="270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endParaRPr>
          </a:p>
          <a:p>
            <a:pPr marL="342900" lvl="0" indent="-342900" algn="just">
              <a:spcBef>
                <a:spcPts val="0"/>
              </a:spcBef>
              <a:spcAft>
                <a:spcPts val="0"/>
              </a:spcAft>
              <a:buFont typeface="Symbol" panose="05050102010706020507" pitchFamily="18" charset="2"/>
              <a:buBlip>
                <a:blip r:embed="rId2"/>
              </a:buBlip>
            </a:pPr>
            <a:r>
              <a:rPr lang="en-US" sz="2700" b="0" i="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The spread of Christianity in the Middle Ages could be </a:t>
            </a:r>
            <a:r>
              <a:rPr lang="en-US" sz="2700" b="0" i="0" dirty="0" smtClean="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linked </a:t>
            </a:r>
            <a:r>
              <a:rPr lang="en-US" sz="2700" b="0" i="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to the use of public</a:t>
            </a:r>
            <a:r>
              <a:rPr lang="en-US" sz="270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 </a:t>
            </a:r>
            <a:r>
              <a:rPr lang="en-US" sz="2700" b="0" i="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relations in modern times. </a:t>
            </a:r>
            <a:endParaRPr lang="x-none" sz="270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endParaRPr>
          </a:p>
          <a:p>
            <a:pPr lvl="0" algn="just">
              <a:spcBef>
                <a:spcPts val="0"/>
              </a:spcBef>
              <a:spcAft>
                <a:spcPts val="0"/>
              </a:spcAft>
              <a:buBlip>
                <a:blip r:embed="rId2"/>
              </a:buBlip>
            </a:pPr>
            <a:r>
              <a:rPr lang="en-US" sz="2700" b="0" i="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The Church simply wanted to inform the</a:t>
            </a:r>
            <a:r>
              <a:rPr lang="en-US" sz="270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 </a:t>
            </a:r>
            <a:r>
              <a:rPr lang="en-US" sz="2700" b="0" i="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public about the advantages of </a:t>
            </a:r>
            <a:r>
              <a:rPr lang="en-US" sz="2700" b="0" i="0" dirty="0" smtClean="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Catholicism</a:t>
            </a:r>
            <a:r>
              <a:rPr lang="fr-FR" sz="2800" dirty="0" smtClean="0">
                <a:solidFill>
                  <a:schemeClr val="accent4"/>
                </a:solidFill>
                <a:effectLst>
                  <a:outerShdw blurRad="38100" dist="38100" dir="2700000" algn="tl">
                    <a:srgbClr val="000000">
                      <a:alpha val="43137"/>
                    </a:srgbClr>
                  </a:outerShdw>
                </a:effectLst>
              </a:rPr>
              <a:t>:</a:t>
            </a:r>
            <a:r>
              <a:rPr lang="en-US" sz="2700" b="0" i="0" dirty="0" smtClean="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 </a:t>
            </a:r>
            <a:r>
              <a:rPr lang="en-US" sz="2700" b="0" i="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This was the origin of propaganda and</a:t>
            </a:r>
            <a:r>
              <a:rPr lang="en-US" sz="270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 </a:t>
            </a:r>
            <a:r>
              <a:rPr lang="en-US" sz="2700" b="0" i="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it has been suggested that the roots of public relations lie in the development of</a:t>
            </a:r>
            <a:r>
              <a:rPr lang="en-US" sz="270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 </a:t>
            </a:r>
            <a:r>
              <a:rPr lang="en-US" sz="2700" b="0" i="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rPr>
              <a:t>propaganda.</a:t>
            </a:r>
            <a:endParaRPr lang="x-none" sz="2700" dirty="0">
              <a:solidFill>
                <a:schemeClr val="accent4"/>
              </a:solidFill>
              <a:effectLst>
                <a:outerShdw blurRad="38100" dist="38100" dir="2700000" algn="tl">
                  <a:srgbClr val="000000">
                    <a:alpha val="43137"/>
                  </a:srgbClr>
                </a:outerShdw>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3635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xmlns="" id="{4CB88B97-8427-522D-989A-69F141E4C1BB}"/>
              </a:ext>
            </a:extLst>
          </p:cNvPr>
          <p:cNvSpPr>
            <a:spLocks noGrp="1" noRot="1" noChangeArrowheads="1"/>
          </p:cNvSpPr>
          <p:nvPr>
            <p:ph type="title"/>
          </p:nvPr>
        </p:nvSpPr>
        <p:spPr>
          <a:xfrm>
            <a:off x="0" y="0"/>
            <a:ext cx="9144000" cy="533400"/>
          </a:xfrm>
        </p:spPr>
        <p:txBody>
          <a:bodyPr/>
          <a:lstStyle/>
          <a:p>
            <a:r>
              <a:rPr lang="en-US" altLang="x-none" sz="3800" dirty="0"/>
              <a:t>Evolution of PR’s three principal </a:t>
            </a:r>
            <a:r>
              <a:rPr lang="en-US" altLang="x-none" sz="3800" dirty="0" smtClean="0"/>
              <a:t>functions</a:t>
            </a:r>
            <a:endParaRPr lang="en-US" altLang="x-none" sz="3800" dirty="0"/>
          </a:p>
        </p:txBody>
      </p:sp>
      <p:sp>
        <p:nvSpPr>
          <p:cNvPr id="8195" name="Rectangle 3">
            <a:extLst>
              <a:ext uri="{FF2B5EF4-FFF2-40B4-BE49-F238E27FC236}">
                <a16:creationId xmlns:a16="http://schemas.microsoft.com/office/drawing/2014/main" xmlns="" id="{72D6F769-B9FF-6717-1D6C-D39D9AAD157D}"/>
              </a:ext>
            </a:extLst>
          </p:cNvPr>
          <p:cNvSpPr>
            <a:spLocks noGrp="1" noChangeArrowheads="1"/>
          </p:cNvSpPr>
          <p:nvPr>
            <p:ph type="body" idx="1"/>
          </p:nvPr>
        </p:nvSpPr>
        <p:spPr>
          <a:xfrm>
            <a:off x="0" y="539931"/>
            <a:ext cx="9124406" cy="6318069"/>
          </a:xfrm>
        </p:spPr>
        <p:txBody>
          <a:bodyPr/>
          <a:lstStyle/>
          <a:p>
            <a:pPr algn="just">
              <a:spcBef>
                <a:spcPts val="0"/>
              </a:spcBef>
            </a:pPr>
            <a:r>
              <a:rPr lang="en-US" altLang="x-none" dirty="0"/>
              <a:t>Press </a:t>
            </a:r>
            <a:r>
              <a:rPr lang="en-US" altLang="x-none" dirty="0" err="1"/>
              <a:t>agentry</a:t>
            </a:r>
            <a:r>
              <a:rPr lang="en-US" altLang="x-none" dirty="0"/>
              <a:t>—1800s were the </a:t>
            </a:r>
            <a:br>
              <a:rPr lang="en-US" altLang="x-none" dirty="0"/>
            </a:br>
            <a:r>
              <a:rPr lang="en-US" altLang="x-none" dirty="0"/>
              <a:t>“Golden Age” of the press agent</a:t>
            </a:r>
          </a:p>
          <a:p>
            <a:pPr lvl="1" algn="just">
              <a:spcBef>
                <a:spcPts val="0"/>
              </a:spcBef>
              <a:buFont typeface="Wingdings" panose="05000000000000000000" pitchFamily="2" charset="2"/>
              <a:buNone/>
            </a:pPr>
            <a:r>
              <a:rPr lang="en-US" altLang="x-none" sz="3200" dirty="0"/>
              <a:t>Think Daniel Boone, Davy Crockett, </a:t>
            </a:r>
          </a:p>
          <a:p>
            <a:pPr lvl="1" algn="just">
              <a:spcBef>
                <a:spcPts val="0"/>
              </a:spcBef>
              <a:buFont typeface="Wingdings" panose="05000000000000000000" pitchFamily="2" charset="2"/>
              <a:buNone/>
            </a:pPr>
            <a:r>
              <a:rPr lang="en-US" altLang="x-none" sz="3200" dirty="0"/>
              <a:t>Buffalo Bill and Annie </a:t>
            </a:r>
            <a:r>
              <a:rPr lang="en-US" altLang="x-none" sz="3200" dirty="0" smtClean="0"/>
              <a:t>Oakley</a:t>
            </a:r>
            <a:r>
              <a:rPr lang="en-US" altLang="x-none" sz="3200" dirty="0"/>
              <a:t>			</a:t>
            </a:r>
          </a:p>
          <a:p>
            <a:pPr algn="just">
              <a:spcBef>
                <a:spcPts val="0"/>
              </a:spcBef>
            </a:pPr>
            <a:r>
              <a:rPr lang="en-US" altLang="x-none" dirty="0"/>
              <a:t>Publicity—placing stories in the media</a:t>
            </a:r>
          </a:p>
          <a:p>
            <a:pPr algn="just">
              <a:spcBef>
                <a:spcPts val="0"/>
              </a:spcBef>
            </a:pPr>
            <a:r>
              <a:rPr lang="en-US" altLang="x-none" dirty="0"/>
              <a:t>Counseling—advising clients and management </a:t>
            </a:r>
          </a:p>
          <a:p>
            <a:pPr lvl="1" algn="just">
              <a:spcBef>
                <a:spcPts val="0"/>
              </a:spcBef>
            </a:pPr>
            <a:r>
              <a:rPr lang="en-US" altLang="x-none" sz="3200" dirty="0"/>
              <a:t>hyping:  the promotion of movie and television stars, books, magazines, etc. through shrewd use of the media and other devices</a:t>
            </a:r>
          </a:p>
          <a:p>
            <a:pPr lvl="1" algn="just">
              <a:spcBef>
                <a:spcPts val="0"/>
              </a:spcBef>
            </a:pPr>
            <a:r>
              <a:rPr lang="en-US" altLang="x-none" sz="3200" dirty="0"/>
              <a:t>press agent:  is at the center of hyping and </a:t>
            </a:r>
            <a:r>
              <a:rPr lang="en-US" altLang="x-none" sz="3200" dirty="0" smtClean="0"/>
              <a:t>“</a:t>
            </a:r>
            <a:r>
              <a:rPr lang="en-US" altLang="x-none" sz="3200" dirty="0"/>
              <a:t>a person whose work is to get publicity for an individual, organization, etc.” </a:t>
            </a:r>
          </a:p>
        </p:txBody>
      </p:sp>
      <p:pic>
        <p:nvPicPr>
          <p:cNvPr id="8198" name="Picture 6">
            <a:extLst>
              <a:ext uri="{FF2B5EF4-FFF2-40B4-BE49-F238E27FC236}">
                <a16:creationId xmlns:a16="http://schemas.microsoft.com/office/drawing/2014/main" xmlns="" id="{ABAB0F86-F175-200E-DCB9-333F653E6BB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91400" y="762000"/>
            <a:ext cx="1733006" cy="208687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xmlns="" id="{FDBE2167-D3EC-1398-FE80-6939E3EBDC8A}"/>
              </a:ext>
            </a:extLst>
          </p:cNvPr>
          <p:cNvSpPr>
            <a:spLocks noGrp="1" noChangeArrowheads="1"/>
          </p:cNvSpPr>
          <p:nvPr>
            <p:ph type="body" idx="1"/>
          </p:nvPr>
        </p:nvSpPr>
        <p:spPr>
          <a:xfrm>
            <a:off x="17416" y="6531"/>
            <a:ext cx="9126583" cy="6927669"/>
          </a:xfrm>
        </p:spPr>
        <p:txBody>
          <a:bodyPr/>
          <a:lstStyle/>
          <a:p>
            <a:pPr algn="just">
              <a:spcBef>
                <a:spcPts val="0"/>
              </a:spcBef>
            </a:pPr>
            <a:r>
              <a:rPr lang="en-US" altLang="x-none" sz="3300" dirty="0" err="1"/>
              <a:t>Pseudoevent</a:t>
            </a:r>
            <a:r>
              <a:rPr lang="en-US" altLang="x-none" sz="3300" dirty="0"/>
              <a:t>—a planned happening that occurs primarily for the purpose of being reported.  </a:t>
            </a:r>
          </a:p>
          <a:p>
            <a:pPr algn="just">
              <a:spcBef>
                <a:spcPts val="0"/>
              </a:spcBef>
            </a:pPr>
            <a:r>
              <a:rPr lang="en-US" altLang="x-none" sz="3300" dirty="0"/>
              <a:t>Phineas T. Barnum—the great American showman of the 19th century was the master of the </a:t>
            </a:r>
            <a:r>
              <a:rPr lang="en-US" altLang="x-none" sz="3300" dirty="0" err="1" smtClean="0"/>
              <a:t>pseudoevent</a:t>
            </a:r>
            <a:r>
              <a:rPr lang="en-US" altLang="x-none" sz="3300" dirty="0" smtClean="0"/>
              <a:t>.</a:t>
            </a:r>
          </a:p>
          <a:p>
            <a:pPr algn="just">
              <a:spcBef>
                <a:spcPts val="0"/>
              </a:spcBef>
            </a:pPr>
            <a:r>
              <a:rPr lang="en-US" altLang="x-none" sz="3300" dirty="0" smtClean="0"/>
              <a:t>Publicity</a:t>
            </a:r>
            <a:r>
              <a:rPr lang="en-US" altLang="x-none" sz="3300" dirty="0"/>
              <a:t>:  consists mainly of the issuing of news releases to the media about the activities of an organization or an individual, is one of the earliest forms of PR.  </a:t>
            </a:r>
            <a:endParaRPr lang="en-US" altLang="x-none" sz="3300" dirty="0" smtClean="0"/>
          </a:p>
          <a:p>
            <a:pPr algn="just">
              <a:spcBef>
                <a:spcPts val="0"/>
              </a:spcBef>
            </a:pPr>
            <a:r>
              <a:rPr lang="en-US" altLang="x-none" sz="3300" dirty="0" smtClean="0"/>
              <a:t>As </a:t>
            </a:r>
            <a:r>
              <a:rPr lang="en-US" altLang="x-none" sz="3300" dirty="0"/>
              <a:t>far back as the Roman period, Julius Caesar ordered the posting of a news sheet outside the Forum to inform citizens of the actions of Roman legislators</a:t>
            </a:r>
          </a:p>
          <a:p>
            <a:pPr>
              <a:lnSpc>
                <a:spcPct val="90000"/>
              </a:lnSpc>
              <a:buFont typeface="Wingdings" panose="05000000000000000000" pitchFamily="2" charset="2"/>
              <a:buNone/>
            </a:pPr>
            <a:endParaRPr lang="en-US" altLang="x-none"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7BF362B7-58E9-D915-88A3-941649C40CA4}"/>
              </a:ext>
            </a:extLst>
          </p:cNvPr>
          <p:cNvSpPr>
            <a:spLocks noGrp="1"/>
          </p:cNvSpPr>
          <p:nvPr>
            <p:ph type="title"/>
          </p:nvPr>
        </p:nvSpPr>
        <p:spPr>
          <a:xfrm>
            <a:off x="-3517" y="0"/>
            <a:ext cx="9144000" cy="433754"/>
          </a:xfrm>
        </p:spPr>
        <p:txBody>
          <a:bodyPr/>
          <a:lstStyle/>
          <a:p>
            <a:r>
              <a:rPr lang="en-US" sz="3000" b="1" i="0" dirty="0">
                <a:solidFill>
                  <a:schemeClr val="accent4"/>
                </a:solidFill>
                <a:effectLst>
                  <a:outerShdw blurRad="38100" dist="38100" dir="2700000" algn="tl">
                    <a:srgbClr val="000000">
                      <a:alpha val="43137"/>
                    </a:srgbClr>
                  </a:outerShdw>
                </a:effectLst>
                <a:latin typeface="+mn-lt"/>
              </a:rPr>
              <a:t>Factors </a:t>
            </a:r>
            <a:r>
              <a:rPr lang="en-US" sz="3000" b="1" i="0" dirty="0" smtClean="0">
                <a:solidFill>
                  <a:schemeClr val="accent4"/>
                </a:solidFill>
                <a:effectLst>
                  <a:outerShdw blurRad="38100" dist="38100" dir="2700000" algn="tl">
                    <a:srgbClr val="000000">
                      <a:alpha val="43137"/>
                    </a:srgbClr>
                  </a:outerShdw>
                </a:effectLst>
                <a:latin typeface="+mn-lt"/>
              </a:rPr>
              <a:t>contributing </a:t>
            </a:r>
            <a:r>
              <a:rPr lang="en-US" sz="3000" b="1" i="0" dirty="0">
                <a:solidFill>
                  <a:schemeClr val="accent4"/>
                </a:solidFill>
                <a:effectLst>
                  <a:outerShdw blurRad="38100" dist="38100" dir="2700000" algn="tl">
                    <a:srgbClr val="000000">
                      <a:alpha val="43137"/>
                    </a:srgbClr>
                  </a:outerShdw>
                </a:effectLst>
                <a:latin typeface="+mn-lt"/>
              </a:rPr>
              <a:t>to the development of modern PR</a:t>
            </a:r>
            <a:endParaRPr lang="x-none" sz="3000" dirty="0">
              <a:solidFill>
                <a:schemeClr val="accent4"/>
              </a:solidFill>
              <a:effectLst>
                <a:outerShdw blurRad="38100" dist="38100" dir="2700000" algn="tl">
                  <a:srgbClr val="000000">
                    <a:alpha val="43137"/>
                  </a:srgbClr>
                </a:outerShdw>
              </a:effectLst>
              <a:latin typeface="+mn-lt"/>
            </a:endParaRPr>
          </a:p>
        </p:txBody>
      </p:sp>
      <p:graphicFrame>
        <p:nvGraphicFramePr>
          <p:cNvPr id="4" name="عنصر نائب للمحتوى 3">
            <a:extLst>
              <a:ext uri="{FF2B5EF4-FFF2-40B4-BE49-F238E27FC236}">
                <a16:creationId xmlns:a16="http://schemas.microsoft.com/office/drawing/2014/main" xmlns="" id="{9CB0E0B3-08B9-371A-65E8-6F6686ECAE5F}"/>
              </a:ext>
            </a:extLst>
          </p:cNvPr>
          <p:cNvGraphicFramePr>
            <a:graphicFrameLocks noGrp="1"/>
          </p:cNvGraphicFramePr>
          <p:nvPr>
            <p:ph idx="1"/>
            <p:extLst>
              <p:ext uri="{D42A27DB-BD31-4B8C-83A1-F6EECF244321}">
                <p14:modId xmlns:p14="http://schemas.microsoft.com/office/powerpoint/2010/main" val="3628324455"/>
              </p:ext>
            </p:extLst>
          </p:nvPr>
        </p:nvGraphicFramePr>
        <p:xfrm>
          <a:off x="1" y="433754"/>
          <a:ext cx="9140482" cy="640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65129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xmlns="" id="{C9624D44-7289-2A1B-532F-38853E2CF0BC}"/>
              </a:ext>
            </a:extLst>
          </p:cNvPr>
          <p:cNvSpPr>
            <a:spLocks noGrp="1" noRot="1" noChangeArrowheads="1"/>
          </p:cNvSpPr>
          <p:nvPr>
            <p:ph type="title"/>
          </p:nvPr>
        </p:nvSpPr>
        <p:spPr>
          <a:xfrm>
            <a:off x="0" y="17417"/>
            <a:ext cx="9144000" cy="515983"/>
          </a:xfrm>
        </p:spPr>
        <p:txBody>
          <a:bodyPr/>
          <a:lstStyle/>
          <a:p>
            <a:r>
              <a:rPr lang="en-US" altLang="x-none" sz="3500" dirty="0" smtClean="0"/>
              <a:t>Key 20th century </a:t>
            </a:r>
            <a:r>
              <a:rPr lang="en-US" altLang="x-none" sz="3500" dirty="0" smtClean="0"/>
              <a:t>US</a:t>
            </a:r>
            <a:r>
              <a:rPr lang="en-US" altLang="x-none" sz="3500" dirty="0" smtClean="0"/>
              <a:t> figures who advanced PR</a:t>
            </a:r>
            <a:endParaRPr lang="en-US" altLang="x-none" sz="3500" dirty="0"/>
          </a:p>
        </p:txBody>
      </p:sp>
      <p:sp>
        <p:nvSpPr>
          <p:cNvPr id="10243" name="Rectangle 3">
            <a:extLst>
              <a:ext uri="{FF2B5EF4-FFF2-40B4-BE49-F238E27FC236}">
                <a16:creationId xmlns:a16="http://schemas.microsoft.com/office/drawing/2014/main" xmlns="" id="{2149245F-F796-7F8D-4EB5-137EEA4F5B67}"/>
              </a:ext>
            </a:extLst>
          </p:cNvPr>
          <p:cNvSpPr>
            <a:spLocks noGrp="1" noChangeArrowheads="1"/>
          </p:cNvSpPr>
          <p:nvPr>
            <p:ph type="body" idx="1"/>
          </p:nvPr>
        </p:nvSpPr>
        <p:spPr>
          <a:xfrm>
            <a:off x="0" y="2025831"/>
            <a:ext cx="9144000" cy="4832169"/>
          </a:xfrm>
        </p:spPr>
        <p:txBody>
          <a:bodyPr/>
          <a:lstStyle/>
          <a:p>
            <a:pPr lvl="1" algn="just">
              <a:spcBef>
                <a:spcPts val="0"/>
              </a:spcBef>
            </a:pPr>
            <a:r>
              <a:rPr lang="en-US" altLang="x-none" sz="3000" dirty="0" smtClean="0"/>
              <a:t>Henry </a:t>
            </a:r>
            <a:r>
              <a:rPr lang="en-US" altLang="x-none" sz="3000" dirty="0"/>
              <a:t>Ford—recognized as the first major industrialist to utilize two basic PR concepts:  “positioning” – the idea that credit and publicity always go to those who do something first-- and ready accessibility to the press </a:t>
            </a:r>
          </a:p>
          <a:p>
            <a:pPr lvl="1" algn="just">
              <a:spcBef>
                <a:spcPts val="0"/>
              </a:spcBef>
            </a:pPr>
            <a:r>
              <a:rPr lang="en-US" altLang="x-none" sz="3000" dirty="0"/>
              <a:t>Theodore Roosevelt:  proved a master in generating publicity.  He was the first president to make extensive use of news conferences and interviewing in drumming up support for his projects.  </a:t>
            </a:r>
            <a:endParaRPr lang="en-US" altLang="x-none" sz="3000" dirty="0" smtClean="0"/>
          </a:p>
          <a:p>
            <a:pPr lvl="1" algn="just">
              <a:spcBef>
                <a:spcPts val="0"/>
              </a:spcBef>
            </a:pPr>
            <a:r>
              <a:rPr lang="en-US" altLang="x-none" sz="3000" dirty="0" smtClean="0"/>
              <a:t>And </a:t>
            </a:r>
            <a:r>
              <a:rPr lang="en-US" altLang="x-none" sz="3000" dirty="0"/>
              <a:t>he knew the value of the presidential tour for publicity purposes </a:t>
            </a:r>
          </a:p>
          <a:p>
            <a:pPr>
              <a:lnSpc>
                <a:spcPct val="90000"/>
              </a:lnSpc>
              <a:buFont typeface="Wingdings" panose="05000000000000000000" pitchFamily="2" charset="2"/>
              <a:buNone/>
            </a:pPr>
            <a:endParaRPr lang="en-US" altLang="x-none" sz="2800" dirty="0"/>
          </a:p>
        </p:txBody>
      </p:sp>
      <p:pic>
        <p:nvPicPr>
          <p:cNvPr id="10245" name="Picture 5" descr="Go to fullsize image">
            <a:hlinkClick r:id="rId2"/>
            <a:extLst>
              <a:ext uri="{FF2B5EF4-FFF2-40B4-BE49-F238E27FC236}">
                <a16:creationId xmlns:a16="http://schemas.microsoft.com/office/drawing/2014/main" xmlns="" id="{9332E6B6-CB4F-F298-DA0B-ECA7F8FB59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71500"/>
            <a:ext cx="144780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10247" name="Picture 7" descr="Go to fullsize image">
            <a:hlinkClick r:id="rId4"/>
            <a:extLst>
              <a:ext uri="{FF2B5EF4-FFF2-40B4-BE49-F238E27FC236}">
                <a16:creationId xmlns:a16="http://schemas.microsoft.com/office/drawing/2014/main" xmlns="" id="{68652726-86A4-0469-4086-C184B308696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26387" y="590550"/>
            <a:ext cx="1217613" cy="1676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70" name="Picture 6" descr="Go to fullsize image">
            <a:hlinkClick r:id="rId2"/>
            <a:extLst>
              <a:ext uri="{FF2B5EF4-FFF2-40B4-BE49-F238E27FC236}">
                <a16:creationId xmlns:a16="http://schemas.microsoft.com/office/drawing/2014/main" xmlns="" id="{C1099E5D-B355-DF42-0381-FD2AD5AAB1A1}"/>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17418" y="0"/>
            <a:ext cx="1356612" cy="1295400"/>
          </a:xfrm>
        </p:spPr>
      </p:pic>
      <p:sp>
        <p:nvSpPr>
          <p:cNvPr id="11267" name="Rectangle 3">
            <a:extLst>
              <a:ext uri="{FF2B5EF4-FFF2-40B4-BE49-F238E27FC236}">
                <a16:creationId xmlns:a16="http://schemas.microsoft.com/office/drawing/2014/main" xmlns="" id="{CA46BD8B-B52A-73B6-E419-3DD4EC6F8898}"/>
              </a:ext>
            </a:extLst>
          </p:cNvPr>
          <p:cNvSpPr>
            <a:spLocks noGrp="1" noChangeArrowheads="1"/>
          </p:cNvSpPr>
          <p:nvPr>
            <p:ph type="body" sz="half" idx="2"/>
          </p:nvPr>
        </p:nvSpPr>
        <p:spPr>
          <a:xfrm>
            <a:off x="-17418" y="1295400"/>
            <a:ext cx="9161418" cy="5562600"/>
          </a:xfrm>
        </p:spPr>
        <p:txBody>
          <a:bodyPr/>
          <a:lstStyle/>
          <a:p>
            <a:pPr lvl="1" algn="just">
              <a:spcBef>
                <a:spcPts val="0"/>
              </a:spcBef>
              <a:buFont typeface="Courier New" panose="02070309020205020404" pitchFamily="49" charset="0"/>
              <a:buChar char="o"/>
            </a:pPr>
            <a:r>
              <a:rPr lang="en-US" altLang="x-none" sz="2300" dirty="0"/>
              <a:t>Ivy Lee:  the first public relations counselor</a:t>
            </a:r>
          </a:p>
          <a:p>
            <a:pPr lvl="1" algn="just">
              <a:spcBef>
                <a:spcPts val="0"/>
              </a:spcBef>
              <a:buFont typeface="Courier New" panose="02070309020205020404" pitchFamily="49" charset="0"/>
              <a:buChar char="o"/>
            </a:pPr>
            <a:r>
              <a:rPr lang="en-US" altLang="x-none" sz="2300" dirty="0"/>
              <a:t>Lee was a former business reporter at the New York World.  </a:t>
            </a:r>
          </a:p>
          <a:p>
            <a:pPr lvl="1" algn="just">
              <a:spcBef>
                <a:spcPts val="0"/>
              </a:spcBef>
              <a:buFont typeface="Courier New" panose="02070309020205020404" pitchFamily="49" charset="0"/>
              <a:buChar char="o"/>
            </a:pPr>
            <a:r>
              <a:rPr lang="en-US" altLang="x-none" sz="2300" dirty="0"/>
              <a:t>Emergence of modern PR began in 1906 when Lee was hired by the coal industry, then embroiled in a strike.  Miners leaders was talking to reporters, providing facts and figures, but coal owners leader had refused to talk to the press.  </a:t>
            </a:r>
          </a:p>
          <a:p>
            <a:pPr lvl="1" algn="just">
              <a:spcBef>
                <a:spcPts val="0"/>
              </a:spcBef>
              <a:buFont typeface="Courier New" panose="02070309020205020404" pitchFamily="49" charset="0"/>
              <a:buChar char="o"/>
            </a:pPr>
            <a:r>
              <a:rPr lang="en-US" altLang="x-none" sz="2300" dirty="0"/>
              <a:t>Lee persuaded leaders to change their attitude.  Lee issued a “Declaration of Principles” which signaled the end of the “public-be damned” attitude of business and the beginning of the “public-be-informed” era.  </a:t>
            </a:r>
          </a:p>
          <a:p>
            <a:pPr lvl="1" algn="just">
              <a:spcBef>
                <a:spcPts val="0"/>
              </a:spcBef>
              <a:buFont typeface="Courier New" panose="02070309020205020404" pitchFamily="49" charset="0"/>
              <a:buChar char="o"/>
            </a:pPr>
            <a:r>
              <a:rPr lang="en-US" altLang="x-none" sz="2300" dirty="0"/>
              <a:t>Lee in 1914 was hired by industrialist John D. Rockefeller in the wake of the “Ludlow Massacre” in Colorado, a strike at Rockefeller’s fuel and iron plant.  He got Rockefeller to talk to the press and the striking workers, staged events and portrayed the tycoon as seriously concerned about his </a:t>
            </a:r>
            <a:r>
              <a:rPr lang="en-US" altLang="x-none" sz="2300" dirty="0" smtClean="0"/>
              <a:t>workers</a:t>
            </a:r>
            <a:endParaRPr lang="en-US" altLang="x-none" sz="2300" dirty="0"/>
          </a:p>
        </p:txBody>
      </p:sp>
    </p:spTree>
  </p:cSld>
  <p:clrMapOvr>
    <a:masterClrMapping/>
  </p:clrMapOvr>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x-none" sz="1800" b="0" i="0" u="none" strike="noStrike" cap="none" normalizeH="0" baseline="0" smtClean="0">
            <a:ln>
              <a:noFill/>
            </a:ln>
            <a:solidFill>
              <a:schemeClr val="tx1"/>
            </a:solidFill>
            <a:effectLst/>
            <a:latin typeface="Garamond" panose="02020404030301010803"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x-none" sz="1800" b="0" i="0" u="none" strike="noStrike" cap="none" normalizeH="0" baseline="0" smtClean="0">
            <a:ln>
              <a:noFill/>
            </a:ln>
            <a:solidFill>
              <a:schemeClr val="tx1"/>
            </a:solidFill>
            <a:effectLst/>
            <a:latin typeface="Garamond" panose="02020404030301010803"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Stream</Template>
  <TotalTime>1621</TotalTime>
  <Words>1590</Words>
  <Application>Microsoft Office PowerPoint</Application>
  <PresentationFormat>Affichage à l'écran (4:3)</PresentationFormat>
  <Paragraphs>80</Paragraphs>
  <Slides>14</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14</vt:i4>
      </vt:variant>
    </vt:vector>
  </HeadingPairs>
  <TitlesOfParts>
    <vt:vector size="21" baseType="lpstr">
      <vt:lpstr>Arial</vt:lpstr>
      <vt:lpstr>Calibri</vt:lpstr>
      <vt:lpstr>Courier New</vt:lpstr>
      <vt:lpstr>Garamond</vt:lpstr>
      <vt:lpstr>Symbol</vt:lpstr>
      <vt:lpstr>Wingdings</vt:lpstr>
      <vt:lpstr>Stream</vt:lpstr>
      <vt:lpstr>HISTORICAL ORIGINS AND PIONEERS OF PUBLIC RELATIONS  </vt:lpstr>
      <vt:lpstr>“PR” has been around a long time…</vt:lpstr>
      <vt:lpstr>Origins of Public Relations </vt:lpstr>
      <vt:lpstr>Présentation PowerPoint</vt:lpstr>
      <vt:lpstr>Evolution of PR’s three principal functions</vt:lpstr>
      <vt:lpstr>Présentation PowerPoint</vt:lpstr>
      <vt:lpstr>Factors contributing to the development of modern PR</vt:lpstr>
      <vt:lpstr>Key 20th century US figures who advanced PR</vt:lpstr>
      <vt:lpstr>Présentation PowerPoint</vt:lpstr>
      <vt:lpstr>Présentation PowerPoint</vt:lpstr>
      <vt:lpstr>Présentation PowerPoint</vt:lpstr>
      <vt:lpstr>PR’s Evolving Practice and Philosophy</vt:lpstr>
      <vt:lpstr>Présentation PowerPoint</vt:lpstr>
      <vt:lpstr>Trends in PR</vt:lpstr>
    </vt:vector>
  </TitlesOfParts>
  <Company>College of Charleston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Evolution of  Public Relations</dc:title>
  <dc:creator>harwoodp</dc:creator>
  <cp:lastModifiedBy>YS</cp:lastModifiedBy>
  <cp:revision>14</cp:revision>
  <dcterms:created xsi:type="dcterms:W3CDTF">2007-01-18T00:48:15Z</dcterms:created>
  <dcterms:modified xsi:type="dcterms:W3CDTF">2022-11-23T09:24:43Z</dcterms:modified>
</cp:coreProperties>
</file>