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7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1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8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4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0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6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7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2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596B-1D27-46B1-8303-AC1F9C989DB3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84A4-B67D-4880-A7F0-09BA4E314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1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17: Project Implementation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095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 Completion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Deliverables constructed</a:t>
            </a:r>
          </a:p>
          <a:p>
            <a:r>
              <a:rPr lang="en-US" dirty="0" smtClean="0"/>
              <a:t>Customer has accepted </a:t>
            </a:r>
          </a:p>
          <a:p>
            <a:r>
              <a:rPr lang="en-US" dirty="0" smtClean="0"/>
              <a:t>Review the phase to determine if the project is ready for 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4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plans made in the planning phase</a:t>
            </a:r>
          </a:p>
          <a:p>
            <a:r>
              <a:rPr lang="en-US" dirty="0" smtClean="0"/>
              <a:t>Manage problems </a:t>
            </a:r>
          </a:p>
          <a:p>
            <a:r>
              <a:rPr lang="en-US" dirty="0" smtClean="0"/>
              <a:t>Manage change requests and changes</a:t>
            </a:r>
          </a:p>
          <a:p>
            <a:r>
              <a:rPr lang="en-US" dirty="0" smtClean="0"/>
              <a:t>Schedule compression:</a:t>
            </a:r>
          </a:p>
          <a:p>
            <a:pPr lvl="1"/>
            <a:r>
              <a:rPr lang="en-US" dirty="0" smtClean="0"/>
              <a:t>Crashing</a:t>
            </a:r>
          </a:p>
          <a:p>
            <a:pPr lvl="1"/>
            <a:r>
              <a:rPr lang="en-US" dirty="0" smtClean="0"/>
              <a:t>Fast tracking</a:t>
            </a:r>
          </a:p>
          <a:p>
            <a:r>
              <a:rPr lang="en-US" dirty="0" smtClean="0"/>
              <a:t>Implementation phase completion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6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87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Implementation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Directing the Work</a:t>
            </a:r>
          </a:p>
          <a:p>
            <a:r>
              <a:rPr lang="en-US" dirty="0" smtClean="0"/>
              <a:t>Change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7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Project Execution</a:t>
            </a:r>
          </a:p>
          <a:p>
            <a:r>
              <a:rPr lang="en-US" dirty="0" smtClean="0"/>
              <a:t>Implementation follows Project Planning phase</a:t>
            </a:r>
          </a:p>
          <a:p>
            <a:r>
              <a:rPr lang="en-US" dirty="0" smtClean="0"/>
              <a:t>PM follows the plan and handles any problems that arise</a:t>
            </a:r>
          </a:p>
          <a:p>
            <a:r>
              <a:rPr lang="en-US" dirty="0" smtClean="0"/>
              <a:t>Actual work is done to produce the deliverables</a:t>
            </a:r>
          </a:p>
          <a:p>
            <a:r>
              <a:rPr lang="en-US" dirty="0" smtClean="0"/>
              <a:t>Project change requests are managed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40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project manager during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 the deliverables</a:t>
            </a:r>
          </a:p>
          <a:p>
            <a:r>
              <a:rPr lang="en-US" dirty="0" smtClean="0"/>
              <a:t>Control quality</a:t>
            </a:r>
          </a:p>
          <a:p>
            <a:r>
              <a:rPr lang="en-US" dirty="0" smtClean="0"/>
              <a:t>Manage project team performance</a:t>
            </a:r>
          </a:p>
          <a:p>
            <a:pPr lvl="1"/>
            <a:r>
              <a:rPr lang="en-US" dirty="0" smtClean="0"/>
              <a:t>Determine how to measure</a:t>
            </a:r>
          </a:p>
          <a:p>
            <a:pPr lvl="1"/>
            <a:r>
              <a:rPr lang="en-US" dirty="0" smtClean="0"/>
              <a:t>Measure</a:t>
            </a:r>
          </a:p>
          <a:p>
            <a:pPr lvl="1"/>
            <a:r>
              <a:rPr lang="en-US" dirty="0" smtClean="0"/>
              <a:t>Provide feedback and support</a:t>
            </a:r>
          </a:p>
          <a:p>
            <a:r>
              <a:rPr lang="en-US" dirty="0" smtClean="0"/>
              <a:t>Change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0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may change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scope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planned process </a:t>
            </a:r>
            <a:endParaRPr lang="en-US" dirty="0" smtClean="0"/>
          </a:p>
          <a:p>
            <a:pPr lvl="1"/>
            <a:r>
              <a:rPr lang="en-US" dirty="0" smtClean="0"/>
              <a:t>the schedule</a:t>
            </a:r>
            <a:endParaRPr lang="en-US" dirty="0" smtClean="0"/>
          </a:p>
          <a:p>
            <a:r>
              <a:rPr lang="en-US" dirty="0" smtClean="0"/>
              <a:t>Ensure you have developed a change control </a:t>
            </a:r>
            <a:r>
              <a:rPr lang="en-US" dirty="0" smtClean="0"/>
              <a:t>process during the project planning phase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0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Control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consists of</a:t>
            </a:r>
          </a:p>
          <a:p>
            <a:pPr lvl="1"/>
            <a:r>
              <a:rPr lang="en-US" dirty="0" smtClean="0"/>
              <a:t>Change request (use a form)</a:t>
            </a:r>
          </a:p>
          <a:p>
            <a:pPr lvl="1"/>
            <a:r>
              <a:rPr lang="en-US" dirty="0" smtClean="0"/>
              <a:t>Review and approval process</a:t>
            </a:r>
          </a:p>
          <a:p>
            <a:pPr lvl="1"/>
            <a:r>
              <a:rPr lang="en-US" dirty="0" smtClean="0"/>
              <a:t>Tracking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85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requirement to deliver sooner than identified in the original schedule, or to make up for project delays.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Crashing</a:t>
            </a:r>
          </a:p>
          <a:p>
            <a:pPr lvl="1"/>
            <a:r>
              <a:rPr lang="en-US" dirty="0" smtClean="0"/>
              <a:t>Fast-tracking</a:t>
            </a:r>
          </a:p>
          <a:p>
            <a:r>
              <a:rPr lang="en-US" dirty="0" smtClean="0"/>
              <a:t>Not free of costs and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19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Crashing</a:t>
            </a:r>
          </a:p>
          <a:p>
            <a:pPr lvl="1"/>
            <a:r>
              <a:rPr lang="en-US" dirty="0" smtClean="0"/>
              <a:t>Add more resources to a critical task to try to speed it up</a:t>
            </a:r>
          </a:p>
          <a:p>
            <a:pPr lvl="1"/>
            <a:r>
              <a:rPr lang="en-US" dirty="0" smtClean="0"/>
              <a:t>Always costs more</a:t>
            </a:r>
          </a:p>
          <a:p>
            <a:pPr lvl="1"/>
            <a:r>
              <a:rPr lang="en-US" dirty="0" smtClean="0"/>
              <a:t>Does not always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4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tracking</a:t>
            </a:r>
          </a:p>
          <a:p>
            <a:pPr lvl="1"/>
            <a:r>
              <a:rPr lang="en-US" dirty="0" smtClean="0"/>
              <a:t>Activities that were planned to do in sequence, modify to do them in parallel</a:t>
            </a:r>
          </a:p>
          <a:p>
            <a:pPr lvl="1"/>
            <a:r>
              <a:rPr lang="en-US" dirty="0" smtClean="0"/>
              <a:t>Adds to project risk</a:t>
            </a:r>
          </a:p>
          <a:p>
            <a:pPr lvl="1"/>
            <a:r>
              <a:rPr lang="en-US" dirty="0" smtClean="0"/>
              <a:t>May increase need to redo some work</a:t>
            </a:r>
          </a:p>
        </p:txBody>
      </p:sp>
    </p:spTree>
    <p:extLst>
      <p:ext uri="{BB962C8B-B14F-4D97-AF65-F5344CB8AC3E}">
        <p14:creationId xmlns:p14="http://schemas.microsoft.com/office/powerpoint/2010/main" val="3986719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Project Management</vt:lpstr>
      <vt:lpstr>Project Implementation Overview</vt:lpstr>
      <vt:lpstr>Implementation Phase</vt:lpstr>
      <vt:lpstr>The project manager during implementation</vt:lpstr>
      <vt:lpstr>Change Control</vt:lpstr>
      <vt:lpstr>Change Control Process</vt:lpstr>
      <vt:lpstr>Schedule compression</vt:lpstr>
      <vt:lpstr>Schedule compression</vt:lpstr>
      <vt:lpstr>Schedule compression</vt:lpstr>
      <vt:lpstr>Implementation Phase Completion</vt:lpstr>
      <vt:lpstr>Implementation phase 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Douglas College</dc:creator>
  <cp:lastModifiedBy>Douglas College</cp:lastModifiedBy>
  <cp:revision>5</cp:revision>
  <dcterms:created xsi:type="dcterms:W3CDTF">2014-06-17T20:29:28Z</dcterms:created>
  <dcterms:modified xsi:type="dcterms:W3CDTF">2014-06-24T16:20:34Z</dcterms:modified>
</cp:coreProperties>
</file>