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312" r:id="rId5"/>
    <p:sldId id="259" r:id="rId6"/>
    <p:sldId id="282" r:id="rId7"/>
    <p:sldId id="283" r:id="rId8"/>
    <p:sldId id="284" r:id="rId9"/>
    <p:sldId id="285" r:id="rId10"/>
    <p:sldId id="286" r:id="rId11"/>
    <p:sldId id="313" r:id="rId12"/>
    <p:sldId id="314" r:id="rId13"/>
    <p:sldId id="315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288861" y="6304285"/>
            <a:ext cx="24897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2: Project Management Overview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he_triad_constraints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pma.ch/" TargetMode="External"/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Management Overview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Triple constraint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All the constraints can be grouped into these three: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34" y="2760879"/>
            <a:ext cx="4110533" cy="299740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5711400"/>
            <a:ext cx="7886700" cy="38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050" dirty="0"/>
              <a:t>The triad constraints by John M. Kennedy T. (</a:t>
            </a:r>
            <a:r>
              <a:rPr lang="en-CA" sz="1050" dirty="0">
                <a:hlinkClick r:id="rId3"/>
              </a:rPr>
              <a:t>http://commons.wikimedia.org/wiki/File:The_triad_constraints.jpg</a:t>
            </a:r>
            <a:r>
              <a:rPr lang="en-CA" sz="1050" dirty="0"/>
              <a:t>) used under CC-BY-SA license (</a:t>
            </a:r>
            <a:r>
              <a:rPr lang="en-CA" sz="1050" dirty="0">
                <a:hlinkClick r:id="rId4"/>
              </a:rPr>
              <a:t>https://creativecommons.org/licenses/by-sa/3.0/</a:t>
            </a:r>
            <a:r>
              <a:rPr lang="en-CA" sz="1050" dirty="0"/>
              <a:t>)</a:t>
            </a:r>
            <a:endParaRPr lang="en-CA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Expertise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Application knowledge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Industry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Technical specialty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Managerial area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Understanding the project environment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Cultural, social, political, international, physical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Management knowledge and skills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Interpersonal skills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Communication, influence, leadership, motivation, negotiation and problem solving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Standards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Standards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PMI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http://www.pmi.org/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CAPM, PMP and other professional standards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IPMA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Project Management Association: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http://ipma.ch/ 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Several certifications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definition: unique, time-limited, can tell when it is over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success: satisfied client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constraints: time, scope, cost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expertise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environment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knowledge and skills</a:t>
            </a:r>
          </a:p>
        </p:txBody>
      </p:sp>
    </p:spTree>
    <p:extLst>
      <p:ext uri="{BB962C8B-B14F-4D97-AF65-F5344CB8AC3E}">
        <p14:creationId xmlns:p14="http://schemas.microsoft.com/office/powerpoint/2010/main" val="18553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 of the chapter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a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project success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constraints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expertise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environment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knowledge and skills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Define a project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a project: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Unique product or service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Time-limited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ends when the objectives are achieved or abandoned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can you tell that an activity is unique?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Completely new product or service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Creation of new process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Product or service new to this group of people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Time-limited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have a start and end date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be measured as “will be complete when a particular objective is achieved”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it simply continues forever or to an unspecified end-date it is probably an ongoing business activity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Can tell when it is done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Objective is achieved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limit is reached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Objective is abandoned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Success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Traditionally: on time, within budget and delivers the promised scope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More effective measure: satisfied customer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Group work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 small groups, try to identify the LARGEST project each of you have been involved with.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You do not have to have been the project manager—if not, what was your role? (team member, volunteer, purchaser, ??)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With the group, make it clear how the project you have identified meets the criteria: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Temporary</a:t>
            </a: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constraints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8246</TotalTime>
  <Words>378</Words>
  <Application>Microsoft Office PowerPoint</Application>
  <PresentationFormat>On-screen Show (4:3)</PresentationFormat>
  <Paragraphs>74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Project Management Overview</vt:lpstr>
      <vt:lpstr>Purpose of the chapter</vt:lpstr>
      <vt:lpstr>Define a project</vt:lpstr>
      <vt:lpstr>Unique</vt:lpstr>
      <vt:lpstr>Time-limited</vt:lpstr>
      <vt:lpstr>Can tell when it is done</vt:lpstr>
      <vt:lpstr>Project Success</vt:lpstr>
      <vt:lpstr>Group work</vt:lpstr>
      <vt:lpstr>Project constraints</vt:lpstr>
      <vt:lpstr>Triple constraint</vt:lpstr>
      <vt:lpstr>Project Management Expertise</vt:lpstr>
      <vt:lpstr>Project Management Standards</vt:lpstr>
      <vt:lpstr>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17</cp:revision>
  <dcterms:created xsi:type="dcterms:W3CDTF">2014-06-09T20:10:57Z</dcterms:created>
  <dcterms:modified xsi:type="dcterms:W3CDTF">2014-07-09T16:49:51Z</dcterms:modified>
</cp:coreProperties>
</file>