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9" r:id="rId1"/>
    <p:sldMasterId id="2147483676" r:id="rId2"/>
    <p:sldMasterId id="2147483700" r:id="rId3"/>
  </p:sldMasterIdLst>
  <p:notesMasterIdLst>
    <p:notesMasterId r:id="rId26"/>
  </p:notesMasterIdLst>
  <p:sldIdLst>
    <p:sldId id="269" r:id="rId4"/>
    <p:sldId id="418" r:id="rId5"/>
    <p:sldId id="419" r:id="rId6"/>
    <p:sldId id="420" r:id="rId7"/>
    <p:sldId id="421" r:id="rId8"/>
    <p:sldId id="437" r:id="rId9"/>
    <p:sldId id="436" r:id="rId10"/>
    <p:sldId id="438" r:id="rId11"/>
    <p:sldId id="439" r:id="rId12"/>
    <p:sldId id="422" r:id="rId13"/>
    <p:sldId id="440" r:id="rId14"/>
    <p:sldId id="441" r:id="rId15"/>
    <p:sldId id="442" r:id="rId16"/>
    <p:sldId id="443" r:id="rId17"/>
    <p:sldId id="444" r:id="rId18"/>
    <p:sldId id="445" r:id="rId19"/>
    <p:sldId id="449" r:id="rId20"/>
    <p:sldId id="446" r:id="rId21"/>
    <p:sldId id="447" r:id="rId22"/>
    <p:sldId id="452" r:id="rId23"/>
    <p:sldId id="453" r:id="rId24"/>
    <p:sldId id="283" r:id="rId25"/>
  </p:sldIdLst>
  <p:sldSz cx="9144000" cy="6858000" type="screen4x3"/>
  <p:notesSz cx="6858000" cy="9144000"/>
  <p:defaultTextStyle>
    <a:defPPr>
      <a:defRPr lang="ar-SA"/>
    </a:defPPr>
    <a:lvl1pPr algn="l" rtl="1" eaLnBrk="0" fontAlgn="base" hangingPunct="0">
      <a:spcBef>
        <a:spcPct val="0"/>
      </a:spcBef>
      <a:spcAft>
        <a:spcPct val="0"/>
      </a:spcAft>
      <a:defRPr sz="2000" b="1" u="sng" kern="1200">
        <a:solidFill>
          <a:schemeClr val="tx1"/>
        </a:solidFill>
        <a:latin typeface="Times New Roman" panose="02020603050405020304" pitchFamily="18" charset="0"/>
        <a:ea typeface="+mn-ea"/>
        <a:cs typeface="Arial" panose="020B0604020202020204" pitchFamily="34" charset="0"/>
      </a:defRPr>
    </a:lvl1pPr>
    <a:lvl2pPr marL="457200" algn="l" rtl="1" eaLnBrk="0" fontAlgn="base" hangingPunct="0">
      <a:spcBef>
        <a:spcPct val="0"/>
      </a:spcBef>
      <a:spcAft>
        <a:spcPct val="0"/>
      </a:spcAft>
      <a:defRPr sz="2000" b="1" u="sng" kern="1200">
        <a:solidFill>
          <a:schemeClr val="tx1"/>
        </a:solidFill>
        <a:latin typeface="Times New Roman" panose="02020603050405020304" pitchFamily="18" charset="0"/>
        <a:ea typeface="+mn-ea"/>
        <a:cs typeface="Arial" panose="020B0604020202020204" pitchFamily="34" charset="0"/>
      </a:defRPr>
    </a:lvl2pPr>
    <a:lvl3pPr marL="914400" algn="l" rtl="1" eaLnBrk="0" fontAlgn="base" hangingPunct="0">
      <a:spcBef>
        <a:spcPct val="0"/>
      </a:spcBef>
      <a:spcAft>
        <a:spcPct val="0"/>
      </a:spcAft>
      <a:defRPr sz="2000" b="1" u="sng" kern="1200">
        <a:solidFill>
          <a:schemeClr val="tx1"/>
        </a:solidFill>
        <a:latin typeface="Times New Roman" panose="02020603050405020304" pitchFamily="18" charset="0"/>
        <a:ea typeface="+mn-ea"/>
        <a:cs typeface="Arial" panose="020B0604020202020204" pitchFamily="34" charset="0"/>
      </a:defRPr>
    </a:lvl3pPr>
    <a:lvl4pPr marL="1371600" algn="l" rtl="1" eaLnBrk="0" fontAlgn="base" hangingPunct="0">
      <a:spcBef>
        <a:spcPct val="0"/>
      </a:spcBef>
      <a:spcAft>
        <a:spcPct val="0"/>
      </a:spcAft>
      <a:defRPr sz="2000" b="1" u="sng" kern="1200">
        <a:solidFill>
          <a:schemeClr val="tx1"/>
        </a:solidFill>
        <a:latin typeface="Times New Roman" panose="02020603050405020304" pitchFamily="18" charset="0"/>
        <a:ea typeface="+mn-ea"/>
        <a:cs typeface="Arial" panose="020B0604020202020204" pitchFamily="34" charset="0"/>
      </a:defRPr>
    </a:lvl4pPr>
    <a:lvl5pPr marL="1828800" algn="l" rtl="1" eaLnBrk="0" fontAlgn="base" hangingPunct="0">
      <a:spcBef>
        <a:spcPct val="0"/>
      </a:spcBef>
      <a:spcAft>
        <a:spcPct val="0"/>
      </a:spcAft>
      <a:defRPr sz="2000" b="1" u="sng"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b="1" u="sng"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b="1" u="sng"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b="1" u="sng"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b="1" u="sng"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0066"/>
    <a:srgbClr val="00CC00"/>
    <a:srgbClr val="FFFF99"/>
    <a:srgbClr val="CCFFCC"/>
    <a:srgbClr val="66FF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1381" autoAdjust="0"/>
    <p:restoredTop sz="94714" autoAdjust="0"/>
  </p:normalViewPr>
  <p:slideViewPr>
    <p:cSldViewPr>
      <p:cViewPr varScale="1">
        <p:scale>
          <a:sx n="91" d="100"/>
          <a:sy n="91" d="100"/>
        </p:scale>
        <p:origin x="-10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1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AB2C902-07ED-6F95-01B2-917C201D36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xmlns="" id="{62A7C6A7-06BA-95FA-1FFC-FAF958C5A36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D235F21F-1F75-40BF-A056-3DA5F77CD510}" type="datetimeFigureOut">
              <a:rPr lang="fr-FR"/>
              <a:pPr>
                <a:defRPr/>
              </a:pPr>
              <a:t>03/02/2024</a:t>
            </a:fld>
            <a:endParaRPr lang="fr-FR"/>
          </a:p>
        </p:txBody>
      </p:sp>
      <p:sp>
        <p:nvSpPr>
          <p:cNvPr id="4" name="Espace réservé de l'image des diapositives 3">
            <a:extLst>
              <a:ext uri="{FF2B5EF4-FFF2-40B4-BE49-F238E27FC236}">
                <a16:creationId xmlns:a16="http://schemas.microsoft.com/office/drawing/2014/main" xmlns="" id="{BAABA249-94A5-75FF-A5B6-280C2E9DF18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xmlns="" id="{71977AD1-F57E-768D-7475-CF440C4EA8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xmlns="" id="{D30997F7-DEF2-B612-B64C-065D2AF19F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xmlns="" id="{2C62E221-2873-548B-4B53-8FC20E509A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33B0A42-8261-4FBA-8669-B6EAD4271153}" type="slidenum">
              <a:rPr lang="fr-FR" altLang="en-US"/>
              <a:pPr/>
              <a:t>‹N°›</a:t>
            </a:fld>
            <a:endParaRPr lang="fr-F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xmlns="" id="{BCA29AB8-D09E-0180-2895-6751A1DB3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Espace réservé des commentaires 2">
            <a:extLst>
              <a:ext uri="{FF2B5EF4-FFF2-40B4-BE49-F238E27FC236}">
                <a16:creationId xmlns:a16="http://schemas.microsoft.com/office/drawing/2014/main" xmlns="" id="{3DAF923D-C135-2723-5360-1610B2F651D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cs typeface="Arial" panose="020B0604020202020204" pitchFamily="34" charset="0"/>
            </a:endParaRPr>
          </a:p>
        </p:txBody>
      </p:sp>
      <p:sp>
        <p:nvSpPr>
          <p:cNvPr id="29700" name="Espace réservé du numéro de diapositive 3">
            <a:extLst>
              <a:ext uri="{FF2B5EF4-FFF2-40B4-BE49-F238E27FC236}">
                <a16:creationId xmlns:a16="http://schemas.microsoft.com/office/drawing/2014/main" xmlns="" id="{40C76D7A-6A6E-7341-7525-BA66A5FD108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fld id="{AC133F74-6A30-4285-B5E9-F7808362D087}" type="slidenum">
              <a:rPr lang="fr-FR" altLang="en-US" sz="1200"/>
              <a:pPr/>
              <a:t>3</a:t>
            </a:fld>
            <a:endParaRPr lang="fr-F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F90A63B2-D536-25FE-B648-B24AC8A80906}"/>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xmlns="" id="{3C9BE652-15E3-5E2A-4F95-E687BB535D1E}"/>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4" name="Freeform 4">
              <a:extLst>
                <a:ext uri="{FF2B5EF4-FFF2-40B4-BE49-F238E27FC236}">
                  <a16:creationId xmlns:a16="http://schemas.microsoft.com/office/drawing/2014/main" xmlns="" id="{E7028D45-9177-AD2C-C768-4853C986DA6F}"/>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5" name="Freeform 5">
              <a:extLst>
                <a:ext uri="{FF2B5EF4-FFF2-40B4-BE49-F238E27FC236}">
                  <a16:creationId xmlns:a16="http://schemas.microsoft.com/office/drawing/2014/main" xmlns="" id="{E3792DC7-1A14-8F1F-2BA6-B14D1602B960}"/>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grpSp>
          <p:nvGrpSpPr>
            <p:cNvPr id="6" name="Group 6">
              <a:extLst>
                <a:ext uri="{FF2B5EF4-FFF2-40B4-BE49-F238E27FC236}">
                  <a16:creationId xmlns:a16="http://schemas.microsoft.com/office/drawing/2014/main" xmlns="" id="{54B7BBD0-F555-79C7-E851-00F18B92A98D}"/>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xmlns="" id="{43A6A34E-A892-014E-EC9D-D2BD7FB6BFB3}"/>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27" name="Freeform 8">
                <a:extLst>
                  <a:ext uri="{FF2B5EF4-FFF2-40B4-BE49-F238E27FC236}">
                    <a16:creationId xmlns:a16="http://schemas.microsoft.com/office/drawing/2014/main" xmlns="" id="{41D62081-2926-F3C0-2710-75127EF0AFD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28" name="Freeform 9">
                <a:extLst>
                  <a:ext uri="{FF2B5EF4-FFF2-40B4-BE49-F238E27FC236}">
                    <a16:creationId xmlns:a16="http://schemas.microsoft.com/office/drawing/2014/main" xmlns="" id="{A529E355-813B-5EBC-717E-7A96B781610B}"/>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29" name="Freeform 10">
                <a:extLst>
                  <a:ext uri="{FF2B5EF4-FFF2-40B4-BE49-F238E27FC236}">
                    <a16:creationId xmlns:a16="http://schemas.microsoft.com/office/drawing/2014/main" xmlns="" id="{9CB33ACB-2530-4988-8AEB-89CF09B6257C}"/>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0" name="Freeform 11">
                <a:extLst>
                  <a:ext uri="{FF2B5EF4-FFF2-40B4-BE49-F238E27FC236}">
                    <a16:creationId xmlns:a16="http://schemas.microsoft.com/office/drawing/2014/main" xmlns="" id="{43CA8918-F28E-D8F3-13E9-0842A544D6E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1" name="Freeform 12">
                <a:extLst>
                  <a:ext uri="{FF2B5EF4-FFF2-40B4-BE49-F238E27FC236}">
                    <a16:creationId xmlns:a16="http://schemas.microsoft.com/office/drawing/2014/main" xmlns="" id="{29EDD612-478A-957B-CE45-8AC514F8E210}"/>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2" name="Freeform 13">
                <a:extLst>
                  <a:ext uri="{FF2B5EF4-FFF2-40B4-BE49-F238E27FC236}">
                    <a16:creationId xmlns:a16="http://schemas.microsoft.com/office/drawing/2014/main" xmlns="" id="{656A02A7-6F1B-6A3D-9A21-AB6B115BFC72}"/>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3" name="Freeform 14">
                <a:extLst>
                  <a:ext uri="{FF2B5EF4-FFF2-40B4-BE49-F238E27FC236}">
                    <a16:creationId xmlns:a16="http://schemas.microsoft.com/office/drawing/2014/main" xmlns="" id="{935DAF4E-083F-58E2-C827-020E47861E5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4" name="Freeform 15">
                <a:extLst>
                  <a:ext uri="{FF2B5EF4-FFF2-40B4-BE49-F238E27FC236}">
                    <a16:creationId xmlns:a16="http://schemas.microsoft.com/office/drawing/2014/main" xmlns="" id="{231B777F-33E6-DBDD-AC65-546C697CD31F}"/>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5" name="Freeform 16">
                <a:extLst>
                  <a:ext uri="{FF2B5EF4-FFF2-40B4-BE49-F238E27FC236}">
                    <a16:creationId xmlns:a16="http://schemas.microsoft.com/office/drawing/2014/main" xmlns="" id="{EB6D04EE-4F21-A9FA-ACD4-D9F38EE4A79C}"/>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6" name="Freeform 17">
                <a:extLst>
                  <a:ext uri="{FF2B5EF4-FFF2-40B4-BE49-F238E27FC236}">
                    <a16:creationId xmlns:a16="http://schemas.microsoft.com/office/drawing/2014/main" xmlns="" id="{5E54DCA6-697D-EB30-35CC-71BFE951BD93}"/>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7" name="Freeform 18">
                <a:extLst>
                  <a:ext uri="{FF2B5EF4-FFF2-40B4-BE49-F238E27FC236}">
                    <a16:creationId xmlns:a16="http://schemas.microsoft.com/office/drawing/2014/main" xmlns="" id="{83B49647-26DA-2EE5-E7F5-127CEF733A9C}"/>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38" name="Freeform 19">
                <a:extLst>
                  <a:ext uri="{FF2B5EF4-FFF2-40B4-BE49-F238E27FC236}">
                    <a16:creationId xmlns:a16="http://schemas.microsoft.com/office/drawing/2014/main" xmlns="" id="{B71653B5-AE57-F2F0-478A-59F5A67C743B}"/>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grpSp>
        <p:sp>
          <p:nvSpPr>
            <p:cNvPr id="7" name="Freeform 20">
              <a:extLst>
                <a:ext uri="{FF2B5EF4-FFF2-40B4-BE49-F238E27FC236}">
                  <a16:creationId xmlns:a16="http://schemas.microsoft.com/office/drawing/2014/main" xmlns="" id="{34D405DE-225C-062E-6367-D143BE6EC907}"/>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8" name="Freeform 21">
              <a:extLst>
                <a:ext uri="{FF2B5EF4-FFF2-40B4-BE49-F238E27FC236}">
                  <a16:creationId xmlns:a16="http://schemas.microsoft.com/office/drawing/2014/main" xmlns="" id="{48769B1B-C52E-E2B4-5A44-46901EF5F672}"/>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9" name="Freeform 22">
              <a:extLst>
                <a:ext uri="{FF2B5EF4-FFF2-40B4-BE49-F238E27FC236}">
                  <a16:creationId xmlns:a16="http://schemas.microsoft.com/office/drawing/2014/main" xmlns="" id="{B133D5A7-4142-D64A-9B97-D82C789AE6B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cs typeface="+mn-cs"/>
              </a:endParaRPr>
            </a:p>
          </p:txBody>
        </p:sp>
        <p:sp>
          <p:nvSpPr>
            <p:cNvPr id="10" name="Freeform 23">
              <a:extLst>
                <a:ext uri="{FF2B5EF4-FFF2-40B4-BE49-F238E27FC236}">
                  <a16:creationId xmlns:a16="http://schemas.microsoft.com/office/drawing/2014/main" xmlns="" id="{AA18E1F8-610B-998A-BB13-4D206FCFC343}"/>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fr-FR">
                <a:cs typeface="Arial" charset="0"/>
              </a:endParaRPr>
            </a:p>
          </p:txBody>
        </p:sp>
        <p:sp>
          <p:nvSpPr>
            <p:cNvPr id="11" name="Freeform 24">
              <a:extLst>
                <a:ext uri="{FF2B5EF4-FFF2-40B4-BE49-F238E27FC236}">
                  <a16:creationId xmlns:a16="http://schemas.microsoft.com/office/drawing/2014/main" xmlns="" id="{71119015-0A9E-2624-4AB2-0B233B42F73D}"/>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fr-FR">
                <a:cs typeface="Arial" charset="0"/>
              </a:endParaRPr>
            </a:p>
          </p:txBody>
        </p:sp>
        <p:sp>
          <p:nvSpPr>
            <p:cNvPr id="12" name="Freeform 25">
              <a:extLst>
                <a:ext uri="{FF2B5EF4-FFF2-40B4-BE49-F238E27FC236}">
                  <a16:creationId xmlns:a16="http://schemas.microsoft.com/office/drawing/2014/main" xmlns="" id="{278FD6A9-44D7-7F89-B77B-7793A4F9A7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cs typeface="+mn-cs"/>
              </a:endParaRPr>
            </a:p>
          </p:txBody>
        </p:sp>
        <p:sp>
          <p:nvSpPr>
            <p:cNvPr id="13" name="Freeform 26">
              <a:extLst>
                <a:ext uri="{FF2B5EF4-FFF2-40B4-BE49-F238E27FC236}">
                  <a16:creationId xmlns:a16="http://schemas.microsoft.com/office/drawing/2014/main" xmlns="" id="{684AF1FB-4C77-6E42-38F2-475AA1088F7E}"/>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fr-FR">
                <a:cs typeface="Arial" charset="0"/>
              </a:endParaRPr>
            </a:p>
          </p:txBody>
        </p:sp>
        <p:sp>
          <p:nvSpPr>
            <p:cNvPr id="14" name="Freeform 27">
              <a:extLst>
                <a:ext uri="{FF2B5EF4-FFF2-40B4-BE49-F238E27FC236}">
                  <a16:creationId xmlns:a16="http://schemas.microsoft.com/office/drawing/2014/main" xmlns="" id="{1410A29D-8B85-06ED-2FDB-A7A37DFC3CE6}"/>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fr-FR">
                <a:cs typeface="Arial" charset="0"/>
              </a:endParaRPr>
            </a:p>
          </p:txBody>
        </p:sp>
        <p:sp>
          <p:nvSpPr>
            <p:cNvPr id="15" name="Line 28">
              <a:extLst>
                <a:ext uri="{FF2B5EF4-FFF2-40B4-BE49-F238E27FC236}">
                  <a16:creationId xmlns:a16="http://schemas.microsoft.com/office/drawing/2014/main" xmlns="" id="{108974BE-DB27-0CE4-9C29-EABF4BEF699A}"/>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6" name="Line 29">
              <a:extLst>
                <a:ext uri="{FF2B5EF4-FFF2-40B4-BE49-F238E27FC236}">
                  <a16:creationId xmlns:a16="http://schemas.microsoft.com/office/drawing/2014/main" xmlns="" id="{0B213C60-079F-7D9C-770F-618068D66718}"/>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7" name="Line 30">
              <a:extLst>
                <a:ext uri="{FF2B5EF4-FFF2-40B4-BE49-F238E27FC236}">
                  <a16:creationId xmlns:a16="http://schemas.microsoft.com/office/drawing/2014/main" xmlns="" id="{37B50BFA-6803-9460-29E6-2909A93FA2A2}"/>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fr-FR">
                <a:cs typeface="Arial" charset="0"/>
              </a:endParaRPr>
            </a:p>
          </p:txBody>
        </p:sp>
        <p:grpSp>
          <p:nvGrpSpPr>
            <p:cNvPr id="18" name="Group 31">
              <a:extLst>
                <a:ext uri="{FF2B5EF4-FFF2-40B4-BE49-F238E27FC236}">
                  <a16:creationId xmlns:a16="http://schemas.microsoft.com/office/drawing/2014/main" xmlns="" id="{01861136-D53B-66C2-E502-BEBBD0CF24BF}"/>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xmlns="" id="{A02354DC-F295-C4A9-B3E5-82F8825D9282}"/>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22" name="Line 33">
                <a:extLst>
                  <a:ext uri="{FF2B5EF4-FFF2-40B4-BE49-F238E27FC236}">
                    <a16:creationId xmlns:a16="http://schemas.microsoft.com/office/drawing/2014/main" xmlns="" id="{652866BC-B5DF-9FF0-862C-AE9F1BDF11F1}"/>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23" name="Line 34">
                <a:extLst>
                  <a:ext uri="{FF2B5EF4-FFF2-40B4-BE49-F238E27FC236}">
                    <a16:creationId xmlns:a16="http://schemas.microsoft.com/office/drawing/2014/main" xmlns="" id="{1B488276-EE81-6D4F-CCA9-A5CF1CEE17EA}"/>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24" name="Line 35">
                <a:extLst>
                  <a:ext uri="{FF2B5EF4-FFF2-40B4-BE49-F238E27FC236}">
                    <a16:creationId xmlns:a16="http://schemas.microsoft.com/office/drawing/2014/main" xmlns="" id="{D0A19013-6745-FA89-1883-46F2F1F36601}"/>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25" name="Line 36">
                <a:extLst>
                  <a:ext uri="{FF2B5EF4-FFF2-40B4-BE49-F238E27FC236}">
                    <a16:creationId xmlns:a16="http://schemas.microsoft.com/office/drawing/2014/main" xmlns="" id="{9FC43371-B71D-88BE-B84E-A71668B21491}"/>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fr-FR">
                  <a:cs typeface="Arial" charset="0"/>
                </a:endParaRPr>
              </a:p>
            </p:txBody>
          </p:sp>
        </p:grpSp>
        <p:sp>
          <p:nvSpPr>
            <p:cNvPr id="19" name="Line 37">
              <a:extLst>
                <a:ext uri="{FF2B5EF4-FFF2-40B4-BE49-F238E27FC236}">
                  <a16:creationId xmlns:a16="http://schemas.microsoft.com/office/drawing/2014/main" xmlns="" id="{0C7C2852-4323-5422-D1B5-86E7B30CC2B3}"/>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fr-FR">
                <a:cs typeface="Arial" charset="0"/>
              </a:endParaRPr>
            </a:p>
          </p:txBody>
        </p:sp>
        <p:sp>
          <p:nvSpPr>
            <p:cNvPr id="20" name="Line 38">
              <a:extLst>
                <a:ext uri="{FF2B5EF4-FFF2-40B4-BE49-F238E27FC236}">
                  <a16:creationId xmlns:a16="http://schemas.microsoft.com/office/drawing/2014/main" xmlns="" id="{F1935AEC-E826-B5A4-E1C7-F745277C74FE}"/>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fr-FR">
                <a:cs typeface="Arial" charset="0"/>
              </a:endParaRPr>
            </a:p>
          </p:txBody>
        </p:sp>
      </p:grpSp>
      <p:sp>
        <p:nvSpPr>
          <p:cNvPr id="4509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Cliquez pour modifier le style du titre</a:t>
            </a:r>
          </a:p>
        </p:txBody>
      </p:sp>
      <p:sp>
        <p:nvSpPr>
          <p:cNvPr id="4509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Cliquez pour modifier le style des sous-titres du masque</a:t>
            </a:r>
          </a:p>
        </p:txBody>
      </p:sp>
      <p:sp>
        <p:nvSpPr>
          <p:cNvPr id="39" name="Rectangle 41">
            <a:extLst>
              <a:ext uri="{FF2B5EF4-FFF2-40B4-BE49-F238E27FC236}">
                <a16:creationId xmlns:a16="http://schemas.microsoft.com/office/drawing/2014/main" xmlns="" id="{3CD8BC3F-6110-7E6F-C598-EE0A6C846DD1}"/>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xmlns="" id="{E4A45B88-2218-9F55-F2DA-C035018D8807}"/>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xmlns="" id="{6A0630B2-6D03-5825-85E0-9AD9564E53C8}"/>
              </a:ext>
            </a:extLst>
          </p:cNvPr>
          <p:cNvSpPr>
            <a:spLocks noGrp="1" noChangeArrowheads="1"/>
          </p:cNvSpPr>
          <p:nvPr>
            <p:ph type="sldNum" sz="quarter" idx="12"/>
          </p:nvPr>
        </p:nvSpPr>
        <p:spPr/>
        <p:txBody>
          <a:bodyPr/>
          <a:lstStyle>
            <a:lvl1pPr>
              <a:defRPr/>
            </a:lvl1pPr>
          </a:lstStyle>
          <a:p>
            <a:fld id="{2A1B2F05-6B9B-4BFB-A077-150A3FA80881}" type="slidenum">
              <a:rPr lang="en-US" altLang="en-US"/>
              <a:pPr/>
              <a:t>‹N°›</a:t>
            </a:fld>
            <a:endParaRPr lang="en-US" altLang="en-US"/>
          </a:p>
        </p:txBody>
      </p:sp>
    </p:spTree>
    <p:extLst>
      <p:ext uri="{BB962C8B-B14F-4D97-AF65-F5344CB8AC3E}">
        <p14:creationId xmlns:p14="http://schemas.microsoft.com/office/powerpoint/2010/main" xmlns="" val="198438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0">
            <a:extLst>
              <a:ext uri="{FF2B5EF4-FFF2-40B4-BE49-F238E27FC236}">
                <a16:creationId xmlns:a16="http://schemas.microsoft.com/office/drawing/2014/main" xmlns="" id="{F4B3405A-2C85-B7B8-E57F-9614FA274B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86E7551C-B969-CC58-38AF-0B647BF77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AC293716-ED8E-0F31-47DB-6A3CAB31E96D}"/>
              </a:ext>
            </a:extLst>
          </p:cNvPr>
          <p:cNvSpPr>
            <a:spLocks noGrp="1" noChangeArrowheads="1"/>
          </p:cNvSpPr>
          <p:nvPr>
            <p:ph type="sldNum" sz="quarter" idx="12"/>
          </p:nvPr>
        </p:nvSpPr>
        <p:spPr>
          <a:ln/>
        </p:spPr>
        <p:txBody>
          <a:bodyPr/>
          <a:lstStyle>
            <a:lvl1pPr>
              <a:defRPr/>
            </a:lvl1pPr>
          </a:lstStyle>
          <a:p>
            <a:fld id="{DD5E5870-4306-4B19-8069-9171136E372E}" type="slidenum">
              <a:rPr lang="en-US" altLang="en-US"/>
              <a:pPr/>
              <a:t>‹N°›</a:t>
            </a:fld>
            <a:endParaRPr lang="en-US" altLang="en-US"/>
          </a:p>
        </p:txBody>
      </p:sp>
    </p:spTree>
    <p:extLst>
      <p:ext uri="{BB962C8B-B14F-4D97-AF65-F5344CB8AC3E}">
        <p14:creationId xmlns:p14="http://schemas.microsoft.com/office/powerpoint/2010/main" xmlns="" val="21267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0">
            <a:extLst>
              <a:ext uri="{FF2B5EF4-FFF2-40B4-BE49-F238E27FC236}">
                <a16:creationId xmlns:a16="http://schemas.microsoft.com/office/drawing/2014/main" xmlns="" id="{A00574B2-CAD9-B993-1239-69A8BC5780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740B4E0E-F846-C87E-2D28-1F1FA5953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F4FAA8BA-A9AB-4159-6067-ED6363E9C83F}"/>
              </a:ext>
            </a:extLst>
          </p:cNvPr>
          <p:cNvSpPr>
            <a:spLocks noGrp="1" noChangeArrowheads="1"/>
          </p:cNvSpPr>
          <p:nvPr>
            <p:ph type="sldNum" sz="quarter" idx="12"/>
          </p:nvPr>
        </p:nvSpPr>
        <p:spPr>
          <a:ln/>
        </p:spPr>
        <p:txBody>
          <a:bodyPr/>
          <a:lstStyle>
            <a:lvl1pPr>
              <a:defRPr/>
            </a:lvl1pPr>
          </a:lstStyle>
          <a:p>
            <a:fld id="{24E2DB2B-6641-4AC4-A303-1ED995BF29DC}" type="slidenum">
              <a:rPr lang="en-US" altLang="en-US"/>
              <a:pPr/>
              <a:t>‹N°›</a:t>
            </a:fld>
            <a:endParaRPr lang="en-US" altLang="en-US"/>
          </a:p>
        </p:txBody>
      </p:sp>
    </p:spTree>
    <p:extLst>
      <p:ext uri="{BB962C8B-B14F-4D97-AF65-F5344CB8AC3E}">
        <p14:creationId xmlns:p14="http://schemas.microsoft.com/office/powerpoint/2010/main" xmlns="" val="13958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xmlns="" id="{2D2F8BCE-7BBE-FD91-8B03-9422B4F69136}"/>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xmlns="" id="{C7BE5156-DB3B-501A-B389-D89CC091F4B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867DDFC8-34BA-F295-A8CA-30CE949EAB80}"/>
              </a:ext>
            </a:extLst>
          </p:cNvPr>
          <p:cNvSpPr>
            <a:spLocks noGrp="1" noChangeArrowheads="1"/>
          </p:cNvSpPr>
          <p:nvPr>
            <p:ph type="sldNum" sz="quarter" idx="12"/>
          </p:nvPr>
        </p:nvSpPr>
        <p:spPr>
          <a:ln/>
        </p:spPr>
        <p:txBody>
          <a:bodyPr/>
          <a:lstStyle>
            <a:lvl1pPr>
              <a:defRPr/>
            </a:lvl1pPr>
          </a:lstStyle>
          <a:p>
            <a:fld id="{F7F1324D-01FB-45C5-A3DE-BC1750FE886E}" type="slidenum">
              <a:rPr lang="fr-FR" altLang="en-US"/>
              <a:pPr/>
              <a:t>‹N°›</a:t>
            </a:fld>
            <a:endParaRPr lang="fr-FR" altLang="en-US"/>
          </a:p>
        </p:txBody>
      </p:sp>
    </p:spTree>
    <p:extLst>
      <p:ext uri="{BB962C8B-B14F-4D97-AF65-F5344CB8AC3E}">
        <p14:creationId xmlns:p14="http://schemas.microsoft.com/office/powerpoint/2010/main" xmlns="" val="12189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BF57022F-33B3-C761-0B68-A71D57B96A9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xmlns="" id="{D942C977-5698-5795-456E-0AA30A2BC00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CE381E52-4CAA-EC9C-2A90-2492EABD0F0B}"/>
              </a:ext>
            </a:extLst>
          </p:cNvPr>
          <p:cNvSpPr>
            <a:spLocks noGrp="1" noChangeArrowheads="1"/>
          </p:cNvSpPr>
          <p:nvPr>
            <p:ph type="sldNum" sz="quarter" idx="12"/>
          </p:nvPr>
        </p:nvSpPr>
        <p:spPr>
          <a:ln/>
        </p:spPr>
        <p:txBody>
          <a:bodyPr/>
          <a:lstStyle>
            <a:lvl1pPr>
              <a:defRPr/>
            </a:lvl1pPr>
          </a:lstStyle>
          <a:p>
            <a:fld id="{1F1F03D7-4800-45B2-B4FA-612B99846A8C}" type="slidenum">
              <a:rPr lang="fr-FR" altLang="en-US"/>
              <a:pPr/>
              <a:t>‹N°›</a:t>
            </a:fld>
            <a:endParaRPr lang="fr-FR" altLang="en-US"/>
          </a:p>
        </p:txBody>
      </p:sp>
    </p:spTree>
    <p:extLst>
      <p:ext uri="{BB962C8B-B14F-4D97-AF65-F5344CB8AC3E}">
        <p14:creationId xmlns:p14="http://schemas.microsoft.com/office/powerpoint/2010/main" xmlns="" val="31656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xmlns="" id="{8ECBEDE0-8A90-4554-E90C-9A5D39E54C59}"/>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xmlns="" id="{7886CC17-4DE4-0C27-AA2A-90B983E516A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AA029D36-9A5A-868D-43C4-C5626B65A1E7}"/>
              </a:ext>
            </a:extLst>
          </p:cNvPr>
          <p:cNvSpPr>
            <a:spLocks noGrp="1" noChangeArrowheads="1"/>
          </p:cNvSpPr>
          <p:nvPr>
            <p:ph type="sldNum" sz="quarter" idx="12"/>
          </p:nvPr>
        </p:nvSpPr>
        <p:spPr>
          <a:ln/>
        </p:spPr>
        <p:txBody>
          <a:bodyPr/>
          <a:lstStyle>
            <a:lvl1pPr>
              <a:defRPr/>
            </a:lvl1pPr>
          </a:lstStyle>
          <a:p>
            <a:fld id="{F6F5D591-4866-4B6F-9D16-2C01322B1B10}" type="slidenum">
              <a:rPr lang="fr-FR" altLang="en-US"/>
              <a:pPr/>
              <a:t>‹N°›</a:t>
            </a:fld>
            <a:endParaRPr lang="fr-FR" altLang="en-US"/>
          </a:p>
        </p:txBody>
      </p:sp>
    </p:spTree>
    <p:extLst>
      <p:ext uri="{BB962C8B-B14F-4D97-AF65-F5344CB8AC3E}">
        <p14:creationId xmlns:p14="http://schemas.microsoft.com/office/powerpoint/2010/main" xmlns="" val="330104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xmlns="" id="{F62927AE-96A8-F660-AFA6-0D66D1F42328}"/>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xmlns="" id="{C15B50D0-6AAD-7BF1-37B6-933D91C5BBF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235D6118-97CC-C810-75F2-9880D6414EDF}"/>
              </a:ext>
            </a:extLst>
          </p:cNvPr>
          <p:cNvSpPr>
            <a:spLocks noGrp="1" noChangeArrowheads="1"/>
          </p:cNvSpPr>
          <p:nvPr>
            <p:ph type="sldNum" sz="quarter" idx="12"/>
          </p:nvPr>
        </p:nvSpPr>
        <p:spPr>
          <a:ln/>
        </p:spPr>
        <p:txBody>
          <a:bodyPr/>
          <a:lstStyle>
            <a:lvl1pPr>
              <a:defRPr/>
            </a:lvl1pPr>
          </a:lstStyle>
          <a:p>
            <a:fld id="{032CE795-271C-4514-90C7-7C541EEEAADA}" type="slidenum">
              <a:rPr lang="fr-FR" altLang="en-US"/>
              <a:pPr/>
              <a:t>‹N°›</a:t>
            </a:fld>
            <a:endParaRPr lang="fr-FR" altLang="en-US"/>
          </a:p>
        </p:txBody>
      </p:sp>
    </p:spTree>
    <p:extLst>
      <p:ext uri="{BB962C8B-B14F-4D97-AF65-F5344CB8AC3E}">
        <p14:creationId xmlns:p14="http://schemas.microsoft.com/office/powerpoint/2010/main" xmlns="" val="52204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xmlns="" id="{814FE83B-86A3-1CD5-63DC-7566CD175424}"/>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xmlns="" id="{F0A3408A-46DC-BA8C-04AC-47CF3DBA6C7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xmlns="" id="{D9996C2A-D7F4-4529-FFF6-DFAAE85A0B3A}"/>
              </a:ext>
            </a:extLst>
          </p:cNvPr>
          <p:cNvSpPr>
            <a:spLocks noGrp="1" noChangeArrowheads="1"/>
          </p:cNvSpPr>
          <p:nvPr>
            <p:ph type="sldNum" sz="quarter" idx="12"/>
          </p:nvPr>
        </p:nvSpPr>
        <p:spPr>
          <a:ln/>
        </p:spPr>
        <p:txBody>
          <a:bodyPr/>
          <a:lstStyle>
            <a:lvl1pPr>
              <a:defRPr/>
            </a:lvl1pPr>
          </a:lstStyle>
          <a:p>
            <a:fld id="{9E4385B0-F52C-44E8-8742-4D1B237F318C}" type="slidenum">
              <a:rPr lang="fr-FR" altLang="en-US"/>
              <a:pPr/>
              <a:t>‹N°›</a:t>
            </a:fld>
            <a:endParaRPr lang="fr-FR" altLang="en-US"/>
          </a:p>
        </p:txBody>
      </p:sp>
    </p:spTree>
    <p:extLst>
      <p:ext uri="{BB962C8B-B14F-4D97-AF65-F5344CB8AC3E}">
        <p14:creationId xmlns:p14="http://schemas.microsoft.com/office/powerpoint/2010/main" xmlns="" val="878029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xmlns="" id="{604657BF-322E-9B07-F366-FA631FDABD8F}"/>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xmlns="" id="{D9707630-3E59-0663-81EF-F5844856DA1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F3A6F717-B51D-A798-F2CA-56F3CCDE58CC}"/>
              </a:ext>
            </a:extLst>
          </p:cNvPr>
          <p:cNvSpPr>
            <a:spLocks noGrp="1" noChangeArrowheads="1"/>
          </p:cNvSpPr>
          <p:nvPr>
            <p:ph type="sldNum" sz="quarter" idx="12"/>
          </p:nvPr>
        </p:nvSpPr>
        <p:spPr>
          <a:ln/>
        </p:spPr>
        <p:txBody>
          <a:bodyPr/>
          <a:lstStyle>
            <a:lvl1pPr>
              <a:defRPr/>
            </a:lvl1pPr>
          </a:lstStyle>
          <a:p>
            <a:fld id="{E568C34F-872D-43D7-A98D-670123599104}" type="slidenum">
              <a:rPr lang="fr-FR" altLang="en-US"/>
              <a:pPr/>
              <a:t>‹N°›</a:t>
            </a:fld>
            <a:endParaRPr lang="fr-FR" altLang="en-US"/>
          </a:p>
        </p:txBody>
      </p:sp>
    </p:spTree>
    <p:extLst>
      <p:ext uri="{BB962C8B-B14F-4D97-AF65-F5344CB8AC3E}">
        <p14:creationId xmlns:p14="http://schemas.microsoft.com/office/powerpoint/2010/main" xmlns="" val="4072416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28CA7EB-BB3C-435B-9ED9-81472148F5FB}"/>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xmlns="" id="{1EDC9DF9-9C54-4BF8-5FF4-60D77B56F8A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xmlns="" id="{31781D0E-87A8-0A7B-9594-2F4A399AF444}"/>
              </a:ext>
            </a:extLst>
          </p:cNvPr>
          <p:cNvSpPr>
            <a:spLocks noGrp="1" noChangeArrowheads="1"/>
          </p:cNvSpPr>
          <p:nvPr>
            <p:ph type="sldNum" sz="quarter" idx="12"/>
          </p:nvPr>
        </p:nvSpPr>
        <p:spPr>
          <a:ln/>
        </p:spPr>
        <p:txBody>
          <a:bodyPr/>
          <a:lstStyle>
            <a:lvl1pPr>
              <a:defRPr/>
            </a:lvl1pPr>
          </a:lstStyle>
          <a:p>
            <a:fld id="{7D4E6332-DD57-4232-94E1-BAFA8A94801D}" type="slidenum">
              <a:rPr lang="fr-FR" altLang="en-US"/>
              <a:pPr/>
              <a:t>‹N°›</a:t>
            </a:fld>
            <a:endParaRPr lang="fr-FR" altLang="en-US"/>
          </a:p>
        </p:txBody>
      </p:sp>
    </p:spTree>
    <p:extLst>
      <p:ext uri="{BB962C8B-B14F-4D97-AF65-F5344CB8AC3E}">
        <p14:creationId xmlns:p14="http://schemas.microsoft.com/office/powerpoint/2010/main" xmlns="" val="256682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25E7AA79-8779-2179-E097-26EBFF927F04}"/>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xmlns="" id="{344A11CA-241A-0E29-5FFC-74F281E5F77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DA8BBAE3-3E3C-D504-180E-A33CE4259121}"/>
              </a:ext>
            </a:extLst>
          </p:cNvPr>
          <p:cNvSpPr>
            <a:spLocks noGrp="1" noChangeArrowheads="1"/>
          </p:cNvSpPr>
          <p:nvPr>
            <p:ph type="sldNum" sz="quarter" idx="12"/>
          </p:nvPr>
        </p:nvSpPr>
        <p:spPr>
          <a:ln/>
        </p:spPr>
        <p:txBody>
          <a:bodyPr/>
          <a:lstStyle>
            <a:lvl1pPr>
              <a:defRPr/>
            </a:lvl1pPr>
          </a:lstStyle>
          <a:p>
            <a:fld id="{66F3AA48-05FC-4958-A476-65F215C9588D}" type="slidenum">
              <a:rPr lang="fr-FR" altLang="en-US"/>
              <a:pPr/>
              <a:t>‹N°›</a:t>
            </a:fld>
            <a:endParaRPr lang="fr-FR" altLang="en-US"/>
          </a:p>
        </p:txBody>
      </p:sp>
    </p:spTree>
    <p:extLst>
      <p:ext uri="{BB962C8B-B14F-4D97-AF65-F5344CB8AC3E}">
        <p14:creationId xmlns:p14="http://schemas.microsoft.com/office/powerpoint/2010/main" xmlns="" val="388234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0">
            <a:extLst>
              <a:ext uri="{FF2B5EF4-FFF2-40B4-BE49-F238E27FC236}">
                <a16:creationId xmlns:a16="http://schemas.microsoft.com/office/drawing/2014/main" xmlns="" id="{DB70AFAD-D509-4516-888F-628F3CE612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0AA95405-EBD1-55E1-BA4E-5BFF8AE402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9049608D-1A91-D6E7-7C8E-D31A917D876A}"/>
              </a:ext>
            </a:extLst>
          </p:cNvPr>
          <p:cNvSpPr>
            <a:spLocks noGrp="1" noChangeArrowheads="1"/>
          </p:cNvSpPr>
          <p:nvPr>
            <p:ph type="sldNum" sz="quarter" idx="12"/>
          </p:nvPr>
        </p:nvSpPr>
        <p:spPr>
          <a:ln/>
        </p:spPr>
        <p:txBody>
          <a:bodyPr/>
          <a:lstStyle>
            <a:lvl1pPr>
              <a:defRPr/>
            </a:lvl1pPr>
          </a:lstStyle>
          <a:p>
            <a:fld id="{69686E14-497F-47BA-9B6F-96864EA57700}" type="slidenum">
              <a:rPr lang="en-US" altLang="en-US"/>
              <a:pPr/>
              <a:t>‹N°›</a:t>
            </a:fld>
            <a:endParaRPr lang="en-US" altLang="en-US"/>
          </a:p>
        </p:txBody>
      </p:sp>
    </p:spTree>
    <p:extLst>
      <p:ext uri="{BB962C8B-B14F-4D97-AF65-F5344CB8AC3E}">
        <p14:creationId xmlns:p14="http://schemas.microsoft.com/office/powerpoint/2010/main" xmlns="" val="3829742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10E1CBA7-CB2C-DCBB-692B-EE9F7BBF9930}"/>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xmlns="" id="{42F9AD51-8C07-9605-99AF-7EC41784558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C6493F05-34EF-2A5F-B8AE-CFAF16AEE47E}"/>
              </a:ext>
            </a:extLst>
          </p:cNvPr>
          <p:cNvSpPr>
            <a:spLocks noGrp="1" noChangeArrowheads="1"/>
          </p:cNvSpPr>
          <p:nvPr>
            <p:ph type="sldNum" sz="quarter" idx="12"/>
          </p:nvPr>
        </p:nvSpPr>
        <p:spPr>
          <a:ln/>
        </p:spPr>
        <p:txBody>
          <a:bodyPr/>
          <a:lstStyle>
            <a:lvl1pPr>
              <a:defRPr/>
            </a:lvl1pPr>
          </a:lstStyle>
          <a:p>
            <a:fld id="{2C79FE40-68C6-4547-B428-FE1DC077C491}" type="slidenum">
              <a:rPr lang="fr-FR" altLang="en-US"/>
              <a:pPr/>
              <a:t>‹N°›</a:t>
            </a:fld>
            <a:endParaRPr lang="fr-FR" altLang="en-US"/>
          </a:p>
        </p:txBody>
      </p:sp>
    </p:spTree>
    <p:extLst>
      <p:ext uri="{BB962C8B-B14F-4D97-AF65-F5344CB8AC3E}">
        <p14:creationId xmlns:p14="http://schemas.microsoft.com/office/powerpoint/2010/main" xmlns="" val="41371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B40B7DA8-4377-B1FC-1626-AC284F45C8E5}"/>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xmlns="" id="{BFB21F5B-05AB-6D14-5D6C-CC3F15B1519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F867D2C3-1C22-F5AC-D542-8993A2E793F2}"/>
              </a:ext>
            </a:extLst>
          </p:cNvPr>
          <p:cNvSpPr>
            <a:spLocks noGrp="1" noChangeArrowheads="1"/>
          </p:cNvSpPr>
          <p:nvPr>
            <p:ph type="sldNum" sz="quarter" idx="12"/>
          </p:nvPr>
        </p:nvSpPr>
        <p:spPr>
          <a:ln/>
        </p:spPr>
        <p:txBody>
          <a:bodyPr/>
          <a:lstStyle>
            <a:lvl1pPr>
              <a:defRPr/>
            </a:lvl1pPr>
          </a:lstStyle>
          <a:p>
            <a:fld id="{E6BF2D21-36E5-40A3-8F88-707CB46C869E}" type="slidenum">
              <a:rPr lang="fr-FR" altLang="en-US"/>
              <a:pPr/>
              <a:t>‹N°›</a:t>
            </a:fld>
            <a:endParaRPr lang="fr-FR" altLang="en-US"/>
          </a:p>
        </p:txBody>
      </p:sp>
    </p:spTree>
    <p:extLst>
      <p:ext uri="{BB962C8B-B14F-4D97-AF65-F5344CB8AC3E}">
        <p14:creationId xmlns:p14="http://schemas.microsoft.com/office/powerpoint/2010/main" xmlns="" val="400204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DDDD4A3C-794F-45C4-8915-258ACF2A7A5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xmlns="" id="{276CF979-AAF6-E632-2C7F-B1A3772E045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72FBE71C-BAB8-0F4C-29E6-2EB4B4229830}"/>
              </a:ext>
            </a:extLst>
          </p:cNvPr>
          <p:cNvSpPr>
            <a:spLocks noGrp="1" noChangeArrowheads="1"/>
          </p:cNvSpPr>
          <p:nvPr>
            <p:ph type="sldNum" sz="quarter" idx="12"/>
          </p:nvPr>
        </p:nvSpPr>
        <p:spPr>
          <a:ln/>
        </p:spPr>
        <p:txBody>
          <a:bodyPr/>
          <a:lstStyle>
            <a:lvl1pPr>
              <a:defRPr/>
            </a:lvl1pPr>
          </a:lstStyle>
          <a:p>
            <a:fld id="{28FA559D-013A-48F9-BA98-50B4E80C98E3}" type="slidenum">
              <a:rPr lang="fr-FR" altLang="en-US"/>
              <a:pPr/>
              <a:t>‹N°›</a:t>
            </a:fld>
            <a:endParaRPr lang="fr-FR" altLang="en-US"/>
          </a:p>
        </p:txBody>
      </p:sp>
    </p:spTree>
    <p:extLst>
      <p:ext uri="{BB962C8B-B14F-4D97-AF65-F5344CB8AC3E}">
        <p14:creationId xmlns:p14="http://schemas.microsoft.com/office/powerpoint/2010/main" xmlns="" val="3406110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a:extLst>
              <a:ext uri="{FF2B5EF4-FFF2-40B4-BE49-F238E27FC236}">
                <a16:creationId xmlns:a16="http://schemas.microsoft.com/office/drawing/2014/main" xmlns="" id="{FC4D383C-DC10-573C-BF62-0F1D16711D6B}"/>
              </a:ext>
            </a:extLst>
          </p:cNvPr>
          <p:cNvSpPr>
            <a:spLocks noGrp="1" noChangeArrowheads="1"/>
          </p:cNvSpPr>
          <p:nvPr>
            <p:ph type="dt" sz="half" idx="10"/>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xmlns="" id="{D467482E-444C-BB67-3BA7-0D0ADFC0698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8" name="Rectangle 6">
            <a:extLst>
              <a:ext uri="{FF2B5EF4-FFF2-40B4-BE49-F238E27FC236}">
                <a16:creationId xmlns:a16="http://schemas.microsoft.com/office/drawing/2014/main" xmlns="" id="{F4EF2C20-1993-E064-7F0A-0B203D470A91}"/>
              </a:ext>
            </a:extLst>
          </p:cNvPr>
          <p:cNvSpPr>
            <a:spLocks noGrp="1" noChangeArrowheads="1"/>
          </p:cNvSpPr>
          <p:nvPr>
            <p:ph type="sldNum" sz="quarter" idx="12"/>
          </p:nvPr>
        </p:nvSpPr>
        <p:spPr>
          <a:ln/>
        </p:spPr>
        <p:txBody>
          <a:bodyPr/>
          <a:lstStyle>
            <a:lvl1pPr>
              <a:defRPr/>
            </a:lvl1pPr>
          </a:lstStyle>
          <a:p>
            <a:fld id="{3866EED4-65B0-4775-856F-7CF3EE4CBD46}" type="slidenum">
              <a:rPr lang="fr-FR" altLang="en-US"/>
              <a:pPr/>
              <a:t>‹N°›</a:t>
            </a:fld>
            <a:endParaRPr lang="fr-FR" altLang="en-US"/>
          </a:p>
        </p:txBody>
      </p:sp>
    </p:spTree>
    <p:extLst>
      <p:ext uri="{BB962C8B-B14F-4D97-AF65-F5344CB8AC3E}">
        <p14:creationId xmlns:p14="http://schemas.microsoft.com/office/powerpoint/2010/main" xmlns="" val="1328506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xmlns="" id="{A115DF7C-4D5C-636A-1528-1627C3DDD14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xmlns="" id="{31C8402A-4F40-A96D-701E-FD875A8FDB7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3983DE31-A9C2-06D6-54B9-C71A171DE6A5}"/>
              </a:ext>
            </a:extLst>
          </p:cNvPr>
          <p:cNvSpPr>
            <a:spLocks noGrp="1" noChangeArrowheads="1"/>
          </p:cNvSpPr>
          <p:nvPr>
            <p:ph type="sldNum" sz="quarter" idx="12"/>
          </p:nvPr>
        </p:nvSpPr>
        <p:spPr>
          <a:ln/>
        </p:spPr>
        <p:txBody>
          <a:bodyPr/>
          <a:lstStyle>
            <a:lvl1pPr>
              <a:defRPr/>
            </a:lvl1pPr>
          </a:lstStyle>
          <a:p>
            <a:fld id="{4C2B48A7-5F58-454A-A00C-0BBCB3ECF25E}" type="slidenum">
              <a:rPr lang="fr-FR" altLang="en-US"/>
              <a:pPr/>
              <a:t>‹N°›</a:t>
            </a:fld>
            <a:endParaRPr lang="fr-FR" altLang="en-US"/>
          </a:p>
        </p:txBody>
      </p:sp>
    </p:spTree>
    <p:extLst>
      <p:ext uri="{BB962C8B-B14F-4D97-AF65-F5344CB8AC3E}">
        <p14:creationId xmlns:p14="http://schemas.microsoft.com/office/powerpoint/2010/main" xmlns="" val="3711212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457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xmlns="" id="{3611E3DD-B2E5-F79B-D5A0-52ED5BA30377}"/>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xmlns="" id="{B14A7541-39D5-8A36-27DE-BA8AAA0171E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xmlns="" id="{EA750886-7FCB-CFA4-5B64-9CE34B08EA5B}"/>
              </a:ext>
            </a:extLst>
          </p:cNvPr>
          <p:cNvSpPr>
            <a:spLocks noGrp="1" noChangeArrowheads="1"/>
          </p:cNvSpPr>
          <p:nvPr>
            <p:ph type="sldNum" sz="quarter" idx="12"/>
          </p:nvPr>
        </p:nvSpPr>
        <p:spPr>
          <a:ln/>
        </p:spPr>
        <p:txBody>
          <a:bodyPr/>
          <a:lstStyle>
            <a:lvl1pPr>
              <a:defRPr/>
            </a:lvl1pPr>
          </a:lstStyle>
          <a:p>
            <a:fld id="{8B175937-89A9-4D14-BDA7-051410750050}" type="slidenum">
              <a:rPr lang="fr-FR" altLang="en-US"/>
              <a:pPr/>
              <a:t>‹N°›</a:t>
            </a:fld>
            <a:endParaRPr lang="fr-FR" altLang="en-US"/>
          </a:p>
        </p:txBody>
      </p:sp>
    </p:spTree>
    <p:extLst>
      <p:ext uri="{BB962C8B-B14F-4D97-AF65-F5344CB8AC3E}">
        <p14:creationId xmlns:p14="http://schemas.microsoft.com/office/powerpoint/2010/main" xmlns="" val="72916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A7BD2891-12AC-B8FF-F646-2A5EB807DEB1}"/>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fr-FR">
              <a:cs typeface="Arial" charset="0"/>
            </a:endParaRPr>
          </a:p>
        </p:txBody>
      </p:sp>
      <p:grpSp>
        <p:nvGrpSpPr>
          <p:cNvPr id="3" name="Group 8">
            <a:extLst>
              <a:ext uri="{FF2B5EF4-FFF2-40B4-BE49-F238E27FC236}">
                <a16:creationId xmlns:a16="http://schemas.microsoft.com/office/drawing/2014/main" xmlns="" id="{E78D6F43-74AA-709A-712E-7DFD8081A3C7}"/>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xmlns="" id="{863B0728-3093-7C31-2326-01C3013B4244}"/>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fr-FR">
                <a:cs typeface="Arial" charset="0"/>
              </a:endParaRPr>
            </a:p>
          </p:txBody>
        </p:sp>
        <p:sp>
          <p:nvSpPr>
            <p:cNvPr id="5" name="Freeform 10">
              <a:extLst>
                <a:ext uri="{FF2B5EF4-FFF2-40B4-BE49-F238E27FC236}">
                  <a16:creationId xmlns:a16="http://schemas.microsoft.com/office/drawing/2014/main" xmlns="" id="{ABB4CE9E-844F-87C3-87C6-551DB9A79489}"/>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fr-FR">
                <a:cs typeface="Arial" charset="0"/>
              </a:endParaRPr>
            </a:p>
          </p:txBody>
        </p:sp>
        <p:sp>
          <p:nvSpPr>
            <p:cNvPr id="6" name="Freeform 11">
              <a:extLst>
                <a:ext uri="{FF2B5EF4-FFF2-40B4-BE49-F238E27FC236}">
                  <a16:creationId xmlns:a16="http://schemas.microsoft.com/office/drawing/2014/main" xmlns="" id="{46FA352D-632F-8DBC-A7A2-289E659BDFC3}"/>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fr-FR">
                <a:cs typeface="Arial" charset="0"/>
              </a:endParaRPr>
            </a:p>
          </p:txBody>
        </p:sp>
        <p:grpSp>
          <p:nvGrpSpPr>
            <p:cNvPr id="7" name="Group 12">
              <a:extLst>
                <a:ext uri="{FF2B5EF4-FFF2-40B4-BE49-F238E27FC236}">
                  <a16:creationId xmlns:a16="http://schemas.microsoft.com/office/drawing/2014/main" xmlns="" id="{8C482BEC-8112-F4FC-6372-268A5837FB18}"/>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xmlns="" id="{AAA0F238-9F6B-CA2E-4275-543775070FFA}"/>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9" name="Freeform 14">
                <a:extLst>
                  <a:ext uri="{FF2B5EF4-FFF2-40B4-BE49-F238E27FC236}">
                    <a16:creationId xmlns:a16="http://schemas.microsoft.com/office/drawing/2014/main" xmlns="" id="{5F1F34CC-2803-61C4-F96B-51291E876D66}"/>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10" name="Freeform 15">
                <a:extLst>
                  <a:ext uri="{FF2B5EF4-FFF2-40B4-BE49-F238E27FC236}">
                    <a16:creationId xmlns:a16="http://schemas.microsoft.com/office/drawing/2014/main" xmlns="" id="{5D116565-53EE-2105-1F3C-B54C02089053}"/>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11" name="Freeform 16">
                <a:extLst>
                  <a:ext uri="{FF2B5EF4-FFF2-40B4-BE49-F238E27FC236}">
                    <a16:creationId xmlns:a16="http://schemas.microsoft.com/office/drawing/2014/main" xmlns="" id="{8CD28B0D-8479-A139-92DA-F0B283ADEDF4}"/>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12" name="Freeform 17">
                <a:extLst>
                  <a:ext uri="{FF2B5EF4-FFF2-40B4-BE49-F238E27FC236}">
                    <a16:creationId xmlns:a16="http://schemas.microsoft.com/office/drawing/2014/main" xmlns="" id="{42AE29A9-E129-C36B-8E59-B7EF5C1EBCE7}"/>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fr-FR">
                  <a:cs typeface="Arial" charset="0"/>
                </a:endParaRPr>
              </a:p>
            </p:txBody>
          </p:sp>
        </p:grpSp>
      </p:grpSp>
      <p:grpSp>
        <p:nvGrpSpPr>
          <p:cNvPr id="13" name="Group 18">
            <a:extLst>
              <a:ext uri="{FF2B5EF4-FFF2-40B4-BE49-F238E27FC236}">
                <a16:creationId xmlns:a16="http://schemas.microsoft.com/office/drawing/2014/main" xmlns="" id="{4559606C-3F88-8599-744E-041F3964281B}"/>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xmlns="" id="{F9E1C4B2-0017-753E-34E7-4CD1434D2145}"/>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fr-FR">
                <a:cs typeface="Arial" charset="0"/>
              </a:endParaRPr>
            </a:p>
          </p:txBody>
        </p:sp>
        <p:sp>
          <p:nvSpPr>
            <p:cNvPr id="15" name="Freeform 20">
              <a:extLst>
                <a:ext uri="{FF2B5EF4-FFF2-40B4-BE49-F238E27FC236}">
                  <a16:creationId xmlns:a16="http://schemas.microsoft.com/office/drawing/2014/main" xmlns="" id="{419B3DD3-38FE-63DE-1464-EEE13F90C858}"/>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fr-FR">
                <a:cs typeface="Arial" charset="0"/>
              </a:endParaRPr>
            </a:p>
          </p:txBody>
        </p:sp>
        <p:sp>
          <p:nvSpPr>
            <p:cNvPr id="16" name="Freeform 21">
              <a:extLst>
                <a:ext uri="{FF2B5EF4-FFF2-40B4-BE49-F238E27FC236}">
                  <a16:creationId xmlns:a16="http://schemas.microsoft.com/office/drawing/2014/main" xmlns="" id="{23EC2572-49CA-E5A7-C57E-5B3FC5083E5D}"/>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fr-FR">
                <a:cs typeface="Arial" charset="0"/>
              </a:endParaRPr>
            </a:p>
          </p:txBody>
        </p:sp>
        <p:grpSp>
          <p:nvGrpSpPr>
            <p:cNvPr id="17" name="Group 22">
              <a:extLst>
                <a:ext uri="{FF2B5EF4-FFF2-40B4-BE49-F238E27FC236}">
                  <a16:creationId xmlns:a16="http://schemas.microsoft.com/office/drawing/2014/main" xmlns="" id="{F8CA6CA7-2982-6D14-4B9B-873C58067FF2}"/>
                </a:ext>
              </a:extLst>
            </p:cNvPr>
            <p:cNvGrpSpPr>
              <a:grpSpLocks/>
            </p:cNvGrpSpPr>
            <p:nvPr userDrawn="1"/>
          </p:nvGrpSpPr>
          <p:grpSpPr bwMode="auto">
            <a:xfrm>
              <a:off x="4986" y="2752"/>
              <a:ext cx="470" cy="667"/>
              <a:chOff x="4986" y="2752"/>
              <a:chExt cx="470" cy="667"/>
            </a:xfrm>
          </p:grpSpPr>
          <p:sp>
            <p:nvSpPr>
              <p:cNvPr id="18" name="Freeform 23">
                <a:extLst>
                  <a:ext uri="{FF2B5EF4-FFF2-40B4-BE49-F238E27FC236}">
                    <a16:creationId xmlns:a16="http://schemas.microsoft.com/office/drawing/2014/main" xmlns="" id="{6D0B2647-7D6F-DFF3-55F3-EF8C3A5ECB7B}"/>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19" name="Freeform 24">
                <a:extLst>
                  <a:ext uri="{FF2B5EF4-FFF2-40B4-BE49-F238E27FC236}">
                    <a16:creationId xmlns:a16="http://schemas.microsoft.com/office/drawing/2014/main" xmlns="" id="{99B5F07F-7880-B07B-CF02-4B7CA8E035E1}"/>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20" name="Freeform 25">
                <a:extLst>
                  <a:ext uri="{FF2B5EF4-FFF2-40B4-BE49-F238E27FC236}">
                    <a16:creationId xmlns:a16="http://schemas.microsoft.com/office/drawing/2014/main" xmlns="" id="{2C65B213-DA8F-26AA-7C58-E3A8E2810F36}"/>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21" name="Freeform 26">
                <a:extLst>
                  <a:ext uri="{FF2B5EF4-FFF2-40B4-BE49-F238E27FC236}">
                    <a16:creationId xmlns:a16="http://schemas.microsoft.com/office/drawing/2014/main" xmlns="" id="{F37DB11E-F099-5104-8690-8E7506874206}"/>
                  </a:ext>
                </a:extLst>
              </p:cNvPr>
              <p:cNvSpPr>
                <a:spLocks/>
              </p:cNvSpPr>
              <p:nvPr userDrawn="1"/>
            </p:nvSpPr>
            <p:spPr bwMode="auto">
              <a:xfrm rot="7320404">
                <a:off x="5365"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22" name="Freeform 27">
                <a:extLst>
                  <a:ext uri="{FF2B5EF4-FFF2-40B4-BE49-F238E27FC236}">
                    <a16:creationId xmlns:a16="http://schemas.microsoft.com/office/drawing/2014/main" xmlns="" id="{1C2A78EC-5648-1304-F688-03CB4F9A2A09}"/>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fr-FR">
                  <a:cs typeface="Arial" charset="0"/>
                </a:endParaRPr>
              </a:p>
            </p:txBody>
          </p:sp>
        </p:grpSp>
      </p:grpSp>
      <p:sp>
        <p:nvSpPr>
          <p:cNvPr id="23" name="Freeform 28">
            <a:extLst>
              <a:ext uri="{FF2B5EF4-FFF2-40B4-BE49-F238E27FC236}">
                <a16:creationId xmlns:a16="http://schemas.microsoft.com/office/drawing/2014/main" xmlns="" id="{6D1C36BF-C793-9FA8-B96E-E49C9028A0BE}"/>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fr-FR">
              <a:cs typeface="Arial" charset="0"/>
            </a:endParaRPr>
          </a:p>
        </p:txBody>
      </p:sp>
      <p:sp>
        <p:nvSpPr>
          <p:cNvPr id="24" name="Freeform 29">
            <a:extLst>
              <a:ext uri="{FF2B5EF4-FFF2-40B4-BE49-F238E27FC236}">
                <a16:creationId xmlns:a16="http://schemas.microsoft.com/office/drawing/2014/main" xmlns="" id="{69EDBFB7-8EFE-68D2-3B5D-1AEEB72244B3}"/>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fr-FR">
              <a:cs typeface="Arial" charset="0"/>
            </a:endParaRPr>
          </a:p>
        </p:txBody>
      </p:sp>
      <p:sp>
        <p:nvSpPr>
          <p:cNvPr id="312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fr-FR"/>
              <a:t>Cliquez pour modifier le style du titre</a:t>
            </a:r>
          </a:p>
        </p:txBody>
      </p:sp>
      <p:sp>
        <p:nvSpPr>
          <p:cNvPr id="312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fr-FR"/>
              <a:t>Cliquez pour modifier le style des sous-titres du masque</a:t>
            </a:r>
          </a:p>
        </p:txBody>
      </p:sp>
      <p:sp>
        <p:nvSpPr>
          <p:cNvPr id="25" name="Rectangle 5">
            <a:extLst>
              <a:ext uri="{FF2B5EF4-FFF2-40B4-BE49-F238E27FC236}">
                <a16:creationId xmlns:a16="http://schemas.microsoft.com/office/drawing/2014/main" xmlns="" id="{88C0316C-CFEA-181A-4507-570D853D956E}"/>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fr-FR"/>
          </a:p>
        </p:txBody>
      </p:sp>
      <p:sp>
        <p:nvSpPr>
          <p:cNvPr id="26" name="Rectangle 6">
            <a:extLst>
              <a:ext uri="{FF2B5EF4-FFF2-40B4-BE49-F238E27FC236}">
                <a16:creationId xmlns:a16="http://schemas.microsoft.com/office/drawing/2014/main" xmlns="" id="{F3D3B587-3337-E326-BCC2-79BCBF30D739}"/>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27" name="Rectangle 7">
            <a:extLst>
              <a:ext uri="{FF2B5EF4-FFF2-40B4-BE49-F238E27FC236}">
                <a16:creationId xmlns:a16="http://schemas.microsoft.com/office/drawing/2014/main" xmlns="" id="{93CCA7EF-82D6-AC91-D29A-01B93DE66EA8}"/>
              </a:ext>
            </a:extLst>
          </p:cNvPr>
          <p:cNvSpPr>
            <a:spLocks noGrp="1" noChangeArrowheads="1"/>
          </p:cNvSpPr>
          <p:nvPr>
            <p:ph type="sldNum" sz="quarter" idx="12"/>
          </p:nvPr>
        </p:nvSpPr>
        <p:spPr>
          <a:xfrm>
            <a:off x="6553200" y="6248400"/>
            <a:ext cx="1905000" cy="457200"/>
          </a:xfrm>
        </p:spPr>
        <p:txBody>
          <a:bodyPr/>
          <a:lstStyle>
            <a:lvl1pPr>
              <a:defRPr/>
            </a:lvl1pPr>
          </a:lstStyle>
          <a:p>
            <a:fld id="{69B31F6F-1F11-421D-A27A-D81C7F9A2317}" type="slidenum">
              <a:rPr lang="fr-FR" altLang="en-US"/>
              <a:pPr/>
              <a:t>‹N°›</a:t>
            </a:fld>
            <a:endParaRPr lang="fr-FR" altLang="en-US"/>
          </a:p>
        </p:txBody>
      </p:sp>
    </p:spTree>
    <p:extLst>
      <p:ext uri="{BB962C8B-B14F-4D97-AF65-F5344CB8AC3E}">
        <p14:creationId xmlns:p14="http://schemas.microsoft.com/office/powerpoint/2010/main" xmlns="" val="2021734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xmlns="" id="{06C4F1DF-0147-73EC-B924-F38D41F277D0}"/>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E94B1442-1BB0-83E9-6521-574E32C7AD0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7">
            <a:extLst>
              <a:ext uri="{FF2B5EF4-FFF2-40B4-BE49-F238E27FC236}">
                <a16:creationId xmlns:a16="http://schemas.microsoft.com/office/drawing/2014/main" xmlns="" id="{68C203F5-7E63-D077-10AF-177DE7BF730F}"/>
              </a:ext>
            </a:extLst>
          </p:cNvPr>
          <p:cNvSpPr>
            <a:spLocks noGrp="1" noChangeArrowheads="1"/>
          </p:cNvSpPr>
          <p:nvPr>
            <p:ph type="sldNum" sz="quarter" idx="12"/>
          </p:nvPr>
        </p:nvSpPr>
        <p:spPr>
          <a:ln/>
        </p:spPr>
        <p:txBody>
          <a:bodyPr/>
          <a:lstStyle>
            <a:lvl1pPr>
              <a:defRPr/>
            </a:lvl1pPr>
          </a:lstStyle>
          <a:p>
            <a:fld id="{832B59EF-B578-43DB-9A82-673F75A1EAF8}" type="slidenum">
              <a:rPr lang="fr-FR" altLang="en-US"/>
              <a:pPr/>
              <a:t>‹N°›</a:t>
            </a:fld>
            <a:endParaRPr lang="fr-FR" altLang="en-US"/>
          </a:p>
        </p:txBody>
      </p:sp>
    </p:spTree>
    <p:extLst>
      <p:ext uri="{BB962C8B-B14F-4D97-AF65-F5344CB8AC3E}">
        <p14:creationId xmlns:p14="http://schemas.microsoft.com/office/powerpoint/2010/main" xmlns="" val="184564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a:extLst>
              <a:ext uri="{FF2B5EF4-FFF2-40B4-BE49-F238E27FC236}">
                <a16:creationId xmlns:a16="http://schemas.microsoft.com/office/drawing/2014/main" xmlns="" id="{9470E139-6F5A-C8B1-A092-3CE45B6311A5}"/>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F570C529-CC92-8BFF-5EB6-85485E95163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7">
            <a:extLst>
              <a:ext uri="{FF2B5EF4-FFF2-40B4-BE49-F238E27FC236}">
                <a16:creationId xmlns:a16="http://schemas.microsoft.com/office/drawing/2014/main" xmlns="" id="{7FD739C3-4B76-6DF8-016B-B079DDC2D18F}"/>
              </a:ext>
            </a:extLst>
          </p:cNvPr>
          <p:cNvSpPr>
            <a:spLocks noGrp="1" noChangeArrowheads="1"/>
          </p:cNvSpPr>
          <p:nvPr>
            <p:ph type="sldNum" sz="quarter" idx="12"/>
          </p:nvPr>
        </p:nvSpPr>
        <p:spPr>
          <a:ln/>
        </p:spPr>
        <p:txBody>
          <a:bodyPr/>
          <a:lstStyle>
            <a:lvl1pPr>
              <a:defRPr/>
            </a:lvl1pPr>
          </a:lstStyle>
          <a:p>
            <a:fld id="{CA15C90D-3E34-44E2-A61A-D4819FD5AC14}" type="slidenum">
              <a:rPr lang="fr-FR" altLang="en-US"/>
              <a:pPr/>
              <a:t>‹N°›</a:t>
            </a:fld>
            <a:endParaRPr lang="fr-FR" altLang="en-US"/>
          </a:p>
        </p:txBody>
      </p:sp>
    </p:spTree>
    <p:extLst>
      <p:ext uri="{BB962C8B-B14F-4D97-AF65-F5344CB8AC3E}">
        <p14:creationId xmlns:p14="http://schemas.microsoft.com/office/powerpoint/2010/main" xmlns="" val="2837846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xmlns="" id="{CE064385-2EC1-32CE-B740-B5E225748E36}"/>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7E53EA16-E0ED-E8FF-0E7D-677143BF769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7">
            <a:extLst>
              <a:ext uri="{FF2B5EF4-FFF2-40B4-BE49-F238E27FC236}">
                <a16:creationId xmlns:a16="http://schemas.microsoft.com/office/drawing/2014/main" xmlns="" id="{C2DF3701-1706-DC89-2CD7-1050DDCC982A}"/>
              </a:ext>
            </a:extLst>
          </p:cNvPr>
          <p:cNvSpPr>
            <a:spLocks noGrp="1" noChangeArrowheads="1"/>
          </p:cNvSpPr>
          <p:nvPr>
            <p:ph type="sldNum" sz="quarter" idx="12"/>
          </p:nvPr>
        </p:nvSpPr>
        <p:spPr>
          <a:ln/>
        </p:spPr>
        <p:txBody>
          <a:bodyPr/>
          <a:lstStyle>
            <a:lvl1pPr>
              <a:defRPr/>
            </a:lvl1pPr>
          </a:lstStyle>
          <a:p>
            <a:fld id="{741BB118-3D28-4551-8742-011CCE7590AC}" type="slidenum">
              <a:rPr lang="fr-FR" altLang="en-US"/>
              <a:pPr/>
              <a:t>‹N°›</a:t>
            </a:fld>
            <a:endParaRPr lang="fr-FR" altLang="en-US"/>
          </a:p>
        </p:txBody>
      </p:sp>
    </p:spTree>
    <p:extLst>
      <p:ext uri="{BB962C8B-B14F-4D97-AF65-F5344CB8AC3E}">
        <p14:creationId xmlns:p14="http://schemas.microsoft.com/office/powerpoint/2010/main" xmlns="" val="279751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0">
            <a:extLst>
              <a:ext uri="{FF2B5EF4-FFF2-40B4-BE49-F238E27FC236}">
                <a16:creationId xmlns:a16="http://schemas.microsoft.com/office/drawing/2014/main" xmlns="" id="{165D1CFE-AB82-F13A-24A7-D52D1EC857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540B7FE3-1709-03A1-A2E1-AEE010577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37646112-30A2-6CE7-E541-3A94CB51B330}"/>
              </a:ext>
            </a:extLst>
          </p:cNvPr>
          <p:cNvSpPr>
            <a:spLocks noGrp="1" noChangeArrowheads="1"/>
          </p:cNvSpPr>
          <p:nvPr>
            <p:ph type="sldNum" sz="quarter" idx="12"/>
          </p:nvPr>
        </p:nvSpPr>
        <p:spPr>
          <a:ln/>
        </p:spPr>
        <p:txBody>
          <a:bodyPr/>
          <a:lstStyle>
            <a:lvl1pPr>
              <a:defRPr/>
            </a:lvl1pPr>
          </a:lstStyle>
          <a:p>
            <a:fld id="{3C1C17D2-628E-4AAD-9DD0-C2E38037AC68}" type="slidenum">
              <a:rPr lang="en-US" altLang="en-US"/>
              <a:pPr/>
              <a:t>‹N°›</a:t>
            </a:fld>
            <a:endParaRPr lang="en-US" altLang="en-US"/>
          </a:p>
        </p:txBody>
      </p:sp>
    </p:spTree>
    <p:extLst>
      <p:ext uri="{BB962C8B-B14F-4D97-AF65-F5344CB8AC3E}">
        <p14:creationId xmlns:p14="http://schemas.microsoft.com/office/powerpoint/2010/main" xmlns="" val="3293475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xmlns="" id="{E0A0E5B4-BDA1-7675-1157-C0655CBDD7D7}"/>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6">
            <a:extLst>
              <a:ext uri="{FF2B5EF4-FFF2-40B4-BE49-F238E27FC236}">
                <a16:creationId xmlns:a16="http://schemas.microsoft.com/office/drawing/2014/main" xmlns="" id="{A28EDA7F-B707-DA74-9D4B-60CD5144BFD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7">
            <a:extLst>
              <a:ext uri="{FF2B5EF4-FFF2-40B4-BE49-F238E27FC236}">
                <a16:creationId xmlns:a16="http://schemas.microsoft.com/office/drawing/2014/main" xmlns="" id="{0FFE218E-9150-9F74-95BD-B1D1D76D3A2B}"/>
              </a:ext>
            </a:extLst>
          </p:cNvPr>
          <p:cNvSpPr>
            <a:spLocks noGrp="1" noChangeArrowheads="1"/>
          </p:cNvSpPr>
          <p:nvPr>
            <p:ph type="sldNum" sz="quarter" idx="12"/>
          </p:nvPr>
        </p:nvSpPr>
        <p:spPr>
          <a:ln/>
        </p:spPr>
        <p:txBody>
          <a:bodyPr/>
          <a:lstStyle>
            <a:lvl1pPr>
              <a:defRPr/>
            </a:lvl1pPr>
          </a:lstStyle>
          <a:p>
            <a:fld id="{8833B08E-1031-444B-BAD9-021620F75903}" type="slidenum">
              <a:rPr lang="fr-FR" altLang="en-US"/>
              <a:pPr/>
              <a:t>‹N°›</a:t>
            </a:fld>
            <a:endParaRPr lang="fr-FR" altLang="en-US"/>
          </a:p>
        </p:txBody>
      </p:sp>
    </p:spTree>
    <p:extLst>
      <p:ext uri="{BB962C8B-B14F-4D97-AF65-F5344CB8AC3E}">
        <p14:creationId xmlns:p14="http://schemas.microsoft.com/office/powerpoint/2010/main" xmlns="" val="3624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a:extLst>
              <a:ext uri="{FF2B5EF4-FFF2-40B4-BE49-F238E27FC236}">
                <a16:creationId xmlns:a16="http://schemas.microsoft.com/office/drawing/2014/main" xmlns="" id="{A48221A3-653D-BD4A-5BE6-DFC0B8D93B79}"/>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xmlns="" id="{17C42697-9974-0036-7855-1119FCD0AEB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7">
            <a:extLst>
              <a:ext uri="{FF2B5EF4-FFF2-40B4-BE49-F238E27FC236}">
                <a16:creationId xmlns:a16="http://schemas.microsoft.com/office/drawing/2014/main" xmlns="" id="{95F83005-8CBA-1775-8CDF-2BB806706EAC}"/>
              </a:ext>
            </a:extLst>
          </p:cNvPr>
          <p:cNvSpPr>
            <a:spLocks noGrp="1" noChangeArrowheads="1"/>
          </p:cNvSpPr>
          <p:nvPr>
            <p:ph type="sldNum" sz="quarter" idx="12"/>
          </p:nvPr>
        </p:nvSpPr>
        <p:spPr>
          <a:ln/>
        </p:spPr>
        <p:txBody>
          <a:bodyPr/>
          <a:lstStyle>
            <a:lvl1pPr>
              <a:defRPr/>
            </a:lvl1pPr>
          </a:lstStyle>
          <a:p>
            <a:fld id="{C80803C4-25A5-4783-8B70-1CF39319EA72}" type="slidenum">
              <a:rPr lang="fr-FR" altLang="en-US"/>
              <a:pPr/>
              <a:t>‹N°›</a:t>
            </a:fld>
            <a:endParaRPr lang="fr-FR" altLang="en-US"/>
          </a:p>
        </p:txBody>
      </p:sp>
    </p:spTree>
    <p:extLst>
      <p:ext uri="{BB962C8B-B14F-4D97-AF65-F5344CB8AC3E}">
        <p14:creationId xmlns:p14="http://schemas.microsoft.com/office/powerpoint/2010/main" xmlns="" val="66481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81100C6E-0F02-AEAA-5A34-37AFA7FEECF0}"/>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6">
            <a:extLst>
              <a:ext uri="{FF2B5EF4-FFF2-40B4-BE49-F238E27FC236}">
                <a16:creationId xmlns:a16="http://schemas.microsoft.com/office/drawing/2014/main" xmlns="" id="{9F3FAA7A-7FB3-8921-A9BA-3662280973C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7">
            <a:extLst>
              <a:ext uri="{FF2B5EF4-FFF2-40B4-BE49-F238E27FC236}">
                <a16:creationId xmlns:a16="http://schemas.microsoft.com/office/drawing/2014/main" xmlns="" id="{8F5968AE-9416-4D84-5C82-565965A55843}"/>
              </a:ext>
            </a:extLst>
          </p:cNvPr>
          <p:cNvSpPr>
            <a:spLocks noGrp="1" noChangeArrowheads="1"/>
          </p:cNvSpPr>
          <p:nvPr>
            <p:ph type="sldNum" sz="quarter" idx="12"/>
          </p:nvPr>
        </p:nvSpPr>
        <p:spPr>
          <a:ln/>
        </p:spPr>
        <p:txBody>
          <a:bodyPr/>
          <a:lstStyle>
            <a:lvl1pPr>
              <a:defRPr/>
            </a:lvl1pPr>
          </a:lstStyle>
          <a:p>
            <a:fld id="{C50A648E-25DC-407D-B612-C18802A48E1E}" type="slidenum">
              <a:rPr lang="fr-FR" altLang="en-US"/>
              <a:pPr/>
              <a:t>‹N°›</a:t>
            </a:fld>
            <a:endParaRPr lang="fr-FR" altLang="en-US"/>
          </a:p>
        </p:txBody>
      </p:sp>
    </p:spTree>
    <p:extLst>
      <p:ext uri="{BB962C8B-B14F-4D97-AF65-F5344CB8AC3E}">
        <p14:creationId xmlns:p14="http://schemas.microsoft.com/office/powerpoint/2010/main" xmlns="" val="355641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xmlns="" id="{2AB7E8EE-C72D-E3C6-1786-9274B9AFEF6F}"/>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DB8F179D-E026-49BE-79D1-F18555AA23A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7">
            <a:extLst>
              <a:ext uri="{FF2B5EF4-FFF2-40B4-BE49-F238E27FC236}">
                <a16:creationId xmlns:a16="http://schemas.microsoft.com/office/drawing/2014/main" xmlns="" id="{8D26CE54-4762-441B-9B75-8D82CA3B86E0}"/>
              </a:ext>
            </a:extLst>
          </p:cNvPr>
          <p:cNvSpPr>
            <a:spLocks noGrp="1" noChangeArrowheads="1"/>
          </p:cNvSpPr>
          <p:nvPr>
            <p:ph type="sldNum" sz="quarter" idx="12"/>
          </p:nvPr>
        </p:nvSpPr>
        <p:spPr>
          <a:ln/>
        </p:spPr>
        <p:txBody>
          <a:bodyPr/>
          <a:lstStyle>
            <a:lvl1pPr>
              <a:defRPr/>
            </a:lvl1pPr>
          </a:lstStyle>
          <a:p>
            <a:fld id="{6540D010-5239-45ED-97DC-0DEC628A1876}" type="slidenum">
              <a:rPr lang="fr-FR" altLang="en-US"/>
              <a:pPr/>
              <a:t>‹N°›</a:t>
            </a:fld>
            <a:endParaRPr lang="fr-FR" altLang="en-US"/>
          </a:p>
        </p:txBody>
      </p:sp>
    </p:spTree>
    <p:extLst>
      <p:ext uri="{BB962C8B-B14F-4D97-AF65-F5344CB8AC3E}">
        <p14:creationId xmlns:p14="http://schemas.microsoft.com/office/powerpoint/2010/main" xmlns="" val="3435821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xmlns="" id="{DEED226C-59B4-812B-41B8-AB1914837BF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444FFEFA-491D-8DFA-731E-072F90B5CAA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7">
            <a:extLst>
              <a:ext uri="{FF2B5EF4-FFF2-40B4-BE49-F238E27FC236}">
                <a16:creationId xmlns:a16="http://schemas.microsoft.com/office/drawing/2014/main" xmlns="" id="{13A4E746-E149-6CF3-4672-139BE7FE671A}"/>
              </a:ext>
            </a:extLst>
          </p:cNvPr>
          <p:cNvSpPr>
            <a:spLocks noGrp="1" noChangeArrowheads="1"/>
          </p:cNvSpPr>
          <p:nvPr>
            <p:ph type="sldNum" sz="quarter" idx="12"/>
          </p:nvPr>
        </p:nvSpPr>
        <p:spPr>
          <a:ln/>
        </p:spPr>
        <p:txBody>
          <a:bodyPr/>
          <a:lstStyle>
            <a:lvl1pPr>
              <a:defRPr/>
            </a:lvl1pPr>
          </a:lstStyle>
          <a:p>
            <a:fld id="{1C9BB696-0661-46D5-B6FE-BAC5E584C506}" type="slidenum">
              <a:rPr lang="fr-FR" altLang="en-US"/>
              <a:pPr/>
              <a:t>‹N°›</a:t>
            </a:fld>
            <a:endParaRPr lang="fr-FR" altLang="en-US"/>
          </a:p>
        </p:txBody>
      </p:sp>
    </p:spTree>
    <p:extLst>
      <p:ext uri="{BB962C8B-B14F-4D97-AF65-F5344CB8AC3E}">
        <p14:creationId xmlns:p14="http://schemas.microsoft.com/office/powerpoint/2010/main" xmlns="" val="1179551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xmlns="" id="{4645835D-B65A-F4E8-146F-CEC81EF2A31D}"/>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D70A7976-EC05-0356-46FD-B458AC50453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7">
            <a:extLst>
              <a:ext uri="{FF2B5EF4-FFF2-40B4-BE49-F238E27FC236}">
                <a16:creationId xmlns:a16="http://schemas.microsoft.com/office/drawing/2014/main" xmlns="" id="{DCA34B78-D9DE-A8CE-7053-3F9376A1D058}"/>
              </a:ext>
            </a:extLst>
          </p:cNvPr>
          <p:cNvSpPr>
            <a:spLocks noGrp="1" noChangeArrowheads="1"/>
          </p:cNvSpPr>
          <p:nvPr>
            <p:ph type="sldNum" sz="quarter" idx="12"/>
          </p:nvPr>
        </p:nvSpPr>
        <p:spPr>
          <a:ln/>
        </p:spPr>
        <p:txBody>
          <a:bodyPr/>
          <a:lstStyle>
            <a:lvl1pPr>
              <a:defRPr/>
            </a:lvl1pPr>
          </a:lstStyle>
          <a:p>
            <a:fld id="{489DBFBD-CC2E-4709-9A6B-92BE43C7186E}" type="slidenum">
              <a:rPr lang="fr-FR" altLang="en-US"/>
              <a:pPr/>
              <a:t>‹N°›</a:t>
            </a:fld>
            <a:endParaRPr lang="fr-FR" altLang="en-US"/>
          </a:p>
        </p:txBody>
      </p:sp>
    </p:spTree>
    <p:extLst>
      <p:ext uri="{BB962C8B-B14F-4D97-AF65-F5344CB8AC3E}">
        <p14:creationId xmlns:p14="http://schemas.microsoft.com/office/powerpoint/2010/main" xmlns="" val="2737345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7950" y="152400"/>
            <a:ext cx="1924050" cy="53340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152400"/>
            <a:ext cx="5619750" cy="5334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xmlns="" id="{E46EFAB8-2BA9-69B7-8279-278ABA48E3F9}"/>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7EE7D60B-B75F-9E14-1039-4858AB0DD9A0}"/>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7">
            <a:extLst>
              <a:ext uri="{FF2B5EF4-FFF2-40B4-BE49-F238E27FC236}">
                <a16:creationId xmlns:a16="http://schemas.microsoft.com/office/drawing/2014/main" xmlns="" id="{306C3880-5D01-D043-10CC-175170231FBB}"/>
              </a:ext>
            </a:extLst>
          </p:cNvPr>
          <p:cNvSpPr>
            <a:spLocks noGrp="1" noChangeArrowheads="1"/>
          </p:cNvSpPr>
          <p:nvPr>
            <p:ph type="sldNum" sz="quarter" idx="12"/>
          </p:nvPr>
        </p:nvSpPr>
        <p:spPr>
          <a:ln/>
        </p:spPr>
        <p:txBody>
          <a:bodyPr/>
          <a:lstStyle>
            <a:lvl1pPr>
              <a:defRPr/>
            </a:lvl1pPr>
          </a:lstStyle>
          <a:p>
            <a:fld id="{BD67CCC4-D7BE-428B-92D3-F9524EB363E2}" type="slidenum">
              <a:rPr lang="fr-FR" altLang="en-US"/>
              <a:pPr/>
              <a:t>‹N°›</a:t>
            </a:fld>
            <a:endParaRPr lang="fr-FR" altLang="en-US"/>
          </a:p>
        </p:txBody>
      </p:sp>
    </p:spTree>
    <p:extLst>
      <p:ext uri="{BB962C8B-B14F-4D97-AF65-F5344CB8AC3E}">
        <p14:creationId xmlns:p14="http://schemas.microsoft.com/office/powerpoint/2010/main" xmlns="" val="229193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0">
            <a:extLst>
              <a:ext uri="{FF2B5EF4-FFF2-40B4-BE49-F238E27FC236}">
                <a16:creationId xmlns:a16="http://schemas.microsoft.com/office/drawing/2014/main" xmlns="" id="{B8F3554E-481A-22A0-3B06-81209BB1E1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3385D560-4AA8-D986-3F21-45C703A8C9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39BE2ABB-2F56-5575-D136-7C0578BC5D74}"/>
              </a:ext>
            </a:extLst>
          </p:cNvPr>
          <p:cNvSpPr>
            <a:spLocks noGrp="1" noChangeArrowheads="1"/>
          </p:cNvSpPr>
          <p:nvPr>
            <p:ph type="sldNum" sz="quarter" idx="12"/>
          </p:nvPr>
        </p:nvSpPr>
        <p:spPr>
          <a:ln/>
        </p:spPr>
        <p:txBody>
          <a:bodyPr/>
          <a:lstStyle>
            <a:lvl1pPr>
              <a:defRPr/>
            </a:lvl1pPr>
          </a:lstStyle>
          <a:p>
            <a:fld id="{632F6C3F-D55A-45ED-95D3-3B82EC933E16}" type="slidenum">
              <a:rPr lang="en-US" altLang="en-US"/>
              <a:pPr/>
              <a:t>‹N°›</a:t>
            </a:fld>
            <a:endParaRPr lang="en-US" altLang="en-US"/>
          </a:p>
        </p:txBody>
      </p:sp>
    </p:spTree>
    <p:extLst>
      <p:ext uri="{BB962C8B-B14F-4D97-AF65-F5344CB8AC3E}">
        <p14:creationId xmlns:p14="http://schemas.microsoft.com/office/powerpoint/2010/main" xmlns="" val="233511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0">
            <a:extLst>
              <a:ext uri="{FF2B5EF4-FFF2-40B4-BE49-F238E27FC236}">
                <a16:creationId xmlns:a16="http://schemas.microsoft.com/office/drawing/2014/main" xmlns="" id="{853D3DF7-E2C2-326E-A7BD-114048618E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xmlns="" id="{9C9B3743-1E16-26D9-1CD3-8E62F971C1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xmlns="" id="{D1E45488-EF68-C9C2-1795-A10D93C09824}"/>
              </a:ext>
            </a:extLst>
          </p:cNvPr>
          <p:cNvSpPr>
            <a:spLocks noGrp="1" noChangeArrowheads="1"/>
          </p:cNvSpPr>
          <p:nvPr>
            <p:ph type="sldNum" sz="quarter" idx="12"/>
          </p:nvPr>
        </p:nvSpPr>
        <p:spPr>
          <a:ln/>
        </p:spPr>
        <p:txBody>
          <a:bodyPr/>
          <a:lstStyle>
            <a:lvl1pPr>
              <a:defRPr/>
            </a:lvl1pPr>
          </a:lstStyle>
          <a:p>
            <a:fld id="{6802EE7E-0EDD-4942-8EEE-EFA2106BC7FB}" type="slidenum">
              <a:rPr lang="en-US" altLang="en-US"/>
              <a:pPr/>
              <a:t>‹N°›</a:t>
            </a:fld>
            <a:endParaRPr lang="en-US" altLang="en-US"/>
          </a:p>
        </p:txBody>
      </p:sp>
    </p:spTree>
    <p:extLst>
      <p:ext uri="{BB962C8B-B14F-4D97-AF65-F5344CB8AC3E}">
        <p14:creationId xmlns:p14="http://schemas.microsoft.com/office/powerpoint/2010/main" xmlns="" val="344228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0">
            <a:extLst>
              <a:ext uri="{FF2B5EF4-FFF2-40B4-BE49-F238E27FC236}">
                <a16:creationId xmlns:a16="http://schemas.microsoft.com/office/drawing/2014/main" xmlns="" id="{6000A776-5072-1EBE-C1B0-2F2ECE182D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CBAA3CB6-FDCF-6832-5AD6-F90A4A475C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860927FE-8955-A921-4600-B4900635F92B}"/>
              </a:ext>
            </a:extLst>
          </p:cNvPr>
          <p:cNvSpPr>
            <a:spLocks noGrp="1" noChangeArrowheads="1"/>
          </p:cNvSpPr>
          <p:nvPr>
            <p:ph type="sldNum" sz="quarter" idx="12"/>
          </p:nvPr>
        </p:nvSpPr>
        <p:spPr>
          <a:ln/>
        </p:spPr>
        <p:txBody>
          <a:bodyPr/>
          <a:lstStyle>
            <a:lvl1pPr>
              <a:defRPr/>
            </a:lvl1pPr>
          </a:lstStyle>
          <a:p>
            <a:fld id="{0EF1C83D-363D-4778-8723-18DE4CBAC24D}" type="slidenum">
              <a:rPr lang="en-US" altLang="en-US"/>
              <a:pPr/>
              <a:t>‹N°›</a:t>
            </a:fld>
            <a:endParaRPr lang="en-US" altLang="en-US"/>
          </a:p>
        </p:txBody>
      </p:sp>
    </p:spTree>
    <p:extLst>
      <p:ext uri="{BB962C8B-B14F-4D97-AF65-F5344CB8AC3E}">
        <p14:creationId xmlns:p14="http://schemas.microsoft.com/office/powerpoint/2010/main" xmlns="" val="317856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xmlns="" id="{80E575EA-BEB8-BC5E-A037-D0DF2932FE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xmlns="" id="{88E53BA0-771A-8144-B63B-E02972394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xmlns="" id="{3776ACE6-79AD-757A-7B16-723ADC31FDA4}"/>
              </a:ext>
            </a:extLst>
          </p:cNvPr>
          <p:cNvSpPr>
            <a:spLocks noGrp="1" noChangeArrowheads="1"/>
          </p:cNvSpPr>
          <p:nvPr>
            <p:ph type="sldNum" sz="quarter" idx="12"/>
          </p:nvPr>
        </p:nvSpPr>
        <p:spPr>
          <a:ln/>
        </p:spPr>
        <p:txBody>
          <a:bodyPr/>
          <a:lstStyle>
            <a:lvl1pPr>
              <a:defRPr/>
            </a:lvl1pPr>
          </a:lstStyle>
          <a:p>
            <a:fld id="{06DC6495-ED6E-48AF-974B-C113CD9B0EBB}" type="slidenum">
              <a:rPr lang="en-US" altLang="en-US"/>
              <a:pPr/>
              <a:t>‹N°›</a:t>
            </a:fld>
            <a:endParaRPr lang="en-US" altLang="en-US"/>
          </a:p>
        </p:txBody>
      </p:sp>
    </p:spTree>
    <p:extLst>
      <p:ext uri="{BB962C8B-B14F-4D97-AF65-F5344CB8AC3E}">
        <p14:creationId xmlns:p14="http://schemas.microsoft.com/office/powerpoint/2010/main" xmlns="" val="88773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0">
            <a:extLst>
              <a:ext uri="{FF2B5EF4-FFF2-40B4-BE49-F238E27FC236}">
                <a16:creationId xmlns:a16="http://schemas.microsoft.com/office/drawing/2014/main" xmlns="" id="{3565880C-53CC-5ABF-AB2C-2684280D16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E94C2FBB-3B91-1247-D6F9-7788895479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C77D2697-34EC-326E-9BAA-2F4D6A01B060}"/>
              </a:ext>
            </a:extLst>
          </p:cNvPr>
          <p:cNvSpPr>
            <a:spLocks noGrp="1" noChangeArrowheads="1"/>
          </p:cNvSpPr>
          <p:nvPr>
            <p:ph type="sldNum" sz="quarter" idx="12"/>
          </p:nvPr>
        </p:nvSpPr>
        <p:spPr>
          <a:ln/>
        </p:spPr>
        <p:txBody>
          <a:bodyPr/>
          <a:lstStyle>
            <a:lvl1pPr>
              <a:defRPr/>
            </a:lvl1pPr>
          </a:lstStyle>
          <a:p>
            <a:fld id="{28D7C0E7-DA4A-4ADD-8B61-9112070B2846}" type="slidenum">
              <a:rPr lang="en-US" altLang="en-US"/>
              <a:pPr/>
              <a:t>‹N°›</a:t>
            </a:fld>
            <a:endParaRPr lang="en-US" altLang="en-US"/>
          </a:p>
        </p:txBody>
      </p:sp>
    </p:spTree>
    <p:extLst>
      <p:ext uri="{BB962C8B-B14F-4D97-AF65-F5344CB8AC3E}">
        <p14:creationId xmlns:p14="http://schemas.microsoft.com/office/powerpoint/2010/main" xmlns="" val="254468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0">
            <a:extLst>
              <a:ext uri="{FF2B5EF4-FFF2-40B4-BE49-F238E27FC236}">
                <a16:creationId xmlns:a16="http://schemas.microsoft.com/office/drawing/2014/main" xmlns="" id="{C664BE32-056E-F4AE-C578-583088D738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3A09BD94-A4D0-1170-1E50-FDB16F18C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79B22666-BE34-6316-B460-0A98EEA82967}"/>
              </a:ext>
            </a:extLst>
          </p:cNvPr>
          <p:cNvSpPr>
            <a:spLocks noGrp="1" noChangeArrowheads="1"/>
          </p:cNvSpPr>
          <p:nvPr>
            <p:ph type="sldNum" sz="quarter" idx="12"/>
          </p:nvPr>
        </p:nvSpPr>
        <p:spPr>
          <a:ln/>
        </p:spPr>
        <p:txBody>
          <a:bodyPr/>
          <a:lstStyle>
            <a:lvl1pPr>
              <a:defRPr/>
            </a:lvl1pPr>
          </a:lstStyle>
          <a:p>
            <a:fld id="{3EEF7B6D-F5EF-4821-91F8-DB58535E9F97}" type="slidenum">
              <a:rPr lang="en-US" altLang="en-US"/>
              <a:pPr/>
              <a:t>‹N°›</a:t>
            </a:fld>
            <a:endParaRPr lang="en-US" altLang="en-US"/>
          </a:p>
        </p:txBody>
      </p:sp>
    </p:spTree>
    <p:extLst>
      <p:ext uri="{BB962C8B-B14F-4D97-AF65-F5344CB8AC3E}">
        <p14:creationId xmlns:p14="http://schemas.microsoft.com/office/powerpoint/2010/main" xmlns="" val="21224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5D39AB5D-6651-944D-004F-6180948CC174}"/>
              </a:ext>
            </a:extLst>
          </p:cNvPr>
          <p:cNvGrpSpPr>
            <a:grpSpLocks/>
          </p:cNvGrpSpPr>
          <p:nvPr/>
        </p:nvGrpSpPr>
        <p:grpSpPr bwMode="auto">
          <a:xfrm>
            <a:off x="1588" y="0"/>
            <a:ext cx="9148762" cy="6851650"/>
            <a:chOff x="1" y="0"/>
            <a:chExt cx="5763" cy="4316"/>
          </a:xfrm>
        </p:grpSpPr>
        <p:sp>
          <p:nvSpPr>
            <p:cNvPr id="44035" name="Freeform 3">
              <a:extLst>
                <a:ext uri="{FF2B5EF4-FFF2-40B4-BE49-F238E27FC236}">
                  <a16:creationId xmlns:a16="http://schemas.microsoft.com/office/drawing/2014/main" xmlns="" id="{5ACB70AE-5C90-7D09-BD73-E443C10E521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44036" name="Freeform 4">
              <a:extLst>
                <a:ext uri="{FF2B5EF4-FFF2-40B4-BE49-F238E27FC236}">
                  <a16:creationId xmlns:a16="http://schemas.microsoft.com/office/drawing/2014/main" xmlns="" id="{77C42590-053E-0CED-0C34-138D152B877E}"/>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44037" name="Freeform 5">
              <a:extLst>
                <a:ext uri="{FF2B5EF4-FFF2-40B4-BE49-F238E27FC236}">
                  <a16:creationId xmlns:a16="http://schemas.microsoft.com/office/drawing/2014/main" xmlns="" id="{D226EDBC-CFB3-2F93-9B22-81C256CCA2DE}"/>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grpSp>
          <p:nvGrpSpPr>
            <p:cNvPr id="1035" name="Group 6">
              <a:extLst>
                <a:ext uri="{FF2B5EF4-FFF2-40B4-BE49-F238E27FC236}">
                  <a16:creationId xmlns:a16="http://schemas.microsoft.com/office/drawing/2014/main" xmlns="" id="{DD29E5F6-6E6D-C02F-B963-A9F31BD39FBA}"/>
                </a:ext>
              </a:extLst>
            </p:cNvPr>
            <p:cNvGrpSpPr>
              <a:grpSpLocks/>
            </p:cNvGrpSpPr>
            <p:nvPr/>
          </p:nvGrpSpPr>
          <p:grpSpPr bwMode="auto">
            <a:xfrm>
              <a:off x="288" y="0"/>
              <a:ext cx="5098" cy="4316"/>
              <a:chOff x="288" y="0"/>
              <a:chExt cx="5098" cy="4316"/>
            </a:xfrm>
          </p:grpSpPr>
          <p:sp>
            <p:nvSpPr>
              <p:cNvPr id="44039" name="Freeform 7">
                <a:extLst>
                  <a:ext uri="{FF2B5EF4-FFF2-40B4-BE49-F238E27FC236}">
                    <a16:creationId xmlns:a16="http://schemas.microsoft.com/office/drawing/2014/main" xmlns="" id="{5855C3C9-FE09-8ECF-0A55-660023312A4C}"/>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0" name="Freeform 8">
                <a:extLst>
                  <a:ext uri="{FF2B5EF4-FFF2-40B4-BE49-F238E27FC236}">
                    <a16:creationId xmlns:a16="http://schemas.microsoft.com/office/drawing/2014/main" xmlns="" id="{AEFE61C4-F43A-7916-6CDB-A248168DB079}"/>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1" name="Freeform 9">
                <a:extLst>
                  <a:ext uri="{FF2B5EF4-FFF2-40B4-BE49-F238E27FC236}">
                    <a16:creationId xmlns:a16="http://schemas.microsoft.com/office/drawing/2014/main" xmlns="" id="{E2C02B0B-1FBA-B1E7-B420-18508963AB74}"/>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2" name="Freeform 10">
                <a:extLst>
                  <a:ext uri="{FF2B5EF4-FFF2-40B4-BE49-F238E27FC236}">
                    <a16:creationId xmlns:a16="http://schemas.microsoft.com/office/drawing/2014/main" xmlns="" id="{9F943AC1-5BF4-E00F-9EDC-F769E4E98F0F}"/>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3" name="Freeform 11">
                <a:extLst>
                  <a:ext uri="{FF2B5EF4-FFF2-40B4-BE49-F238E27FC236}">
                    <a16:creationId xmlns:a16="http://schemas.microsoft.com/office/drawing/2014/main" xmlns="" id="{2A803580-49B5-329F-1A93-FAD6688C7E63}"/>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4" name="Freeform 12">
                <a:extLst>
                  <a:ext uri="{FF2B5EF4-FFF2-40B4-BE49-F238E27FC236}">
                    <a16:creationId xmlns:a16="http://schemas.microsoft.com/office/drawing/2014/main" xmlns="" id="{9B6DD380-15C0-E5B7-1E01-E0874E257EAC}"/>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5" name="Freeform 13">
                <a:extLst>
                  <a:ext uri="{FF2B5EF4-FFF2-40B4-BE49-F238E27FC236}">
                    <a16:creationId xmlns:a16="http://schemas.microsoft.com/office/drawing/2014/main" xmlns="" id="{9FB08A81-58D8-035C-6F45-38216A42AB6A}"/>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6" name="Freeform 14">
                <a:extLst>
                  <a:ext uri="{FF2B5EF4-FFF2-40B4-BE49-F238E27FC236}">
                    <a16:creationId xmlns:a16="http://schemas.microsoft.com/office/drawing/2014/main" xmlns="" id="{649A67DF-D29E-F67F-FE37-A8E4193213E5}"/>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7" name="Freeform 15">
                <a:extLst>
                  <a:ext uri="{FF2B5EF4-FFF2-40B4-BE49-F238E27FC236}">
                    <a16:creationId xmlns:a16="http://schemas.microsoft.com/office/drawing/2014/main" xmlns="" id="{77FD520F-2AC9-F329-CDC5-CD0F94C47915}"/>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8" name="Freeform 16">
                <a:extLst>
                  <a:ext uri="{FF2B5EF4-FFF2-40B4-BE49-F238E27FC236}">
                    <a16:creationId xmlns:a16="http://schemas.microsoft.com/office/drawing/2014/main" xmlns="" id="{4705E61C-B56B-9071-9C4A-F8BBF0A24A82}"/>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49" name="Freeform 17">
                <a:extLst>
                  <a:ext uri="{FF2B5EF4-FFF2-40B4-BE49-F238E27FC236}">
                    <a16:creationId xmlns:a16="http://schemas.microsoft.com/office/drawing/2014/main" xmlns="" id="{353A36B9-13F4-3E9D-B3F5-E2B16DC802C5}"/>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50" name="Freeform 18">
                <a:extLst>
                  <a:ext uri="{FF2B5EF4-FFF2-40B4-BE49-F238E27FC236}">
                    <a16:creationId xmlns:a16="http://schemas.microsoft.com/office/drawing/2014/main" xmlns="" id="{C9159957-2929-EC1F-6D3C-5318E88A5DB9}"/>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sp>
            <p:nvSpPr>
              <p:cNvPr id="44051" name="Freeform 19">
                <a:extLst>
                  <a:ext uri="{FF2B5EF4-FFF2-40B4-BE49-F238E27FC236}">
                    <a16:creationId xmlns:a16="http://schemas.microsoft.com/office/drawing/2014/main" xmlns="" id="{F484D894-2AE4-45D1-340E-D14B3840E4D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r-FR">
                  <a:cs typeface="+mn-cs"/>
                </a:endParaRPr>
              </a:p>
            </p:txBody>
          </p:sp>
        </p:grpSp>
        <p:sp>
          <p:nvSpPr>
            <p:cNvPr id="44052" name="Freeform 20">
              <a:extLst>
                <a:ext uri="{FF2B5EF4-FFF2-40B4-BE49-F238E27FC236}">
                  <a16:creationId xmlns:a16="http://schemas.microsoft.com/office/drawing/2014/main" xmlns="" id="{E2B5AFDF-740F-0513-6409-FE19D601425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44053" name="Freeform 21">
              <a:extLst>
                <a:ext uri="{FF2B5EF4-FFF2-40B4-BE49-F238E27FC236}">
                  <a16:creationId xmlns:a16="http://schemas.microsoft.com/office/drawing/2014/main" xmlns="" id="{7227A3D3-A568-14F9-07AF-579E7157B2E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r-FR">
                <a:cs typeface="+mn-cs"/>
              </a:endParaRPr>
            </a:p>
          </p:txBody>
        </p:sp>
        <p:sp>
          <p:nvSpPr>
            <p:cNvPr id="44054" name="Freeform 22">
              <a:extLst>
                <a:ext uri="{FF2B5EF4-FFF2-40B4-BE49-F238E27FC236}">
                  <a16:creationId xmlns:a16="http://schemas.microsoft.com/office/drawing/2014/main" xmlns="" id="{08C8D25D-52C9-D2C1-D67A-B704E08652D8}"/>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cs typeface="+mn-cs"/>
              </a:endParaRPr>
            </a:p>
          </p:txBody>
        </p:sp>
        <p:sp>
          <p:nvSpPr>
            <p:cNvPr id="1039" name="Freeform 23">
              <a:extLst>
                <a:ext uri="{FF2B5EF4-FFF2-40B4-BE49-F238E27FC236}">
                  <a16:creationId xmlns:a16="http://schemas.microsoft.com/office/drawing/2014/main" xmlns="" id="{03CA862D-11BD-9442-2939-4EDF39CD12BB}"/>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fr-FR">
                <a:cs typeface="Arial" charset="0"/>
              </a:endParaRPr>
            </a:p>
          </p:txBody>
        </p:sp>
        <p:sp>
          <p:nvSpPr>
            <p:cNvPr id="1040" name="Freeform 24">
              <a:extLst>
                <a:ext uri="{FF2B5EF4-FFF2-40B4-BE49-F238E27FC236}">
                  <a16:creationId xmlns:a16="http://schemas.microsoft.com/office/drawing/2014/main" xmlns="" id="{29E60E94-31EE-704D-7B2F-A7671072AA1F}"/>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fr-FR">
                <a:cs typeface="Arial" charset="0"/>
              </a:endParaRPr>
            </a:p>
          </p:txBody>
        </p:sp>
        <p:sp>
          <p:nvSpPr>
            <p:cNvPr id="44057" name="Freeform 25">
              <a:extLst>
                <a:ext uri="{FF2B5EF4-FFF2-40B4-BE49-F238E27FC236}">
                  <a16:creationId xmlns:a16="http://schemas.microsoft.com/office/drawing/2014/main" xmlns="" id="{C3D55A47-CC64-9937-1278-BE00FE331E60}"/>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r-FR">
                <a:cs typeface="+mn-cs"/>
              </a:endParaRPr>
            </a:p>
          </p:txBody>
        </p:sp>
        <p:sp>
          <p:nvSpPr>
            <p:cNvPr id="1042" name="Freeform 26">
              <a:extLst>
                <a:ext uri="{FF2B5EF4-FFF2-40B4-BE49-F238E27FC236}">
                  <a16:creationId xmlns:a16="http://schemas.microsoft.com/office/drawing/2014/main" xmlns="" id="{FF9F12B0-AE6F-CD0A-B8E0-D64D51BC0FCC}"/>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fr-FR">
                <a:cs typeface="Arial" charset="0"/>
              </a:endParaRPr>
            </a:p>
          </p:txBody>
        </p:sp>
        <p:sp>
          <p:nvSpPr>
            <p:cNvPr id="1043" name="Freeform 27">
              <a:extLst>
                <a:ext uri="{FF2B5EF4-FFF2-40B4-BE49-F238E27FC236}">
                  <a16:creationId xmlns:a16="http://schemas.microsoft.com/office/drawing/2014/main" xmlns="" id="{B6EF98CB-1CE5-BB61-8931-FD7C4B402B42}"/>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fr-FR">
                <a:cs typeface="Arial" charset="0"/>
              </a:endParaRPr>
            </a:p>
          </p:txBody>
        </p:sp>
        <p:sp>
          <p:nvSpPr>
            <p:cNvPr id="1044" name="Line 28">
              <a:extLst>
                <a:ext uri="{FF2B5EF4-FFF2-40B4-BE49-F238E27FC236}">
                  <a16:creationId xmlns:a16="http://schemas.microsoft.com/office/drawing/2014/main" xmlns="" id="{9533CDD4-5794-EA70-F62A-18296A334C59}"/>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45" name="Line 29">
              <a:extLst>
                <a:ext uri="{FF2B5EF4-FFF2-40B4-BE49-F238E27FC236}">
                  <a16:creationId xmlns:a16="http://schemas.microsoft.com/office/drawing/2014/main" xmlns="" id="{0C61D22D-A2A1-2BF5-28A9-F905F4348593}"/>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46" name="Line 30">
              <a:extLst>
                <a:ext uri="{FF2B5EF4-FFF2-40B4-BE49-F238E27FC236}">
                  <a16:creationId xmlns:a16="http://schemas.microsoft.com/office/drawing/2014/main" xmlns="" id="{5A0F8C11-EE8F-342A-3841-5C14926C06B6}"/>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fr-FR">
                <a:cs typeface="Arial" charset="0"/>
              </a:endParaRPr>
            </a:p>
          </p:txBody>
        </p:sp>
        <p:grpSp>
          <p:nvGrpSpPr>
            <p:cNvPr id="1047" name="Group 31">
              <a:extLst>
                <a:ext uri="{FF2B5EF4-FFF2-40B4-BE49-F238E27FC236}">
                  <a16:creationId xmlns:a16="http://schemas.microsoft.com/office/drawing/2014/main" xmlns="" id="{A74DF0BC-3CA5-731F-B9E6-B4C99AF1D7D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xmlns="" id="{12807ABA-5621-5EF6-7C32-BB355701D511}"/>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51" name="Line 33">
                <a:extLst>
                  <a:ext uri="{FF2B5EF4-FFF2-40B4-BE49-F238E27FC236}">
                    <a16:creationId xmlns:a16="http://schemas.microsoft.com/office/drawing/2014/main" xmlns="" id="{B30B3668-3F4A-780F-3B02-739C6FADA3AE}"/>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52" name="Line 34">
                <a:extLst>
                  <a:ext uri="{FF2B5EF4-FFF2-40B4-BE49-F238E27FC236}">
                    <a16:creationId xmlns:a16="http://schemas.microsoft.com/office/drawing/2014/main" xmlns="" id="{80981E1F-ED01-109A-080C-E68482B2C318}"/>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53" name="Line 35">
                <a:extLst>
                  <a:ext uri="{FF2B5EF4-FFF2-40B4-BE49-F238E27FC236}">
                    <a16:creationId xmlns:a16="http://schemas.microsoft.com/office/drawing/2014/main" xmlns="" id="{361B1B62-BD3C-7D53-914A-5438BE1FBDC4}"/>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fr-FR">
                  <a:cs typeface="Arial" charset="0"/>
                </a:endParaRPr>
              </a:p>
            </p:txBody>
          </p:sp>
          <p:sp>
            <p:nvSpPr>
              <p:cNvPr id="1054" name="Line 36">
                <a:extLst>
                  <a:ext uri="{FF2B5EF4-FFF2-40B4-BE49-F238E27FC236}">
                    <a16:creationId xmlns:a16="http://schemas.microsoft.com/office/drawing/2014/main" xmlns="" id="{32025717-D43A-9D65-F51C-CB43DF518C6E}"/>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fr-FR">
                  <a:cs typeface="Arial" charset="0"/>
                </a:endParaRPr>
              </a:p>
            </p:txBody>
          </p:sp>
        </p:grpSp>
        <p:sp>
          <p:nvSpPr>
            <p:cNvPr id="1048" name="Line 37">
              <a:extLst>
                <a:ext uri="{FF2B5EF4-FFF2-40B4-BE49-F238E27FC236}">
                  <a16:creationId xmlns:a16="http://schemas.microsoft.com/office/drawing/2014/main" xmlns="" id="{BEF94EC6-55A6-A0E1-431A-EC959DF982FD}"/>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fr-FR">
                <a:cs typeface="Arial" charset="0"/>
              </a:endParaRPr>
            </a:p>
          </p:txBody>
        </p:sp>
        <p:sp>
          <p:nvSpPr>
            <p:cNvPr id="1049" name="Line 38">
              <a:extLst>
                <a:ext uri="{FF2B5EF4-FFF2-40B4-BE49-F238E27FC236}">
                  <a16:creationId xmlns:a16="http://schemas.microsoft.com/office/drawing/2014/main" xmlns="" id="{41E60EB3-C80E-08A6-0576-2B55E5C000D8}"/>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fr-FR">
                <a:cs typeface="Arial" charset="0"/>
              </a:endParaRPr>
            </a:p>
          </p:txBody>
        </p:sp>
      </p:grpSp>
      <p:sp>
        <p:nvSpPr>
          <p:cNvPr id="44071" name="Rectangle 39">
            <a:extLst>
              <a:ext uri="{FF2B5EF4-FFF2-40B4-BE49-F238E27FC236}">
                <a16:creationId xmlns:a16="http://schemas.microsoft.com/office/drawing/2014/main" xmlns="" id="{7EA7E8EC-AE8A-26B1-B860-B4CEE54FEFD2}"/>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Cliquez pour modifier le style du titre</a:t>
            </a:r>
          </a:p>
        </p:txBody>
      </p:sp>
      <p:sp>
        <p:nvSpPr>
          <p:cNvPr id="44072" name="Rectangle 40">
            <a:extLst>
              <a:ext uri="{FF2B5EF4-FFF2-40B4-BE49-F238E27FC236}">
                <a16:creationId xmlns:a16="http://schemas.microsoft.com/office/drawing/2014/main" xmlns="" id="{6F8A860F-CB79-8A1C-9E8D-C3BC211BC17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defRPr sz="1000" b="0" u="none">
                <a:effectLst>
                  <a:outerShdw blurRad="38100" dist="38100" dir="2700000" algn="tl">
                    <a:srgbClr val="000000"/>
                  </a:outerShdw>
                </a:effectLst>
                <a:latin typeface="+mn-lt"/>
                <a:cs typeface="+mn-cs"/>
              </a:defRPr>
            </a:lvl1pPr>
          </a:lstStyle>
          <a:p>
            <a:pPr>
              <a:defRPr/>
            </a:pPr>
            <a:endParaRPr lang="en-US"/>
          </a:p>
        </p:txBody>
      </p:sp>
      <p:sp>
        <p:nvSpPr>
          <p:cNvPr id="44073" name="Rectangle 41">
            <a:extLst>
              <a:ext uri="{FF2B5EF4-FFF2-40B4-BE49-F238E27FC236}">
                <a16:creationId xmlns:a16="http://schemas.microsoft.com/office/drawing/2014/main" xmlns="" id="{7A9A1E91-0AB4-3D44-EABE-D39AD3FA17D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b="0" u="none">
                <a:effectLst>
                  <a:outerShdw blurRad="38100" dist="38100" dir="2700000" algn="tl">
                    <a:srgbClr val="000000"/>
                  </a:outerShdw>
                </a:effectLst>
                <a:latin typeface="+mn-lt"/>
                <a:cs typeface="+mn-cs"/>
              </a:defRPr>
            </a:lvl1pPr>
          </a:lstStyle>
          <a:p>
            <a:pPr>
              <a:defRPr/>
            </a:pPr>
            <a:endParaRPr lang="en-US"/>
          </a:p>
        </p:txBody>
      </p:sp>
      <p:sp>
        <p:nvSpPr>
          <p:cNvPr id="44074" name="Rectangle 42">
            <a:extLst>
              <a:ext uri="{FF2B5EF4-FFF2-40B4-BE49-F238E27FC236}">
                <a16:creationId xmlns:a16="http://schemas.microsoft.com/office/drawing/2014/main" xmlns="" id="{76EE4810-BD81-E2F4-A03C-0AE912CD408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b="0" u="none">
                <a:effectLst>
                  <a:outerShdw blurRad="38100" dist="38100" dir="2700000" algn="tl">
                    <a:srgbClr val="000000"/>
                  </a:outerShdw>
                </a:effectLst>
                <a:latin typeface="Verdana" panose="020B0604030504040204" pitchFamily="34" charset="0"/>
              </a:defRPr>
            </a:lvl1pPr>
          </a:lstStyle>
          <a:p>
            <a:fld id="{2A13DBBF-6F8C-49D7-BAF1-7C05D7AABA76}" type="slidenum">
              <a:rPr lang="en-US" altLang="en-US"/>
              <a:pPr/>
              <a:t>‹N°›</a:t>
            </a:fld>
            <a:endParaRPr lang="en-US" altLang="en-US"/>
          </a:p>
        </p:txBody>
      </p:sp>
      <p:sp>
        <p:nvSpPr>
          <p:cNvPr id="44075" name="Rectangle 43">
            <a:extLst>
              <a:ext uri="{FF2B5EF4-FFF2-40B4-BE49-F238E27FC236}">
                <a16:creationId xmlns:a16="http://schemas.microsoft.com/office/drawing/2014/main" xmlns="" id="{7E7874DE-9A27-873F-AF3F-DB407CFB40AB}"/>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4684"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D62D24CB-973A-E3A9-9B00-FE207D3C7A6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2051" name="Rectangle 3">
            <a:extLst>
              <a:ext uri="{FF2B5EF4-FFF2-40B4-BE49-F238E27FC236}">
                <a16:creationId xmlns:a16="http://schemas.microsoft.com/office/drawing/2014/main" xmlns="" id="{38381973-0ECF-3A60-6CA7-4AD74AC9341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209924" name="Rectangle 4">
            <a:extLst>
              <a:ext uri="{FF2B5EF4-FFF2-40B4-BE49-F238E27FC236}">
                <a16:creationId xmlns:a16="http://schemas.microsoft.com/office/drawing/2014/main" xmlns="" id="{563046EC-ED12-F781-4CA8-4BE7678819A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defRPr sz="1400" b="0" u="none">
                <a:latin typeface="+mn-lt"/>
                <a:cs typeface="+mn-cs"/>
              </a:defRPr>
            </a:lvl1pPr>
          </a:lstStyle>
          <a:p>
            <a:pPr>
              <a:defRPr/>
            </a:pPr>
            <a:endParaRPr lang="fr-FR"/>
          </a:p>
        </p:txBody>
      </p:sp>
      <p:sp>
        <p:nvSpPr>
          <p:cNvPr id="209925" name="Rectangle 5">
            <a:extLst>
              <a:ext uri="{FF2B5EF4-FFF2-40B4-BE49-F238E27FC236}">
                <a16:creationId xmlns:a16="http://schemas.microsoft.com/office/drawing/2014/main" xmlns="" id="{C8A5FB84-281C-56E0-F36F-8B9E8226D57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b="0" u="none">
                <a:latin typeface="+mn-lt"/>
                <a:cs typeface="+mn-cs"/>
              </a:defRPr>
            </a:lvl1pPr>
          </a:lstStyle>
          <a:p>
            <a:pPr>
              <a:defRPr/>
            </a:pPr>
            <a:endParaRPr lang="fr-FR"/>
          </a:p>
        </p:txBody>
      </p:sp>
      <p:sp>
        <p:nvSpPr>
          <p:cNvPr id="209926" name="Rectangle 6">
            <a:extLst>
              <a:ext uri="{FF2B5EF4-FFF2-40B4-BE49-F238E27FC236}">
                <a16:creationId xmlns:a16="http://schemas.microsoft.com/office/drawing/2014/main" xmlns="" id="{6CFE2809-83E2-9BA5-28C9-32ABB69E11F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b="0" u="none">
                <a:latin typeface="Arial" panose="020B0604020202020204" pitchFamily="34" charset="0"/>
              </a:defRPr>
            </a:lvl1pPr>
          </a:lstStyle>
          <a:p>
            <a:fld id="{B02087F2-7460-408C-A943-AF4EA379AECC}" type="slidenum">
              <a:rPr lang="fr-FR" altLang="en-US"/>
              <a:pPr/>
              <a:t>‹N°›</a:t>
            </a:fld>
            <a:endParaRPr lang="fr-FR" altLang="en-US"/>
          </a:p>
        </p:txBody>
      </p:sp>
    </p:spTree>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xmlns="" id="{171E35C2-D916-CFC5-39F1-C721B54D5A78}"/>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fr-FR">
              <a:cs typeface="Arial" charset="0"/>
            </a:endParaRPr>
          </a:p>
        </p:txBody>
      </p:sp>
      <p:sp>
        <p:nvSpPr>
          <p:cNvPr id="3075" name="Rectangle 3">
            <a:extLst>
              <a:ext uri="{FF2B5EF4-FFF2-40B4-BE49-F238E27FC236}">
                <a16:creationId xmlns:a16="http://schemas.microsoft.com/office/drawing/2014/main" xmlns="" id="{B952D8E6-D889-0C2A-1B87-AB7E23B061BD}"/>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en-US"/>
              <a:t>Cliquez pour modifier le style du titre</a:t>
            </a:r>
          </a:p>
        </p:txBody>
      </p:sp>
      <p:sp>
        <p:nvSpPr>
          <p:cNvPr id="3076" name="Rectangle 4">
            <a:extLst>
              <a:ext uri="{FF2B5EF4-FFF2-40B4-BE49-F238E27FC236}">
                <a16:creationId xmlns:a16="http://schemas.microsoft.com/office/drawing/2014/main" xmlns="" id="{F3771045-9D98-C23F-7125-FF0573531A7E}"/>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311301" name="Rectangle 5">
            <a:extLst>
              <a:ext uri="{FF2B5EF4-FFF2-40B4-BE49-F238E27FC236}">
                <a16:creationId xmlns:a16="http://schemas.microsoft.com/office/drawing/2014/main" xmlns="" id="{96CA95A6-106C-42BD-C528-81B8020F5562}"/>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rtl="0" eaLnBrk="1" hangingPunct="1">
              <a:defRPr sz="1400" b="0" u="none">
                <a:latin typeface="+mn-lt"/>
                <a:cs typeface="+mn-cs"/>
              </a:defRPr>
            </a:lvl1pPr>
          </a:lstStyle>
          <a:p>
            <a:pPr>
              <a:defRPr/>
            </a:pPr>
            <a:endParaRPr lang="fr-FR"/>
          </a:p>
        </p:txBody>
      </p:sp>
      <p:sp>
        <p:nvSpPr>
          <p:cNvPr id="311302" name="Rectangle 6">
            <a:extLst>
              <a:ext uri="{FF2B5EF4-FFF2-40B4-BE49-F238E27FC236}">
                <a16:creationId xmlns:a16="http://schemas.microsoft.com/office/drawing/2014/main" xmlns="" id="{1C403038-1D6D-6D57-C414-CD593401C15A}"/>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hangingPunct="1">
              <a:defRPr sz="1400" b="0" u="none">
                <a:latin typeface="+mn-lt"/>
                <a:cs typeface="+mn-cs"/>
              </a:defRPr>
            </a:lvl1pPr>
          </a:lstStyle>
          <a:p>
            <a:pPr>
              <a:defRPr/>
            </a:pPr>
            <a:endParaRPr lang="fr-FR"/>
          </a:p>
        </p:txBody>
      </p:sp>
      <p:sp>
        <p:nvSpPr>
          <p:cNvPr id="311303" name="Rectangle 7">
            <a:extLst>
              <a:ext uri="{FF2B5EF4-FFF2-40B4-BE49-F238E27FC236}">
                <a16:creationId xmlns:a16="http://schemas.microsoft.com/office/drawing/2014/main" xmlns="" id="{DC2DBA03-8339-4604-7639-599615AB3798}"/>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0" eaLnBrk="1" hangingPunct="1">
              <a:defRPr sz="1400" b="0" u="none">
                <a:latin typeface="Comic Sans MS" panose="030F0702030302020204" pitchFamily="66" charset="0"/>
              </a:defRPr>
            </a:lvl1pPr>
          </a:lstStyle>
          <a:p>
            <a:fld id="{6FA16189-0153-4FE2-AA47-2B5B9C119C16}" type="slidenum">
              <a:rPr lang="fr-FR" altLang="en-US"/>
              <a:pPr/>
              <a:t>‹N°›</a:t>
            </a:fld>
            <a:endParaRPr lang="fr-FR" altLang="en-US"/>
          </a:p>
        </p:txBody>
      </p:sp>
      <p:sp>
        <p:nvSpPr>
          <p:cNvPr id="3080" name="Freeform 8">
            <a:extLst>
              <a:ext uri="{FF2B5EF4-FFF2-40B4-BE49-F238E27FC236}">
                <a16:creationId xmlns:a16="http://schemas.microsoft.com/office/drawing/2014/main" xmlns="" id="{E64CC66B-2584-5FD6-60E8-3C54CB7BCC9B}"/>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fr-FR">
              <a:cs typeface="Arial" charset="0"/>
            </a:endParaRPr>
          </a:p>
        </p:txBody>
      </p:sp>
      <p:sp>
        <p:nvSpPr>
          <p:cNvPr id="3081" name="Freeform 9">
            <a:extLst>
              <a:ext uri="{FF2B5EF4-FFF2-40B4-BE49-F238E27FC236}">
                <a16:creationId xmlns:a16="http://schemas.microsoft.com/office/drawing/2014/main" xmlns="" id="{ED9DAF68-A183-904A-7D52-B187A0C5C0AF}"/>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fr-FR">
              <a:cs typeface="Arial" charset="0"/>
            </a:endParaRPr>
          </a:p>
        </p:txBody>
      </p:sp>
      <p:grpSp>
        <p:nvGrpSpPr>
          <p:cNvPr id="3082" name="Group 10">
            <a:extLst>
              <a:ext uri="{FF2B5EF4-FFF2-40B4-BE49-F238E27FC236}">
                <a16:creationId xmlns:a16="http://schemas.microsoft.com/office/drawing/2014/main" xmlns="" id="{51A0941A-81CD-54D2-0EF0-997CC88859E8}"/>
              </a:ext>
            </a:extLst>
          </p:cNvPr>
          <p:cNvGrpSpPr>
            <a:grpSpLocks/>
          </p:cNvGrpSpPr>
          <p:nvPr/>
        </p:nvGrpSpPr>
        <p:grpSpPr bwMode="auto">
          <a:xfrm>
            <a:off x="7938" y="5540375"/>
            <a:ext cx="1784350" cy="1246188"/>
            <a:chOff x="5" y="3490"/>
            <a:chExt cx="1124" cy="785"/>
          </a:xfrm>
        </p:grpSpPr>
        <p:sp>
          <p:nvSpPr>
            <p:cNvPr id="3099" name="Freeform 11">
              <a:extLst>
                <a:ext uri="{FF2B5EF4-FFF2-40B4-BE49-F238E27FC236}">
                  <a16:creationId xmlns:a16="http://schemas.microsoft.com/office/drawing/2014/main" xmlns="" id="{3A2722F7-71BE-C7D8-6EA3-69DECE685225}"/>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fr-FR">
                <a:cs typeface="Arial" charset="0"/>
              </a:endParaRPr>
            </a:p>
          </p:txBody>
        </p:sp>
        <p:sp>
          <p:nvSpPr>
            <p:cNvPr id="3100" name="Freeform 12">
              <a:extLst>
                <a:ext uri="{FF2B5EF4-FFF2-40B4-BE49-F238E27FC236}">
                  <a16:creationId xmlns:a16="http://schemas.microsoft.com/office/drawing/2014/main" xmlns="" id="{CEB6D786-30DD-64C9-981B-463280922A3C}"/>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fr-FR">
                <a:cs typeface="Arial" charset="0"/>
              </a:endParaRPr>
            </a:p>
          </p:txBody>
        </p:sp>
        <p:sp>
          <p:nvSpPr>
            <p:cNvPr id="3101" name="Freeform 13">
              <a:extLst>
                <a:ext uri="{FF2B5EF4-FFF2-40B4-BE49-F238E27FC236}">
                  <a16:creationId xmlns:a16="http://schemas.microsoft.com/office/drawing/2014/main" xmlns="" id="{426CEFE8-1C39-5A11-CFE1-D69CDE1A0782}"/>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fr-FR">
                <a:cs typeface="Arial" charset="0"/>
              </a:endParaRPr>
            </a:p>
          </p:txBody>
        </p:sp>
        <p:sp>
          <p:nvSpPr>
            <p:cNvPr id="3102" name="Freeform 14">
              <a:extLst>
                <a:ext uri="{FF2B5EF4-FFF2-40B4-BE49-F238E27FC236}">
                  <a16:creationId xmlns:a16="http://schemas.microsoft.com/office/drawing/2014/main" xmlns="" id="{21DC60CD-C0B1-0C2C-9EDF-6E86EB6AC3F2}"/>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fr-FR">
                <a:cs typeface="Arial" charset="0"/>
              </a:endParaRPr>
            </a:p>
          </p:txBody>
        </p:sp>
        <p:sp>
          <p:nvSpPr>
            <p:cNvPr id="3103" name="Freeform 15">
              <a:extLst>
                <a:ext uri="{FF2B5EF4-FFF2-40B4-BE49-F238E27FC236}">
                  <a16:creationId xmlns:a16="http://schemas.microsoft.com/office/drawing/2014/main" xmlns="" id="{F05A490E-C1F4-4C59-1CA0-56256EDEE5C4}"/>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fr-FR">
                <a:cs typeface="Arial" charset="0"/>
              </a:endParaRPr>
            </a:p>
          </p:txBody>
        </p:sp>
        <p:sp>
          <p:nvSpPr>
            <p:cNvPr id="3104" name="Freeform 16">
              <a:extLst>
                <a:ext uri="{FF2B5EF4-FFF2-40B4-BE49-F238E27FC236}">
                  <a16:creationId xmlns:a16="http://schemas.microsoft.com/office/drawing/2014/main" xmlns="" id="{F0FBBB8A-E4E9-3892-4E98-98500C6004BA}"/>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fr-FR">
                <a:cs typeface="Arial" charset="0"/>
              </a:endParaRPr>
            </a:p>
          </p:txBody>
        </p:sp>
        <p:sp>
          <p:nvSpPr>
            <p:cNvPr id="3105" name="Freeform 17">
              <a:extLst>
                <a:ext uri="{FF2B5EF4-FFF2-40B4-BE49-F238E27FC236}">
                  <a16:creationId xmlns:a16="http://schemas.microsoft.com/office/drawing/2014/main" xmlns="" id="{62C6809A-5DAD-521B-2368-C75D559DCB14}"/>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fr-FR">
                <a:cs typeface="Arial" charset="0"/>
              </a:endParaRPr>
            </a:p>
          </p:txBody>
        </p:sp>
        <p:sp>
          <p:nvSpPr>
            <p:cNvPr id="3106" name="Freeform 18">
              <a:extLst>
                <a:ext uri="{FF2B5EF4-FFF2-40B4-BE49-F238E27FC236}">
                  <a16:creationId xmlns:a16="http://schemas.microsoft.com/office/drawing/2014/main" xmlns="" id="{90D3692F-4D61-D3A7-3B1E-9232042C875E}"/>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fr-FR">
                <a:cs typeface="Arial" charset="0"/>
              </a:endParaRPr>
            </a:p>
          </p:txBody>
        </p:sp>
        <p:sp>
          <p:nvSpPr>
            <p:cNvPr id="3107" name="Freeform 19">
              <a:extLst>
                <a:ext uri="{FF2B5EF4-FFF2-40B4-BE49-F238E27FC236}">
                  <a16:creationId xmlns:a16="http://schemas.microsoft.com/office/drawing/2014/main" xmlns="" id="{F2598970-7F05-0D28-AFD5-7DC1100E15D7}"/>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fr-FR">
                <a:cs typeface="Arial" charset="0"/>
              </a:endParaRPr>
            </a:p>
          </p:txBody>
        </p:sp>
        <p:grpSp>
          <p:nvGrpSpPr>
            <p:cNvPr id="3108" name="Group 20">
              <a:extLst>
                <a:ext uri="{FF2B5EF4-FFF2-40B4-BE49-F238E27FC236}">
                  <a16:creationId xmlns:a16="http://schemas.microsoft.com/office/drawing/2014/main" xmlns="" id="{92CEEA2A-8190-759E-AEB1-0D1C031271B0}"/>
                </a:ext>
              </a:extLst>
            </p:cNvPr>
            <p:cNvGrpSpPr>
              <a:grpSpLocks/>
            </p:cNvGrpSpPr>
            <p:nvPr userDrawn="1"/>
          </p:nvGrpSpPr>
          <p:grpSpPr bwMode="auto">
            <a:xfrm>
              <a:off x="5" y="3490"/>
              <a:ext cx="1124" cy="780"/>
              <a:chOff x="5" y="3490"/>
              <a:chExt cx="1124" cy="780"/>
            </a:xfrm>
          </p:grpSpPr>
          <p:grpSp>
            <p:nvGrpSpPr>
              <p:cNvPr id="3109" name="Group 21">
                <a:extLst>
                  <a:ext uri="{FF2B5EF4-FFF2-40B4-BE49-F238E27FC236}">
                    <a16:creationId xmlns:a16="http://schemas.microsoft.com/office/drawing/2014/main" xmlns="" id="{F3090611-6545-ABD8-7609-A96F7949F3A8}"/>
                  </a:ext>
                </a:extLst>
              </p:cNvPr>
              <p:cNvGrpSpPr>
                <a:grpSpLocks/>
              </p:cNvGrpSpPr>
              <p:nvPr userDrawn="1"/>
            </p:nvGrpSpPr>
            <p:grpSpPr bwMode="auto">
              <a:xfrm>
                <a:off x="499" y="3562"/>
                <a:ext cx="548" cy="708"/>
                <a:chOff x="499" y="3562"/>
                <a:chExt cx="548" cy="708"/>
              </a:xfrm>
            </p:grpSpPr>
            <p:sp>
              <p:nvSpPr>
                <p:cNvPr id="3122" name="Freeform 22">
                  <a:extLst>
                    <a:ext uri="{FF2B5EF4-FFF2-40B4-BE49-F238E27FC236}">
                      <a16:creationId xmlns:a16="http://schemas.microsoft.com/office/drawing/2014/main" xmlns="" id="{62C48624-5884-A47A-8DA4-DB3A526A81F0}"/>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23" name="Freeform 23">
                  <a:extLst>
                    <a:ext uri="{FF2B5EF4-FFF2-40B4-BE49-F238E27FC236}">
                      <a16:creationId xmlns:a16="http://schemas.microsoft.com/office/drawing/2014/main" xmlns="" id="{E5DF9291-C26B-9EDB-CDA5-CF64D08A3CD8}"/>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24" name="Freeform 24">
                  <a:extLst>
                    <a:ext uri="{FF2B5EF4-FFF2-40B4-BE49-F238E27FC236}">
                      <a16:creationId xmlns:a16="http://schemas.microsoft.com/office/drawing/2014/main" xmlns="" id="{6296EF36-A86E-98E0-2778-D89FBC9F5653}"/>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fr-FR">
                    <a:cs typeface="Arial" charset="0"/>
                  </a:endParaRPr>
                </a:p>
              </p:txBody>
            </p:sp>
          </p:grpSp>
          <p:sp>
            <p:nvSpPr>
              <p:cNvPr id="3110" name="Freeform 25">
                <a:extLst>
                  <a:ext uri="{FF2B5EF4-FFF2-40B4-BE49-F238E27FC236}">
                    <a16:creationId xmlns:a16="http://schemas.microsoft.com/office/drawing/2014/main" xmlns="" id="{A3199F92-7EF7-48CF-DA88-1219BDDD423C}"/>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1" name="Freeform 26">
                <a:extLst>
                  <a:ext uri="{FF2B5EF4-FFF2-40B4-BE49-F238E27FC236}">
                    <a16:creationId xmlns:a16="http://schemas.microsoft.com/office/drawing/2014/main" xmlns="" id="{CC25E5DA-3AE3-03AE-E89D-6C9D04B531C5}"/>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2" name="Freeform 27">
                <a:extLst>
                  <a:ext uri="{FF2B5EF4-FFF2-40B4-BE49-F238E27FC236}">
                    <a16:creationId xmlns:a16="http://schemas.microsoft.com/office/drawing/2014/main" xmlns="" id="{4943F186-9894-DFF4-0974-4B6CAB1B887B}"/>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fr-FR">
                  <a:cs typeface="Arial" charset="0"/>
                </a:endParaRPr>
              </a:p>
            </p:txBody>
          </p:sp>
          <p:grpSp>
            <p:nvGrpSpPr>
              <p:cNvPr id="3113" name="Group 28">
                <a:extLst>
                  <a:ext uri="{FF2B5EF4-FFF2-40B4-BE49-F238E27FC236}">
                    <a16:creationId xmlns:a16="http://schemas.microsoft.com/office/drawing/2014/main" xmlns="" id="{E57525E6-9C92-B4EE-749D-B3F3E7A9B4C2}"/>
                  </a:ext>
                </a:extLst>
              </p:cNvPr>
              <p:cNvGrpSpPr>
                <a:grpSpLocks/>
              </p:cNvGrpSpPr>
              <p:nvPr userDrawn="1"/>
            </p:nvGrpSpPr>
            <p:grpSpPr bwMode="auto">
              <a:xfrm>
                <a:off x="5" y="3490"/>
                <a:ext cx="1124" cy="678"/>
                <a:chOff x="5" y="3490"/>
                <a:chExt cx="1124" cy="678"/>
              </a:xfrm>
            </p:grpSpPr>
            <p:sp>
              <p:nvSpPr>
                <p:cNvPr id="3114" name="Freeform 29">
                  <a:extLst>
                    <a:ext uri="{FF2B5EF4-FFF2-40B4-BE49-F238E27FC236}">
                      <a16:creationId xmlns:a16="http://schemas.microsoft.com/office/drawing/2014/main" xmlns="" id="{318DCF6B-0EEA-3541-8097-81CF1BD9019B}"/>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5" name="Freeform 30">
                  <a:extLst>
                    <a:ext uri="{FF2B5EF4-FFF2-40B4-BE49-F238E27FC236}">
                      <a16:creationId xmlns:a16="http://schemas.microsoft.com/office/drawing/2014/main" xmlns="" id="{3040FCFB-FACB-C971-DB0F-30BFF402B80A}"/>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6" name="Freeform 31">
                  <a:extLst>
                    <a:ext uri="{FF2B5EF4-FFF2-40B4-BE49-F238E27FC236}">
                      <a16:creationId xmlns:a16="http://schemas.microsoft.com/office/drawing/2014/main" xmlns="" id="{66948CC9-5C91-168C-EE5E-DCFAE0C7EF14}"/>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7" name="Freeform 32">
                  <a:extLst>
                    <a:ext uri="{FF2B5EF4-FFF2-40B4-BE49-F238E27FC236}">
                      <a16:creationId xmlns:a16="http://schemas.microsoft.com/office/drawing/2014/main" xmlns="" id="{7365A437-CDA3-707A-2223-775ED57C5840}"/>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8" name="Freeform 33">
                  <a:extLst>
                    <a:ext uri="{FF2B5EF4-FFF2-40B4-BE49-F238E27FC236}">
                      <a16:creationId xmlns:a16="http://schemas.microsoft.com/office/drawing/2014/main" xmlns="" id="{5B8773B7-AC0A-6AD7-4DF0-B37843D059BB}"/>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19" name="Freeform 34">
                  <a:extLst>
                    <a:ext uri="{FF2B5EF4-FFF2-40B4-BE49-F238E27FC236}">
                      <a16:creationId xmlns:a16="http://schemas.microsoft.com/office/drawing/2014/main" xmlns="" id="{AB9913AE-9B6D-983A-2173-5A97CFA882E8}"/>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20" name="Freeform 35">
                  <a:extLst>
                    <a:ext uri="{FF2B5EF4-FFF2-40B4-BE49-F238E27FC236}">
                      <a16:creationId xmlns:a16="http://schemas.microsoft.com/office/drawing/2014/main" xmlns="" id="{1168F59B-799E-BAB1-5F66-817CB4165026}"/>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121" name="Freeform 36">
                  <a:extLst>
                    <a:ext uri="{FF2B5EF4-FFF2-40B4-BE49-F238E27FC236}">
                      <a16:creationId xmlns:a16="http://schemas.microsoft.com/office/drawing/2014/main" xmlns="" id="{C4325914-64C3-5457-258A-C9E47C440F35}"/>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fr-FR">
                    <a:cs typeface="Arial" charset="0"/>
                  </a:endParaRPr>
                </a:p>
              </p:txBody>
            </p:sp>
          </p:grpSp>
        </p:grpSp>
      </p:grpSp>
      <p:grpSp>
        <p:nvGrpSpPr>
          <p:cNvPr id="3083" name="Group 37">
            <a:extLst>
              <a:ext uri="{FF2B5EF4-FFF2-40B4-BE49-F238E27FC236}">
                <a16:creationId xmlns:a16="http://schemas.microsoft.com/office/drawing/2014/main" xmlns="" id="{0F32C6AE-AE43-A736-B05F-FF393CEF207D}"/>
              </a:ext>
            </a:extLst>
          </p:cNvPr>
          <p:cNvGrpSpPr>
            <a:grpSpLocks/>
          </p:cNvGrpSpPr>
          <p:nvPr/>
        </p:nvGrpSpPr>
        <p:grpSpPr bwMode="auto">
          <a:xfrm>
            <a:off x="8680450" y="2116138"/>
            <a:ext cx="385763" cy="4308475"/>
            <a:chOff x="5468" y="1333"/>
            <a:chExt cx="243" cy="2714"/>
          </a:xfrm>
        </p:grpSpPr>
        <p:sp>
          <p:nvSpPr>
            <p:cNvPr id="3097" name="Freeform 38">
              <a:extLst>
                <a:ext uri="{FF2B5EF4-FFF2-40B4-BE49-F238E27FC236}">
                  <a16:creationId xmlns:a16="http://schemas.microsoft.com/office/drawing/2014/main" xmlns="" id="{BCF3FD82-3782-34AD-10CA-562588FB993C}"/>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fr-FR">
                <a:cs typeface="Arial" charset="0"/>
              </a:endParaRPr>
            </a:p>
          </p:txBody>
        </p:sp>
        <p:sp>
          <p:nvSpPr>
            <p:cNvPr id="3098" name="Freeform 39">
              <a:extLst>
                <a:ext uri="{FF2B5EF4-FFF2-40B4-BE49-F238E27FC236}">
                  <a16:creationId xmlns:a16="http://schemas.microsoft.com/office/drawing/2014/main" xmlns="" id="{38EF2774-CBE1-D838-6E34-44C381870E5C}"/>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fr-FR">
                <a:cs typeface="Arial" charset="0"/>
              </a:endParaRPr>
            </a:p>
          </p:txBody>
        </p:sp>
      </p:grpSp>
      <p:grpSp>
        <p:nvGrpSpPr>
          <p:cNvPr id="3084" name="Group 40">
            <a:extLst>
              <a:ext uri="{FF2B5EF4-FFF2-40B4-BE49-F238E27FC236}">
                <a16:creationId xmlns:a16="http://schemas.microsoft.com/office/drawing/2014/main" xmlns="" id="{8268900A-44DA-33B3-17B3-2BF3B15FC064}"/>
              </a:ext>
            </a:extLst>
          </p:cNvPr>
          <p:cNvGrpSpPr>
            <a:grpSpLocks/>
          </p:cNvGrpSpPr>
          <p:nvPr/>
        </p:nvGrpSpPr>
        <p:grpSpPr bwMode="auto">
          <a:xfrm>
            <a:off x="7318375" y="90488"/>
            <a:ext cx="2133600" cy="1911350"/>
            <a:chOff x="4610" y="57"/>
            <a:chExt cx="1344" cy="1204"/>
          </a:xfrm>
        </p:grpSpPr>
        <p:grpSp>
          <p:nvGrpSpPr>
            <p:cNvPr id="3085" name="Group 41">
              <a:extLst>
                <a:ext uri="{FF2B5EF4-FFF2-40B4-BE49-F238E27FC236}">
                  <a16:creationId xmlns:a16="http://schemas.microsoft.com/office/drawing/2014/main" xmlns="" id="{C90F7445-5A25-C978-019F-671165F3D2E8}"/>
                </a:ext>
              </a:extLst>
            </p:cNvPr>
            <p:cNvGrpSpPr>
              <a:grpSpLocks/>
            </p:cNvGrpSpPr>
            <p:nvPr userDrawn="1"/>
          </p:nvGrpSpPr>
          <p:grpSpPr bwMode="auto">
            <a:xfrm>
              <a:off x="4610" y="57"/>
              <a:ext cx="1344" cy="1204"/>
              <a:chOff x="4610" y="57"/>
              <a:chExt cx="1344" cy="1204"/>
            </a:xfrm>
          </p:grpSpPr>
          <p:sp>
            <p:nvSpPr>
              <p:cNvPr id="3087" name="Freeform 42">
                <a:extLst>
                  <a:ext uri="{FF2B5EF4-FFF2-40B4-BE49-F238E27FC236}">
                    <a16:creationId xmlns:a16="http://schemas.microsoft.com/office/drawing/2014/main" xmlns="" id="{851DC97F-0944-898C-7C1E-06B201CF414D}"/>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fr-FR">
                  <a:cs typeface="Arial" charset="0"/>
                </a:endParaRPr>
              </a:p>
            </p:txBody>
          </p:sp>
          <p:grpSp>
            <p:nvGrpSpPr>
              <p:cNvPr id="3088" name="Group 43">
                <a:extLst>
                  <a:ext uri="{FF2B5EF4-FFF2-40B4-BE49-F238E27FC236}">
                    <a16:creationId xmlns:a16="http://schemas.microsoft.com/office/drawing/2014/main" xmlns="" id="{7CE0B5A0-03CC-3C99-B4FF-E479FD4FA2E4}"/>
                  </a:ext>
                </a:extLst>
              </p:cNvPr>
              <p:cNvGrpSpPr>
                <a:grpSpLocks/>
              </p:cNvGrpSpPr>
              <p:nvPr userDrawn="1"/>
            </p:nvGrpSpPr>
            <p:grpSpPr bwMode="auto">
              <a:xfrm>
                <a:off x="4610" y="57"/>
                <a:ext cx="1344" cy="985"/>
                <a:chOff x="4610" y="57"/>
                <a:chExt cx="1344" cy="985"/>
              </a:xfrm>
            </p:grpSpPr>
            <p:sp>
              <p:nvSpPr>
                <p:cNvPr id="3089" name="Freeform 44">
                  <a:extLst>
                    <a:ext uri="{FF2B5EF4-FFF2-40B4-BE49-F238E27FC236}">
                      <a16:creationId xmlns:a16="http://schemas.microsoft.com/office/drawing/2014/main" xmlns="" id="{F5AE5DF1-A7E4-B7C1-E095-D826B3D4FD13}"/>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0" name="Freeform 45">
                  <a:extLst>
                    <a:ext uri="{FF2B5EF4-FFF2-40B4-BE49-F238E27FC236}">
                      <a16:creationId xmlns:a16="http://schemas.microsoft.com/office/drawing/2014/main" xmlns="" id="{D0372870-6969-378C-AE7E-9A03F6E89215}"/>
                    </a:ext>
                  </a:extLst>
                </p:cNvPr>
                <p:cNvSpPr>
                  <a:spLocks/>
                </p:cNvSpPr>
                <p:nvPr userDrawn="1"/>
              </p:nvSpPr>
              <p:spPr bwMode="auto">
                <a:xfrm rot="-3172564">
                  <a:off x="5072" y="30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1" name="Freeform 46">
                  <a:extLst>
                    <a:ext uri="{FF2B5EF4-FFF2-40B4-BE49-F238E27FC236}">
                      <a16:creationId xmlns:a16="http://schemas.microsoft.com/office/drawing/2014/main" xmlns="" id="{4127D96E-6AA3-0946-F15C-C8AF95D3950B}"/>
                    </a:ext>
                  </a:extLst>
                </p:cNvPr>
                <p:cNvSpPr>
                  <a:spLocks/>
                </p:cNvSpPr>
                <p:nvPr userDrawn="1"/>
              </p:nvSpPr>
              <p:spPr bwMode="auto">
                <a:xfrm rot="-3172564">
                  <a:off x="4882" y="15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2" name="Freeform 47">
                  <a:extLst>
                    <a:ext uri="{FF2B5EF4-FFF2-40B4-BE49-F238E27FC236}">
                      <a16:creationId xmlns:a16="http://schemas.microsoft.com/office/drawing/2014/main" xmlns="" id="{2B4CE05C-8096-4686-B30A-7877A2E697DA}"/>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3" name="Freeform 48">
                  <a:extLst>
                    <a:ext uri="{FF2B5EF4-FFF2-40B4-BE49-F238E27FC236}">
                      <a16:creationId xmlns:a16="http://schemas.microsoft.com/office/drawing/2014/main" xmlns="" id="{BB707C34-0B23-48AC-8B10-E37F515A24A2}"/>
                    </a:ext>
                  </a:extLst>
                </p:cNvPr>
                <p:cNvSpPr>
                  <a:spLocks/>
                </p:cNvSpPr>
                <p:nvPr userDrawn="1"/>
              </p:nvSpPr>
              <p:spPr bwMode="auto">
                <a:xfrm rot="-3172564">
                  <a:off x="5321" y="87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4" name="Freeform 49">
                  <a:extLst>
                    <a:ext uri="{FF2B5EF4-FFF2-40B4-BE49-F238E27FC236}">
                      <a16:creationId xmlns:a16="http://schemas.microsoft.com/office/drawing/2014/main" xmlns="" id="{13F487F9-0269-C79D-8D74-93ABD770ABB0}"/>
                    </a:ext>
                  </a:extLst>
                </p:cNvPr>
                <p:cNvSpPr>
                  <a:spLocks/>
                </p:cNvSpPr>
                <p:nvPr userDrawn="1"/>
              </p:nvSpPr>
              <p:spPr bwMode="auto">
                <a:xfrm rot="-3172564">
                  <a:off x="5253" y="78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5" name="Freeform 50">
                  <a:extLst>
                    <a:ext uri="{FF2B5EF4-FFF2-40B4-BE49-F238E27FC236}">
                      <a16:creationId xmlns:a16="http://schemas.microsoft.com/office/drawing/2014/main" xmlns="" id="{54F639A2-6DD6-2107-01DF-311C002FC9DC}"/>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fr-FR">
                    <a:cs typeface="Arial" charset="0"/>
                  </a:endParaRPr>
                </a:p>
              </p:txBody>
            </p:sp>
            <p:sp>
              <p:nvSpPr>
                <p:cNvPr id="3096" name="Freeform 51">
                  <a:extLst>
                    <a:ext uri="{FF2B5EF4-FFF2-40B4-BE49-F238E27FC236}">
                      <a16:creationId xmlns:a16="http://schemas.microsoft.com/office/drawing/2014/main" xmlns="" id="{36026275-EEA4-F35D-FF47-E31BA61AB41E}"/>
                    </a:ext>
                  </a:extLst>
                </p:cNvPr>
                <p:cNvSpPr>
                  <a:spLocks/>
                </p:cNvSpPr>
                <p:nvPr userDrawn="1"/>
              </p:nvSpPr>
              <p:spPr bwMode="auto">
                <a:xfrm rot="-3172564">
                  <a:off x="4971" y="11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fr-FR">
                    <a:cs typeface="Arial" charset="0"/>
                  </a:endParaRPr>
                </a:p>
              </p:txBody>
            </p:sp>
          </p:grpSp>
        </p:grpSp>
        <p:sp>
          <p:nvSpPr>
            <p:cNvPr id="3086" name="Line 52">
              <a:extLst>
                <a:ext uri="{FF2B5EF4-FFF2-40B4-BE49-F238E27FC236}">
                  <a16:creationId xmlns:a16="http://schemas.microsoft.com/office/drawing/2014/main" xmlns="" id="{944F64D4-2B13-3C8D-E832-990A90E8BF29}"/>
                </a:ext>
              </a:extLst>
            </p:cNvPr>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fr-FR">
                <a:cs typeface="Arial" charset="0"/>
              </a:endParaRPr>
            </a:p>
          </p:txBody>
        </p:sp>
      </p:grpSp>
    </p:spTree>
  </p:cSld>
  <p:clrMap bg1="lt1" tx1="dk1" bg2="lt2" tx2="dk2" accent1="accent1" accent2="accent2" accent3="accent3" accent4="accent4" accent5="accent5" accent6="accent6" hlink="hlink" folHlink="folHlink"/>
  <p:sldLayoutIdLst>
    <p:sldLayoutId id="2147484685"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1826A86A-46ED-E433-F8CC-9C84F2D77906}"/>
              </a:ext>
            </a:extLst>
          </p:cNvPr>
          <p:cNvSpPr>
            <a:spLocks noGrp="1" noChangeArrowheads="1"/>
          </p:cNvSpPr>
          <p:nvPr>
            <p:ph type="ctrTitle"/>
          </p:nvPr>
        </p:nvSpPr>
        <p:spPr>
          <a:xfrm>
            <a:off x="500063" y="3143250"/>
            <a:ext cx="8353425" cy="1150938"/>
          </a:xfrm>
        </p:spPr>
        <p:txBody>
          <a:bodyPr/>
          <a:lstStyle/>
          <a:p>
            <a:pPr rtl="0" eaLnBrk="1" hangingPunct="1">
              <a:defRPr/>
            </a:pPr>
            <a:r>
              <a:rPr lang="en-US" sz="3200" b="1" u="sng" dirty="0">
                <a:solidFill>
                  <a:schemeClr val="tx1"/>
                </a:solidFill>
              </a:rPr>
              <a:t>Race n05 .</a:t>
            </a:r>
            <a:br>
              <a:rPr lang="en-US" sz="3200" b="1" u="sng" dirty="0">
                <a:solidFill>
                  <a:schemeClr val="tx1"/>
                </a:solidFill>
              </a:rPr>
            </a:br>
            <a:r>
              <a:rPr lang="en-US" sz="3200" b="1" u="sng" dirty="0">
                <a:solidFill>
                  <a:schemeClr val="tx1"/>
                </a:solidFill>
              </a:rPr>
              <a:t>Cavalier and axonometric perspectives</a:t>
            </a:r>
            <a:endParaRPr lang="en-US" altLang="ar-DZ" sz="3200" b="1" u="sng" dirty="0">
              <a:solidFill>
                <a:srgbClr val="FF0000"/>
              </a:solidFill>
            </a:endParaRPr>
          </a:p>
        </p:txBody>
      </p:sp>
      <p:sp>
        <p:nvSpPr>
          <p:cNvPr id="15365" name="Text Box 5">
            <a:extLst>
              <a:ext uri="{FF2B5EF4-FFF2-40B4-BE49-F238E27FC236}">
                <a16:creationId xmlns:a16="http://schemas.microsoft.com/office/drawing/2014/main" xmlns="" id="{A49469E7-060D-43AF-D42D-3FF8A2713BD9}"/>
              </a:ext>
            </a:extLst>
          </p:cNvPr>
          <p:cNvSpPr txBox="1">
            <a:spLocks noChangeArrowheads="1"/>
          </p:cNvSpPr>
          <p:nvPr/>
        </p:nvSpPr>
        <p:spPr bwMode="auto">
          <a:xfrm>
            <a:off x="357188" y="5286375"/>
            <a:ext cx="4033837" cy="646113"/>
          </a:xfrm>
          <a:prstGeom prst="rect">
            <a:avLst/>
          </a:prstGeom>
          <a:noFill/>
          <a:ln w="9525">
            <a:noFill/>
            <a:miter lim="800000"/>
            <a:headEnd/>
            <a:tailEnd/>
          </a:ln>
          <a:effectLst/>
        </p:spPr>
        <p:txBody>
          <a:bodyPr>
            <a:spAutoFit/>
          </a:bodyPr>
          <a:lstStyle/>
          <a:p>
            <a:pPr eaLnBrk="1" hangingPunct="1">
              <a:defRPr/>
            </a:pPr>
            <a:r>
              <a:rPr lang="en-US" sz="1800" u="none" dirty="0">
                <a:effectLst>
                  <a:outerShdw blurRad="38100" dist="38100" dir="2700000" algn="tl">
                    <a:srgbClr val="000000"/>
                  </a:outerShdw>
                </a:effectLst>
                <a:latin typeface="Arial" charset="0"/>
                <a:cs typeface="Arial" charset="0"/>
              </a:rPr>
              <a:t>prepared by </a:t>
            </a:r>
          </a:p>
          <a:p>
            <a:pPr eaLnBrk="1" hangingPunct="1">
              <a:defRPr/>
            </a:pPr>
            <a:r>
              <a:rPr lang="en-US" sz="1800" u="none" dirty="0">
                <a:effectLst>
                  <a:outerShdw blurRad="38100" dist="38100" dir="2700000" algn="tl">
                    <a:srgbClr val="000000"/>
                  </a:outerShdw>
                </a:effectLst>
                <a:latin typeface="Arial" charset="0"/>
                <a:cs typeface="Arial" charset="0"/>
              </a:rPr>
              <a:t>professor </a:t>
            </a:r>
            <a:r>
              <a:rPr lang="en-US" sz="1800" u="none" dirty="0" err="1">
                <a:effectLst>
                  <a:outerShdw blurRad="38100" dist="38100" dir="2700000" algn="tl">
                    <a:srgbClr val="000000"/>
                  </a:outerShdw>
                </a:effectLst>
                <a:latin typeface="Arial" charset="0"/>
                <a:cs typeface="Arial" charset="0"/>
              </a:rPr>
              <a:t>Boutabba</a:t>
            </a:r>
            <a:r>
              <a:rPr lang="en-US" sz="1800" u="none" dirty="0">
                <a:effectLst>
                  <a:outerShdw blurRad="38100" dist="38100" dir="2700000" algn="tl">
                    <a:srgbClr val="000000"/>
                  </a:outerShdw>
                </a:effectLst>
                <a:latin typeface="Arial" charset="0"/>
                <a:cs typeface="Arial" charset="0"/>
              </a:rPr>
              <a:t> </a:t>
            </a:r>
            <a:r>
              <a:rPr lang="en-US" sz="1800" u="none" dirty="0" err="1">
                <a:effectLst>
                  <a:outerShdw blurRad="38100" dist="38100" dir="2700000" algn="tl">
                    <a:srgbClr val="000000"/>
                  </a:outerShdw>
                </a:effectLst>
                <a:latin typeface="Arial" charset="0"/>
                <a:cs typeface="Arial" charset="0"/>
              </a:rPr>
              <a:t>Hynda-Mili</a:t>
            </a:r>
            <a:endParaRPr lang="fr-FR" altLang="ar-DZ" sz="1800" b="0" u="none" dirty="0">
              <a:latin typeface="Arial" charset="0"/>
              <a:cs typeface="Arial" charset="0"/>
            </a:endParaRPr>
          </a:p>
        </p:txBody>
      </p:sp>
      <p:sp>
        <p:nvSpPr>
          <p:cNvPr id="6148" name="Text Box 6">
            <a:extLst>
              <a:ext uri="{FF2B5EF4-FFF2-40B4-BE49-F238E27FC236}">
                <a16:creationId xmlns:a16="http://schemas.microsoft.com/office/drawing/2014/main" xmlns="" id="{E7091C48-363F-E92D-87A3-E2EB9C323404}"/>
              </a:ext>
            </a:extLst>
          </p:cNvPr>
          <p:cNvSpPr txBox="1">
            <a:spLocks noChangeArrowheads="1"/>
          </p:cNvSpPr>
          <p:nvPr/>
        </p:nvSpPr>
        <p:spPr bwMode="auto">
          <a:xfrm>
            <a:off x="5072063" y="6092825"/>
            <a:ext cx="3244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pPr>
            <a:r>
              <a:rPr lang="fr-FR" altLang="ar-DZ" i="1" u="none">
                <a:solidFill>
                  <a:srgbClr val="FF0000"/>
                </a:solidFill>
              </a:rPr>
              <a:t>1st year architecture course</a:t>
            </a:r>
            <a:endParaRPr lang="en-US" altLang="ar-DZ" i="1" u="none">
              <a:solidFill>
                <a:srgbClr val="FF0000"/>
              </a:solidFill>
            </a:endParaRPr>
          </a:p>
        </p:txBody>
      </p:sp>
      <p:sp>
        <p:nvSpPr>
          <p:cNvPr id="6149" name="Text Box 7">
            <a:extLst>
              <a:ext uri="{FF2B5EF4-FFF2-40B4-BE49-F238E27FC236}">
                <a16:creationId xmlns:a16="http://schemas.microsoft.com/office/drawing/2014/main" xmlns="" id="{34318A16-B543-4BFC-CBFA-48F4E10DE89E}"/>
              </a:ext>
            </a:extLst>
          </p:cNvPr>
          <p:cNvSpPr txBox="1">
            <a:spLocks noChangeArrowheads="1"/>
          </p:cNvSpPr>
          <p:nvPr/>
        </p:nvSpPr>
        <p:spPr bwMode="auto">
          <a:xfrm>
            <a:off x="1071563" y="357188"/>
            <a:ext cx="7058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fr-FR" altLang="en-US" sz="2800"/>
              <a:t>Urban Technology Management Institute</a:t>
            </a:r>
            <a:endParaRPr lang="en-US" altLang="en-US" sz="2800"/>
          </a:p>
        </p:txBody>
      </p:sp>
      <p:sp>
        <p:nvSpPr>
          <p:cNvPr id="6150" name="Text Box 8">
            <a:extLst>
              <a:ext uri="{FF2B5EF4-FFF2-40B4-BE49-F238E27FC236}">
                <a16:creationId xmlns:a16="http://schemas.microsoft.com/office/drawing/2014/main" xmlns="" id="{44A6EDE0-6ABB-A284-543D-0A06CBDB52C8}"/>
              </a:ext>
            </a:extLst>
          </p:cNvPr>
          <p:cNvSpPr txBox="1">
            <a:spLocks noChangeArrowheads="1"/>
          </p:cNvSpPr>
          <p:nvPr/>
        </p:nvSpPr>
        <p:spPr bwMode="auto">
          <a:xfrm>
            <a:off x="2857500" y="4572000"/>
            <a:ext cx="403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fr-FR" altLang="en-US"/>
              <a:t>Academic year 2023 / 2024</a:t>
            </a:r>
            <a:endParaRPr lang="en-US" altLang="en-US"/>
          </a:p>
        </p:txBody>
      </p:sp>
      <p:pic>
        <p:nvPicPr>
          <p:cNvPr id="6151" name="Picture 9" descr="Photo 031">
            <a:extLst>
              <a:ext uri="{FF2B5EF4-FFF2-40B4-BE49-F238E27FC236}">
                <a16:creationId xmlns:a16="http://schemas.microsoft.com/office/drawing/2014/main" xmlns="" id="{8C4A662E-E6BE-B9A0-C88E-5D9DC1F07A8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1714500"/>
            <a:ext cx="2195513"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10" descr="Photo 028">
            <a:extLst>
              <a:ext uri="{FF2B5EF4-FFF2-40B4-BE49-F238E27FC236}">
                <a16:creationId xmlns:a16="http://schemas.microsoft.com/office/drawing/2014/main" xmlns="" id="{96CB4B1E-E3AD-2B0A-976C-FBD0B19B36A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75" y="1643063"/>
            <a:ext cx="2303463"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11" descr="Photo 108">
            <a:extLst>
              <a:ext uri="{FF2B5EF4-FFF2-40B4-BE49-F238E27FC236}">
                <a16:creationId xmlns:a16="http://schemas.microsoft.com/office/drawing/2014/main" xmlns="" id="{51D07431-D0F6-AE9F-4747-94251E6D270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375" y="1643063"/>
            <a:ext cx="2430463"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4" name="Rectangle 9">
            <a:extLst>
              <a:ext uri="{FF2B5EF4-FFF2-40B4-BE49-F238E27FC236}">
                <a16:creationId xmlns:a16="http://schemas.microsoft.com/office/drawing/2014/main" xmlns="" id="{077DA488-B76D-47EC-7340-2970F35FA1B3}"/>
              </a:ext>
            </a:extLst>
          </p:cNvPr>
          <p:cNvSpPr>
            <a:spLocks noChangeArrowheads="1"/>
          </p:cNvSpPr>
          <p:nvPr/>
        </p:nvSpPr>
        <p:spPr bwMode="auto">
          <a:xfrm>
            <a:off x="2643188" y="928688"/>
            <a:ext cx="44402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2800"/>
              <a:t>Department of Architecture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anim calcmode="lin" valueType="num">
                                      <p:cBhvr>
                                        <p:cTn id="8" dur="500" fill="hold"/>
                                        <p:tgtEl>
                                          <p:spTgt spid="15362"/>
                                        </p:tgtEl>
                                        <p:attrNameLst>
                                          <p:attrName>ppt_w</p:attrName>
                                        </p:attrNameLst>
                                      </p:cBhvr>
                                      <p:tavLst>
                                        <p:tav tm="0" fmla="#ppt_w*sin(2.5*pi*$)">
                                          <p:val>
                                            <p:fltVal val="0"/>
                                          </p:val>
                                        </p:tav>
                                        <p:tav tm="100000">
                                          <p:val>
                                            <p:fltVal val="1"/>
                                          </p:val>
                                        </p:tav>
                                      </p:tavLst>
                                    </p:anim>
                                    <p:anim calcmode="lin" valueType="num">
                                      <p:cBhvr>
                                        <p:cTn id="9"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53472689-4C0D-9635-987E-EAD6834C7425}"/>
              </a:ext>
            </a:extLst>
          </p:cNvPr>
          <p:cNvSpPr>
            <a:spLocks noChangeArrowheads="1"/>
          </p:cNvSpPr>
          <p:nvPr/>
        </p:nvSpPr>
        <p:spPr bwMode="auto">
          <a:xfrm>
            <a:off x="684213"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a:solidFill>
                  <a:schemeClr val="tx2"/>
                </a:solidFill>
                <a:latin typeface="Arial" panose="020B0604020202020204" pitchFamily="34" charset="0"/>
              </a:rPr>
              <a:t>Examples of Cavalier Perspectives</a:t>
            </a:r>
            <a:endParaRPr lang="en-US" altLang="ar-DZ" u="none" dirty="0">
              <a:solidFill>
                <a:schemeClr val="tx2"/>
              </a:solidFill>
              <a:latin typeface="Arial" panose="020B0604020202020204" pitchFamily="34" charset="0"/>
            </a:endParaRPr>
          </a:p>
        </p:txBody>
      </p:sp>
      <p:pic>
        <p:nvPicPr>
          <p:cNvPr id="15366" name="Picture 6">
            <a:extLst>
              <a:ext uri="{FF2B5EF4-FFF2-40B4-BE49-F238E27FC236}">
                <a16:creationId xmlns:a16="http://schemas.microsoft.com/office/drawing/2014/main" xmlns="" id="{A2244227-7923-A4BF-986C-61A26BFA22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63" y="785813"/>
            <a:ext cx="351472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5367" name="Picture 7">
            <a:extLst>
              <a:ext uri="{FF2B5EF4-FFF2-40B4-BE49-F238E27FC236}">
                <a16:creationId xmlns:a16="http://schemas.microsoft.com/office/drawing/2014/main" xmlns="" id="{3F613AD9-64FE-BB7A-FB2F-6393B5BC94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9125" y="2928938"/>
            <a:ext cx="401955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ZoneTexte 8">
            <a:extLst>
              <a:ext uri="{FF2B5EF4-FFF2-40B4-BE49-F238E27FC236}">
                <a16:creationId xmlns:a16="http://schemas.microsoft.com/office/drawing/2014/main" xmlns="" id="{7FF05762-1296-FFD0-F8D8-75EF575DC0B2}"/>
              </a:ext>
            </a:extLst>
          </p:cNvPr>
          <p:cNvSpPr txBox="1">
            <a:spLocks noChangeArrowheads="1"/>
          </p:cNvSpPr>
          <p:nvPr/>
        </p:nvSpPr>
        <p:spPr bwMode="auto">
          <a:xfrm>
            <a:off x="1357313" y="4786313"/>
            <a:ext cx="26431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dirty="0">
                <a:solidFill>
                  <a:srgbClr val="FF0000"/>
                </a:solidFill>
              </a:rPr>
              <a:t>Full-size front </a:t>
            </a:r>
            <a:r>
              <a:rPr lang="fr-FR" altLang="en-US" b="0" u="none" dirty="0" err="1">
                <a:solidFill>
                  <a:srgbClr val="FF0000"/>
                </a:solidFill>
              </a:rPr>
              <a:t>view</a:t>
            </a:r>
            <a:endParaRPr lang="fr-FR" altLang="en-US" b="0" u="none" dirty="0">
              <a:solidFill>
                <a:srgbClr val="FF0000"/>
              </a:solidFill>
            </a:endParaRPr>
          </a:p>
        </p:txBody>
      </p:sp>
      <p:sp>
        <p:nvSpPr>
          <p:cNvPr id="10" name="ZoneTexte 9">
            <a:extLst>
              <a:ext uri="{FF2B5EF4-FFF2-40B4-BE49-F238E27FC236}">
                <a16:creationId xmlns:a16="http://schemas.microsoft.com/office/drawing/2014/main" xmlns="" id="{85FDD8E3-4CBF-1438-7582-2165793F3C8D}"/>
              </a:ext>
            </a:extLst>
          </p:cNvPr>
          <p:cNvSpPr txBox="1">
            <a:spLocks noChangeArrowheads="1"/>
          </p:cNvSpPr>
          <p:nvPr/>
        </p:nvSpPr>
        <p:spPr bwMode="auto">
          <a:xfrm>
            <a:off x="4143375" y="1357313"/>
            <a:ext cx="3429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Side view inclined at </a:t>
            </a:r>
            <a:r>
              <a:rPr lang="en-US" altLang="en-US" b="0" u="none" dirty="0">
                <a:solidFill>
                  <a:srgbClr val="FF0000"/>
                </a:solidFill>
              </a:rPr>
              <a:t>45° . </a:t>
            </a:r>
            <a:r>
              <a:rPr lang="en-US" altLang="en-US" b="0" u="none" dirty="0"/>
              <a:t>Width reduced to </a:t>
            </a:r>
            <a:r>
              <a:rPr lang="en-US" altLang="en-US" b="0" u="none" dirty="0">
                <a:solidFill>
                  <a:srgbClr val="FF0000"/>
                </a:solidFill>
              </a:rPr>
              <a:t>0.5</a:t>
            </a:r>
            <a:endParaRPr lang="fr-FR" altLang="en-US" b="0" u="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32" fill="hold" nodeType="click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diamond(out)">
                                      <p:cBhvr>
                                        <p:cTn id="18" dur="2000"/>
                                        <p:tgtEl>
                                          <p:spTgt spid="15366"/>
                                        </p:tgtEl>
                                      </p:cBhvr>
                                    </p:animEffect>
                                  </p:childTnLst>
                                </p:cTn>
                              </p:par>
                              <p:par>
                                <p:cTn id="19" presetID="2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0" fill="hold"/>
                                        <p:tgtEl>
                                          <p:spTgt spid="10"/>
                                        </p:tgtEl>
                                        <p:attrNameLst>
                                          <p:attrName>ppt_w</p:attrName>
                                        </p:attrNameLst>
                                      </p:cBhvr>
                                      <p:tavLst>
                                        <p:tav tm="0">
                                          <p:val>
                                            <p:fltVal val="0"/>
                                          </p:val>
                                        </p:tav>
                                        <p:tav tm="100000">
                                          <p:val>
                                            <p:strVal val="#ppt_w"/>
                                          </p:val>
                                        </p:tav>
                                      </p:tavLst>
                                    </p:anim>
                                    <p:anim calcmode="lin" valueType="num">
                                      <p:cBhvr>
                                        <p:cTn id="26" dur="5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32" fill="hold" nodeType="clickEffect">
                                  <p:stCondLst>
                                    <p:cond delay="0"/>
                                  </p:stCondLst>
                                  <p:childTnLst>
                                    <p:set>
                                      <p:cBhvr>
                                        <p:cTn id="30" dur="1" fill="hold">
                                          <p:stCondLst>
                                            <p:cond delay="0"/>
                                          </p:stCondLst>
                                        </p:cTn>
                                        <p:tgtEl>
                                          <p:spTgt spid="15367"/>
                                        </p:tgtEl>
                                        <p:attrNameLst>
                                          <p:attrName>style.visibility</p:attrName>
                                        </p:attrNameLst>
                                      </p:cBhvr>
                                      <p:to>
                                        <p:strVal val="visible"/>
                                      </p:to>
                                    </p:set>
                                    <p:animEffect transition="in" filter="diamond(out)">
                                      <p:cBhvr>
                                        <p:cTn id="31"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xmlns="" id="{B566D9EF-A2CC-9A2A-ED1B-3E1F73C665F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86063" y="1071563"/>
            <a:ext cx="5724525" cy="523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Rectangle 7">
            <a:extLst>
              <a:ext uri="{FF2B5EF4-FFF2-40B4-BE49-F238E27FC236}">
                <a16:creationId xmlns:a16="http://schemas.microsoft.com/office/drawing/2014/main" xmlns="" id="{73474ED8-6419-3242-A57A-4FBA56752529}"/>
              </a:ext>
            </a:extLst>
          </p:cNvPr>
          <p:cNvSpPr>
            <a:spLocks noChangeArrowheads="1"/>
          </p:cNvSpPr>
          <p:nvPr/>
        </p:nvSpPr>
        <p:spPr bwMode="auto">
          <a:xfrm>
            <a:off x="684213"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Examples of Cavalier Perspectives</a:t>
            </a:r>
          </a:p>
        </p:txBody>
      </p:sp>
      <p:sp>
        <p:nvSpPr>
          <p:cNvPr id="6" name="ZoneTexte 5">
            <a:extLst>
              <a:ext uri="{FF2B5EF4-FFF2-40B4-BE49-F238E27FC236}">
                <a16:creationId xmlns:a16="http://schemas.microsoft.com/office/drawing/2014/main" xmlns="" id="{0E8BCDAD-7E4B-CA16-9515-DABF114D4113}"/>
              </a:ext>
            </a:extLst>
          </p:cNvPr>
          <p:cNvSpPr txBox="1">
            <a:spLocks noChangeArrowheads="1"/>
          </p:cNvSpPr>
          <p:nvPr/>
        </p:nvSpPr>
        <p:spPr bwMode="auto">
          <a:xfrm>
            <a:off x="214313" y="1857375"/>
            <a:ext cx="22860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dirty="0"/>
              <a:t>Example of a perspective of the same house by changing the front view</a:t>
            </a:r>
            <a:endParaRPr lang="fr-FR"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74754"/>
                                        </p:tgtEl>
                                        <p:attrNameLst>
                                          <p:attrName>style.visibility</p:attrName>
                                        </p:attrNameLst>
                                      </p:cBhvr>
                                      <p:to>
                                        <p:strVal val="visible"/>
                                      </p:to>
                                    </p:set>
                                    <p:animEffect transition="in" filter="diamond(out)">
                                      <p:cBhvr>
                                        <p:cTn id="23"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9D3B9754-BF8F-4EA0-6291-D1DFBA841C99}"/>
              </a:ext>
            </a:extLst>
          </p:cNvPr>
          <p:cNvSpPr>
            <a:spLocks noChangeArrowheads="1"/>
          </p:cNvSpPr>
          <p:nvPr/>
        </p:nvSpPr>
        <p:spPr bwMode="auto">
          <a:xfrm>
            <a:off x="571500" y="2357438"/>
            <a:ext cx="8229600" cy="642937"/>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rgbClr val="FF0000"/>
                </a:solidFill>
                <a:latin typeface="Arial" panose="020B0604020202020204" pitchFamily="34" charset="0"/>
              </a:rPr>
              <a:t>Axonometric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xmlns="" id="{4D94E028-3369-36C3-40D6-B7D27C90BFFC}"/>
              </a:ext>
            </a:extLst>
          </p:cNvPr>
          <p:cNvSpPr txBox="1">
            <a:spLocks noChangeArrowheads="1"/>
          </p:cNvSpPr>
          <p:nvPr/>
        </p:nvSpPr>
        <p:spPr bwMode="auto">
          <a:xfrm>
            <a:off x="0" y="1785938"/>
            <a:ext cx="2357438"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fr-FR" b="0" u="none" dirty="0"/>
              <a:t>It is the oblique projection on a plane (P) of an object whose principal faces are arranged obliquely to the projection plane.</a:t>
            </a:r>
            <a:endParaRPr lang="fr-FR" altLang="fr-FR" b="0" u="none" dirty="0"/>
          </a:p>
        </p:txBody>
      </p:sp>
      <p:sp>
        <p:nvSpPr>
          <p:cNvPr id="18435" name="Rectangle 7">
            <a:extLst>
              <a:ext uri="{FF2B5EF4-FFF2-40B4-BE49-F238E27FC236}">
                <a16:creationId xmlns:a16="http://schemas.microsoft.com/office/drawing/2014/main" xmlns="" id="{FA32A001-BF8E-8748-DE2C-230901C0A335}"/>
              </a:ext>
            </a:extLst>
          </p:cNvPr>
          <p:cNvSpPr>
            <a:spLocks noChangeArrowheads="1"/>
          </p:cNvSpPr>
          <p:nvPr/>
        </p:nvSpPr>
        <p:spPr bwMode="auto">
          <a:xfrm>
            <a:off x="0"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rgbClr val="FF0000"/>
                </a:solidFill>
                <a:latin typeface="Arial" panose="020B0604020202020204" pitchFamily="34" charset="0"/>
              </a:rPr>
              <a:t>Axonometric Perspective</a:t>
            </a:r>
          </a:p>
        </p:txBody>
      </p:sp>
      <p:pic>
        <p:nvPicPr>
          <p:cNvPr id="6" name="Picture 3">
            <a:extLst>
              <a:ext uri="{FF2B5EF4-FFF2-40B4-BE49-F238E27FC236}">
                <a16:creationId xmlns:a16="http://schemas.microsoft.com/office/drawing/2014/main" xmlns="" id="{B9733217-246E-A315-2A1C-8E2C6F823C9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25" y="1928813"/>
            <a:ext cx="1285875"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 name="Picture 7" descr="fig4">
            <a:extLst>
              <a:ext uri="{FF2B5EF4-FFF2-40B4-BE49-F238E27FC236}">
                <a16:creationId xmlns:a16="http://schemas.microsoft.com/office/drawing/2014/main" xmlns="" id="{74C30054-F36A-8E9E-C4E4-937A2B7FBB4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t="3519" b="6622"/>
          <a:stretch>
            <a:fillRect/>
          </a:stretch>
        </p:blipFill>
        <p:spPr bwMode="auto">
          <a:xfrm>
            <a:off x="3643313" y="928688"/>
            <a:ext cx="5399087"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e 64">
            <a:extLst>
              <a:ext uri="{FF2B5EF4-FFF2-40B4-BE49-F238E27FC236}">
                <a16:creationId xmlns:a16="http://schemas.microsoft.com/office/drawing/2014/main" xmlns="" id="{F25D8D4A-4CFE-6D60-9E56-4323F553B322}"/>
              </a:ext>
            </a:extLst>
          </p:cNvPr>
          <p:cNvGrpSpPr>
            <a:grpSpLocks/>
          </p:cNvGrpSpPr>
          <p:nvPr/>
        </p:nvGrpSpPr>
        <p:grpSpPr bwMode="auto">
          <a:xfrm>
            <a:off x="3000375" y="2143125"/>
            <a:ext cx="3000375" cy="1857375"/>
            <a:chOff x="2786050" y="2000242"/>
            <a:chExt cx="3400463" cy="1857401"/>
          </a:xfrm>
        </p:grpSpPr>
        <p:cxnSp>
          <p:nvCxnSpPr>
            <p:cNvPr id="18439" name="Connecteur droit 32">
              <a:extLst>
                <a:ext uri="{FF2B5EF4-FFF2-40B4-BE49-F238E27FC236}">
                  <a16:creationId xmlns:a16="http://schemas.microsoft.com/office/drawing/2014/main" xmlns="" id="{635D1406-623A-8308-1862-B7B2719F5FE9}"/>
                </a:ext>
              </a:extLst>
            </p:cNvPr>
            <p:cNvCxnSpPr>
              <a:cxnSpLocks noChangeShapeType="1"/>
            </p:cNvCxnSpPr>
            <p:nvPr/>
          </p:nvCxnSpPr>
          <p:spPr bwMode="auto">
            <a:xfrm>
              <a:off x="2786050" y="2214554"/>
              <a:ext cx="2590829" cy="1643089"/>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0" name="Connecteur droit 33">
              <a:extLst>
                <a:ext uri="{FF2B5EF4-FFF2-40B4-BE49-F238E27FC236}">
                  <a16:creationId xmlns:a16="http://schemas.microsoft.com/office/drawing/2014/main" xmlns="" id="{6161127C-1FDE-DABF-4978-7C710B91C5A7}"/>
                </a:ext>
              </a:extLst>
            </p:cNvPr>
            <p:cNvCxnSpPr>
              <a:cxnSpLocks noChangeShapeType="1"/>
            </p:cNvCxnSpPr>
            <p:nvPr/>
          </p:nvCxnSpPr>
          <p:spPr bwMode="auto">
            <a:xfrm>
              <a:off x="2786050" y="2214554"/>
              <a:ext cx="1376378" cy="357196"/>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1" name="Connecteur droit 36">
              <a:extLst>
                <a:ext uri="{FF2B5EF4-FFF2-40B4-BE49-F238E27FC236}">
                  <a16:creationId xmlns:a16="http://schemas.microsoft.com/office/drawing/2014/main" xmlns="" id="{175DCE25-A590-ACCB-34F7-3E7432E32DCE}"/>
                </a:ext>
              </a:extLst>
            </p:cNvPr>
            <p:cNvCxnSpPr>
              <a:cxnSpLocks noChangeShapeType="1"/>
            </p:cNvCxnSpPr>
            <p:nvPr/>
          </p:nvCxnSpPr>
          <p:spPr bwMode="auto">
            <a:xfrm>
              <a:off x="2857488" y="2214554"/>
              <a:ext cx="1547830" cy="1285896"/>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2" name="Connecteur droit 39">
              <a:extLst>
                <a:ext uri="{FF2B5EF4-FFF2-40B4-BE49-F238E27FC236}">
                  <a16:creationId xmlns:a16="http://schemas.microsoft.com/office/drawing/2014/main" xmlns="" id="{A8E45498-2E68-DE3F-802B-0CE9C63249D4}"/>
                </a:ext>
              </a:extLst>
            </p:cNvPr>
            <p:cNvCxnSpPr>
              <a:cxnSpLocks noChangeShapeType="1"/>
            </p:cNvCxnSpPr>
            <p:nvPr/>
          </p:nvCxnSpPr>
          <p:spPr bwMode="auto">
            <a:xfrm>
              <a:off x="2786050" y="2214554"/>
              <a:ext cx="2266975" cy="785827"/>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3" name="Connecteur droit 42">
              <a:extLst>
                <a:ext uri="{FF2B5EF4-FFF2-40B4-BE49-F238E27FC236}">
                  <a16:creationId xmlns:a16="http://schemas.microsoft.com/office/drawing/2014/main" xmlns="" id="{D75A000B-B1F6-559E-4038-215E930E402B}"/>
                </a:ext>
              </a:extLst>
            </p:cNvPr>
            <p:cNvCxnSpPr>
              <a:cxnSpLocks noChangeShapeType="1"/>
            </p:cNvCxnSpPr>
            <p:nvPr/>
          </p:nvCxnSpPr>
          <p:spPr bwMode="auto">
            <a:xfrm>
              <a:off x="2857488" y="2214555"/>
              <a:ext cx="3329025" cy="1143019"/>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4" name="Connecteur droit 45">
              <a:extLst>
                <a:ext uri="{FF2B5EF4-FFF2-40B4-BE49-F238E27FC236}">
                  <a16:creationId xmlns:a16="http://schemas.microsoft.com/office/drawing/2014/main" xmlns="" id="{CD66A9A9-604F-2F04-0188-8429918AAE81}"/>
                </a:ext>
              </a:extLst>
            </p:cNvPr>
            <p:cNvCxnSpPr>
              <a:cxnSpLocks noChangeShapeType="1"/>
            </p:cNvCxnSpPr>
            <p:nvPr/>
          </p:nvCxnSpPr>
          <p:spPr bwMode="auto">
            <a:xfrm flipV="1">
              <a:off x="2857488" y="2000242"/>
              <a:ext cx="2276501" cy="214314"/>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cxnSp>
          <p:nvCxnSpPr>
            <p:cNvPr id="18445" name="Connecteur droit 48">
              <a:extLst>
                <a:ext uri="{FF2B5EF4-FFF2-40B4-BE49-F238E27FC236}">
                  <a16:creationId xmlns:a16="http://schemas.microsoft.com/office/drawing/2014/main" xmlns="" id="{D2B7C4A5-6A1F-1F43-348C-513C54BE3649}"/>
                </a:ext>
              </a:extLst>
            </p:cNvPr>
            <p:cNvCxnSpPr>
              <a:cxnSpLocks noChangeShapeType="1"/>
            </p:cNvCxnSpPr>
            <p:nvPr/>
          </p:nvCxnSpPr>
          <p:spPr bwMode="auto">
            <a:xfrm>
              <a:off x="2786050" y="2214554"/>
              <a:ext cx="3076609" cy="214319"/>
            </a:xfrm>
            <a:prstGeom prst="line">
              <a:avLst/>
            </a:prstGeom>
            <a:noFill/>
            <a:ln w="9525" algn="ctr">
              <a:solidFill>
                <a:srgbClr val="C00000"/>
              </a:solidFill>
              <a:prstDash val="dash"/>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3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3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out)">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2EDD199-342E-E8C1-F686-C1D909E852E3}"/>
              </a:ext>
            </a:extLst>
          </p:cNvPr>
          <p:cNvSpPr>
            <a:spLocks noChangeArrowheads="1"/>
          </p:cNvSpPr>
          <p:nvPr/>
        </p:nvSpPr>
        <p:spPr bwMode="auto">
          <a:xfrm>
            <a:off x="1143000" y="1428750"/>
            <a:ext cx="6000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A/ THE </a:t>
            </a:r>
            <a:r>
              <a:rPr lang="fr-FR" altLang="en-US" u="none" dirty="0">
                <a:solidFill>
                  <a:srgbClr val="FF0000"/>
                </a:solidFill>
              </a:rPr>
              <a:t>ISOMETRIC </a:t>
            </a:r>
            <a:r>
              <a:rPr lang="fr-FR" altLang="en-US" u="none" dirty="0"/>
              <a:t>PERSPECTIVE</a:t>
            </a:r>
          </a:p>
        </p:txBody>
      </p:sp>
      <p:sp>
        <p:nvSpPr>
          <p:cNvPr id="5" name="Rectangle 4">
            <a:extLst>
              <a:ext uri="{FF2B5EF4-FFF2-40B4-BE49-F238E27FC236}">
                <a16:creationId xmlns:a16="http://schemas.microsoft.com/office/drawing/2014/main" xmlns="" id="{91C11D5A-4A82-7ECC-1692-CCED25070F86}"/>
              </a:ext>
            </a:extLst>
          </p:cNvPr>
          <p:cNvSpPr>
            <a:spLocks noChangeArrowheads="1"/>
          </p:cNvSpPr>
          <p:nvPr/>
        </p:nvSpPr>
        <p:spPr bwMode="auto">
          <a:xfrm>
            <a:off x="1214438" y="2286000"/>
            <a:ext cx="6000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B/ The </a:t>
            </a:r>
            <a:r>
              <a:rPr lang="fr-FR" altLang="en-US" u="none" dirty="0">
                <a:solidFill>
                  <a:srgbClr val="FF0000"/>
                </a:solidFill>
              </a:rPr>
              <a:t>DIMETRIC </a:t>
            </a:r>
            <a:r>
              <a:rPr lang="fr-FR" altLang="en-US" u="none" dirty="0"/>
              <a:t>PERSPECTIVE</a:t>
            </a:r>
          </a:p>
        </p:txBody>
      </p:sp>
      <p:sp>
        <p:nvSpPr>
          <p:cNvPr id="6" name="Rectangle 5">
            <a:extLst>
              <a:ext uri="{FF2B5EF4-FFF2-40B4-BE49-F238E27FC236}">
                <a16:creationId xmlns:a16="http://schemas.microsoft.com/office/drawing/2014/main" xmlns="" id="{03C42E7B-5705-733C-AC83-7D3EE687D91E}"/>
              </a:ext>
            </a:extLst>
          </p:cNvPr>
          <p:cNvSpPr>
            <a:spLocks noChangeArrowheads="1"/>
          </p:cNvSpPr>
          <p:nvPr/>
        </p:nvSpPr>
        <p:spPr bwMode="auto">
          <a:xfrm>
            <a:off x="1428750" y="3214688"/>
            <a:ext cx="5786438"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C/ THE </a:t>
            </a:r>
            <a:r>
              <a:rPr lang="fr-FR" altLang="en-US" u="none" dirty="0">
                <a:solidFill>
                  <a:srgbClr val="FF0000"/>
                </a:solidFill>
              </a:rPr>
              <a:t>TRIMETRIC </a:t>
            </a:r>
            <a:r>
              <a:rPr lang="fr-FR" altLang="en-US" u="none" dirty="0"/>
              <a:t>PERSPECTIVE</a:t>
            </a:r>
          </a:p>
        </p:txBody>
      </p:sp>
      <p:sp>
        <p:nvSpPr>
          <p:cNvPr id="7" name="ZoneTexte 6">
            <a:extLst>
              <a:ext uri="{FF2B5EF4-FFF2-40B4-BE49-F238E27FC236}">
                <a16:creationId xmlns:a16="http://schemas.microsoft.com/office/drawing/2014/main" xmlns="" id="{72BF1CEE-BC15-7BCC-1824-85CB9B0749D5}"/>
              </a:ext>
            </a:extLst>
          </p:cNvPr>
          <p:cNvSpPr txBox="1">
            <a:spLocks noChangeArrowheads="1"/>
          </p:cNvSpPr>
          <p:nvPr/>
        </p:nvSpPr>
        <p:spPr bwMode="auto">
          <a:xfrm>
            <a:off x="428625" y="500063"/>
            <a:ext cx="81438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t>Depending on the projection angle and reduction factor chosen, several types of axonometric perspectives are observed</a:t>
            </a:r>
            <a:endParaRPr lang="fr-FR" altLang="en-US" u="none" dirty="0"/>
          </a:p>
        </p:txBody>
      </p:sp>
      <p:sp>
        <p:nvSpPr>
          <p:cNvPr id="19462" name="Rectangle 24">
            <a:extLst>
              <a:ext uri="{FF2B5EF4-FFF2-40B4-BE49-F238E27FC236}">
                <a16:creationId xmlns:a16="http://schemas.microsoft.com/office/drawing/2014/main" xmlns="" id="{D2DD2AB4-0801-49FF-C846-76E97034F935}"/>
              </a:ext>
            </a:extLst>
          </p:cNvPr>
          <p:cNvSpPr>
            <a:spLocks noChangeArrowheads="1"/>
          </p:cNvSpPr>
          <p:nvPr/>
        </p:nvSpPr>
        <p:spPr bwMode="auto">
          <a:xfrm>
            <a:off x="285750" y="4857750"/>
            <a:ext cx="86439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All the parallels of the </a:t>
            </a:r>
            <a:r>
              <a:rPr lang="en-US" altLang="en-US" u="none" dirty="0">
                <a:solidFill>
                  <a:srgbClr val="FF0000"/>
                </a:solidFill>
              </a:rPr>
              <a:t>observed object </a:t>
            </a:r>
            <a:r>
              <a:rPr lang="en-US" altLang="en-US" b="0" u="none" dirty="0"/>
              <a:t>remain </a:t>
            </a:r>
            <a:r>
              <a:rPr lang="en-US" altLang="en-US" b="0" u="none" dirty="0">
                <a:solidFill>
                  <a:srgbClr val="FF0000"/>
                </a:solidFill>
              </a:rPr>
              <a:t>parallel on the representation</a:t>
            </a:r>
            <a:r>
              <a:rPr lang="en-US" altLang="en-US" b="0" u="none" dirty="0"/>
              <a:t>. The axonometric perspective is more elaborate than the cavalier, but it is still "incorrect" for the human eye.</a:t>
            </a:r>
            <a:endParaRPr lang="fr-FR" altLang="en-US" b="0" u="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32" fill="hold" nodeType="clickEffect">
                                  <p:stCondLst>
                                    <p:cond delay="0"/>
                                  </p:stCondLst>
                                  <p:childTnLst>
                                    <p:set>
                                      <p:cBhvr>
                                        <p:cTn id="67" dur="1" fill="hold">
                                          <p:stCondLst>
                                            <p:cond delay="0"/>
                                          </p:stCondLst>
                                        </p:cTn>
                                        <p:tgtEl>
                                          <p:spTgt spid="19462"/>
                                        </p:tgtEl>
                                        <p:attrNameLst>
                                          <p:attrName>style.visibility</p:attrName>
                                        </p:attrNameLst>
                                      </p:cBhvr>
                                      <p:to>
                                        <p:strVal val="visible"/>
                                      </p:to>
                                    </p:set>
                                    <p:animEffect transition="in" filter="diamond(out)">
                                      <p:cBhvr>
                                        <p:cTn id="68"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94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7CD85FD0-C58B-664D-0952-3107B6934765}"/>
              </a:ext>
            </a:extLst>
          </p:cNvPr>
          <p:cNvSpPr>
            <a:spLocks noChangeArrowheads="1"/>
          </p:cNvSpPr>
          <p:nvPr/>
        </p:nvSpPr>
        <p:spPr bwMode="auto">
          <a:xfrm>
            <a:off x="1571625" y="0"/>
            <a:ext cx="66579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A/ THE </a:t>
            </a:r>
            <a:r>
              <a:rPr lang="fr-FR" altLang="en-US" u="none" dirty="0">
                <a:solidFill>
                  <a:srgbClr val="FF0000"/>
                </a:solidFill>
              </a:rPr>
              <a:t>ISOMETRIC</a:t>
            </a:r>
            <a:r>
              <a:rPr lang="fr-FR" altLang="en-US" u="none" dirty="0"/>
              <a:t> PERSPECTIVE</a:t>
            </a:r>
          </a:p>
        </p:txBody>
      </p:sp>
      <p:sp>
        <p:nvSpPr>
          <p:cNvPr id="5" name="Rectangle 4">
            <a:extLst>
              <a:ext uri="{FF2B5EF4-FFF2-40B4-BE49-F238E27FC236}">
                <a16:creationId xmlns:a16="http://schemas.microsoft.com/office/drawing/2014/main" xmlns="" id="{0F0DBABF-3B5A-48C2-B230-A7D951303B74}"/>
              </a:ext>
            </a:extLst>
          </p:cNvPr>
          <p:cNvSpPr>
            <a:spLocks noChangeArrowheads="1"/>
          </p:cNvSpPr>
          <p:nvPr/>
        </p:nvSpPr>
        <p:spPr bwMode="auto">
          <a:xfrm>
            <a:off x="0" y="100012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Of all the 3 axonometric perspectives (isometric, dimetric, trimetric) it is the </a:t>
            </a:r>
            <a:r>
              <a:rPr lang="en-US" altLang="en-US" b="0" u="none" dirty="0">
                <a:solidFill>
                  <a:srgbClr val="FF0000"/>
                </a:solidFill>
              </a:rPr>
              <a:t>easiest</a:t>
            </a:r>
            <a:r>
              <a:rPr lang="en-US" altLang="en-US" b="0" u="none" dirty="0"/>
              <a:t> to implement.</a:t>
            </a:r>
            <a:endParaRPr lang="fr-FR" altLang="en-US" dirty="0"/>
          </a:p>
        </p:txBody>
      </p:sp>
      <p:pic>
        <p:nvPicPr>
          <p:cNvPr id="75778" name="Picture 2">
            <a:extLst>
              <a:ext uri="{FF2B5EF4-FFF2-40B4-BE49-F238E27FC236}">
                <a16:creationId xmlns:a16="http://schemas.microsoft.com/office/drawing/2014/main" xmlns="" id="{ADA9BD71-0446-D47D-4A55-F07A78CDA76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54525" y="1643063"/>
            <a:ext cx="4689475"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xmlns="" id="{6D973676-EB4E-3C87-C20F-0D6571D89D63}"/>
              </a:ext>
            </a:extLst>
          </p:cNvPr>
          <p:cNvSpPr>
            <a:spLocks noChangeArrowheads="1"/>
          </p:cNvSpPr>
          <p:nvPr/>
        </p:nvSpPr>
        <p:spPr bwMode="auto">
          <a:xfrm>
            <a:off x="0" y="2071688"/>
            <a:ext cx="4572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It represents </a:t>
            </a:r>
            <a:r>
              <a:rPr lang="en-US" altLang="en-US" b="0" u="none" dirty="0">
                <a:solidFill>
                  <a:srgbClr val="FF0000"/>
                </a:solidFill>
              </a:rPr>
              <a:t>the three visible faces </a:t>
            </a:r>
            <a:r>
              <a:rPr lang="en-US" altLang="en-US" b="0" u="none" dirty="0"/>
              <a:t>of the volume with more fairness than the cavalier perspective</a:t>
            </a:r>
            <a:endParaRPr lang="fr-FR" altLang="en-US" dirty="0"/>
          </a:p>
        </p:txBody>
      </p:sp>
      <p:sp>
        <p:nvSpPr>
          <p:cNvPr id="8" name="Rectangle 7">
            <a:extLst>
              <a:ext uri="{FF2B5EF4-FFF2-40B4-BE49-F238E27FC236}">
                <a16:creationId xmlns:a16="http://schemas.microsoft.com/office/drawing/2014/main" xmlns="" id="{B4A7E2B7-8EDE-BAAD-F321-C21CCEE53B1B}"/>
              </a:ext>
            </a:extLst>
          </p:cNvPr>
          <p:cNvSpPr>
            <a:spLocks noChangeArrowheads="1"/>
          </p:cNvSpPr>
          <p:nvPr/>
        </p:nvSpPr>
        <p:spPr bwMode="auto">
          <a:xfrm>
            <a:off x="0" y="3357563"/>
            <a:ext cx="4572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edges of the volume follow axes angled 120° from each other, hence the angle 30°</a:t>
            </a:r>
            <a:endParaRPr lang="fr-FR" altLang="en-US" dirty="0"/>
          </a:p>
        </p:txBody>
      </p:sp>
      <p:sp>
        <p:nvSpPr>
          <p:cNvPr id="9" name="Rectangle 8">
            <a:extLst>
              <a:ext uri="{FF2B5EF4-FFF2-40B4-BE49-F238E27FC236}">
                <a16:creationId xmlns:a16="http://schemas.microsoft.com/office/drawing/2014/main" xmlns="" id="{9D236CE8-1517-2F9D-8658-A1E9F78E1AB9}"/>
              </a:ext>
            </a:extLst>
          </p:cNvPr>
          <p:cNvSpPr>
            <a:spLocks noChangeArrowheads="1"/>
          </p:cNvSpPr>
          <p:nvPr/>
        </p:nvSpPr>
        <p:spPr bwMode="auto">
          <a:xfrm>
            <a:off x="0" y="4714875"/>
            <a:ext cx="385192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en-US" altLang="en-US" b="0" u="none" dirty="0"/>
              <a:t>All actual lengths of the workpiece are multiplied by a coefficient</a:t>
            </a:r>
          </a:p>
          <a:p>
            <a:pPr algn="ctr"/>
            <a:r>
              <a:rPr lang="fr-FR" altLang="en-US" u="none" dirty="0">
                <a:solidFill>
                  <a:srgbClr val="FF0000"/>
                </a:solidFill>
              </a:rPr>
              <a:t>K = 0, 82</a:t>
            </a:r>
            <a:endParaRPr lang="fr-FR" altLang="en-US" dirty="0">
              <a:solidFill>
                <a:srgbClr val="FF0000"/>
              </a:solidFill>
            </a:endParaRPr>
          </a:p>
        </p:txBody>
      </p:sp>
      <p:sp>
        <p:nvSpPr>
          <p:cNvPr id="10" name="Ellipse 9">
            <a:extLst>
              <a:ext uri="{FF2B5EF4-FFF2-40B4-BE49-F238E27FC236}">
                <a16:creationId xmlns:a16="http://schemas.microsoft.com/office/drawing/2014/main" xmlns="" id="{5B062877-CC21-2823-66B6-D51AED819B65}"/>
              </a:ext>
            </a:extLst>
          </p:cNvPr>
          <p:cNvSpPr>
            <a:spLocks noChangeArrowheads="1"/>
          </p:cNvSpPr>
          <p:nvPr/>
        </p:nvSpPr>
        <p:spPr bwMode="auto">
          <a:xfrm>
            <a:off x="6715125" y="4000500"/>
            <a:ext cx="1357313" cy="928688"/>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cxnSp>
        <p:nvCxnSpPr>
          <p:cNvPr id="12" name="Connecteur droit avec flèche 11">
            <a:extLst>
              <a:ext uri="{FF2B5EF4-FFF2-40B4-BE49-F238E27FC236}">
                <a16:creationId xmlns:a16="http://schemas.microsoft.com/office/drawing/2014/main" xmlns="" id="{5A62BDCC-34EB-D4EF-42A9-0D28234DB85F}"/>
              </a:ext>
            </a:extLst>
          </p:cNvPr>
          <p:cNvCxnSpPr>
            <a:cxnSpLocks noChangeShapeType="1"/>
          </p:cNvCxnSpPr>
          <p:nvPr/>
        </p:nvCxnSpPr>
        <p:spPr bwMode="auto">
          <a:xfrm rot="10800000">
            <a:off x="5643563" y="4000500"/>
            <a:ext cx="1000125" cy="642938"/>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4" name="Connecteur droit avec flèche 13">
            <a:extLst>
              <a:ext uri="{FF2B5EF4-FFF2-40B4-BE49-F238E27FC236}">
                <a16:creationId xmlns:a16="http://schemas.microsoft.com/office/drawing/2014/main" xmlns="" id="{7EE73D22-BF3F-1727-E268-C65C9240DF17}"/>
              </a:ext>
            </a:extLst>
          </p:cNvPr>
          <p:cNvCxnSpPr>
            <a:cxnSpLocks noChangeShapeType="1"/>
          </p:cNvCxnSpPr>
          <p:nvPr/>
        </p:nvCxnSpPr>
        <p:spPr bwMode="auto">
          <a:xfrm flipV="1">
            <a:off x="7286625" y="4214813"/>
            <a:ext cx="1071563" cy="58102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7" name="Connecteur droit avec flèche 16">
            <a:extLst>
              <a:ext uri="{FF2B5EF4-FFF2-40B4-BE49-F238E27FC236}">
                <a16:creationId xmlns:a16="http://schemas.microsoft.com/office/drawing/2014/main" xmlns="" id="{1616E4A8-DCF3-2E03-31C7-E838BA0948BE}"/>
              </a:ext>
            </a:extLst>
          </p:cNvPr>
          <p:cNvCxnSpPr>
            <a:cxnSpLocks noChangeShapeType="1"/>
          </p:cNvCxnSpPr>
          <p:nvPr/>
        </p:nvCxnSpPr>
        <p:spPr bwMode="auto">
          <a:xfrm rot="10800000">
            <a:off x="8001000" y="2786063"/>
            <a:ext cx="1588" cy="1036637"/>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21" name="ZoneTexte 20">
            <a:extLst>
              <a:ext uri="{FF2B5EF4-FFF2-40B4-BE49-F238E27FC236}">
                <a16:creationId xmlns:a16="http://schemas.microsoft.com/office/drawing/2014/main" xmlns="" id="{1C772888-C709-7ED6-4699-544CCCB345EF}"/>
              </a:ext>
            </a:extLst>
          </p:cNvPr>
          <p:cNvSpPr txBox="1">
            <a:spLocks noChangeArrowheads="1"/>
          </p:cNvSpPr>
          <p:nvPr/>
        </p:nvSpPr>
        <p:spPr bwMode="auto">
          <a:xfrm>
            <a:off x="714375" y="5929313"/>
            <a:ext cx="79295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solidFill>
                  <a:srgbClr val="FF0000"/>
                </a:solidFill>
              </a:rPr>
              <a:t>However, to make it easier to implement, </a:t>
            </a:r>
            <a:r>
              <a:rPr lang="en-US" altLang="en-US" dirty="0">
                <a:solidFill>
                  <a:srgbClr val="FF0000"/>
                </a:solidFill>
              </a:rPr>
              <a:t>K will be equal to 1</a:t>
            </a:r>
            <a:endParaRPr lang="fr-FR"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8" presetClass="entr" presetSubtype="32" fill="hold" nodeType="withEffect">
                                  <p:stCondLst>
                                    <p:cond delay="0"/>
                                  </p:stCondLst>
                                  <p:childTnLst>
                                    <p:set>
                                      <p:cBhvr>
                                        <p:cTn id="15" dur="1" fill="hold">
                                          <p:stCondLst>
                                            <p:cond delay="0"/>
                                          </p:stCondLst>
                                        </p:cTn>
                                        <p:tgtEl>
                                          <p:spTgt spid="75778"/>
                                        </p:tgtEl>
                                        <p:attrNameLst>
                                          <p:attrName>style.visibility</p:attrName>
                                        </p:attrNameLst>
                                      </p:cBhvr>
                                      <p:to>
                                        <p:strVal val="visible"/>
                                      </p:to>
                                    </p:set>
                                    <p:animEffect transition="in" filter="diamond(out)">
                                      <p:cBhvr>
                                        <p:cTn id="16" dur="2000"/>
                                        <p:tgtEl>
                                          <p:spTgt spid="757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6"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26"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80">
                                          <p:stCondLst>
                                            <p:cond delay="0"/>
                                          </p:stCondLst>
                                        </p:cTn>
                                        <p:tgtEl>
                                          <p:spTgt spid="12"/>
                                        </p:tgtEl>
                                      </p:cBhvr>
                                    </p:animEffect>
                                    <p:anim calcmode="lin" valueType="num">
                                      <p:cBhvr>
                                        <p:cTn id="6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
                                        </p:tgtEl>
                                      </p:cBhvr>
                                      <p:to x="100000" y="60000"/>
                                    </p:animScale>
                                    <p:animScale>
                                      <p:cBhvr>
                                        <p:cTn id="70" dur="166" decel="50000">
                                          <p:stCondLst>
                                            <p:cond delay="676"/>
                                          </p:stCondLst>
                                        </p:cTn>
                                        <p:tgtEl>
                                          <p:spTgt spid="12"/>
                                        </p:tgtEl>
                                      </p:cBhvr>
                                      <p:to x="100000" y="100000"/>
                                    </p:animScale>
                                    <p:animScale>
                                      <p:cBhvr>
                                        <p:cTn id="71" dur="26">
                                          <p:stCondLst>
                                            <p:cond delay="1312"/>
                                          </p:stCondLst>
                                        </p:cTn>
                                        <p:tgtEl>
                                          <p:spTgt spid="12"/>
                                        </p:tgtEl>
                                      </p:cBhvr>
                                      <p:to x="100000" y="80000"/>
                                    </p:animScale>
                                    <p:animScale>
                                      <p:cBhvr>
                                        <p:cTn id="72" dur="166" decel="50000">
                                          <p:stCondLst>
                                            <p:cond delay="1338"/>
                                          </p:stCondLst>
                                        </p:cTn>
                                        <p:tgtEl>
                                          <p:spTgt spid="12"/>
                                        </p:tgtEl>
                                      </p:cBhvr>
                                      <p:to x="100000" y="100000"/>
                                    </p:animScale>
                                    <p:animScale>
                                      <p:cBhvr>
                                        <p:cTn id="73" dur="26">
                                          <p:stCondLst>
                                            <p:cond delay="1642"/>
                                          </p:stCondLst>
                                        </p:cTn>
                                        <p:tgtEl>
                                          <p:spTgt spid="12"/>
                                        </p:tgtEl>
                                      </p:cBhvr>
                                      <p:to x="100000" y="90000"/>
                                    </p:animScale>
                                    <p:animScale>
                                      <p:cBhvr>
                                        <p:cTn id="74" dur="166" decel="50000">
                                          <p:stCondLst>
                                            <p:cond delay="1668"/>
                                          </p:stCondLst>
                                        </p:cTn>
                                        <p:tgtEl>
                                          <p:spTgt spid="12"/>
                                        </p:tgtEl>
                                      </p:cBhvr>
                                      <p:to x="100000" y="100000"/>
                                    </p:animScale>
                                    <p:animScale>
                                      <p:cBhvr>
                                        <p:cTn id="75" dur="26">
                                          <p:stCondLst>
                                            <p:cond delay="1808"/>
                                          </p:stCondLst>
                                        </p:cTn>
                                        <p:tgtEl>
                                          <p:spTgt spid="12"/>
                                        </p:tgtEl>
                                      </p:cBhvr>
                                      <p:to x="100000" y="95000"/>
                                    </p:animScale>
                                    <p:animScale>
                                      <p:cBhvr>
                                        <p:cTn id="76" dur="166" decel="50000">
                                          <p:stCondLst>
                                            <p:cond delay="1834"/>
                                          </p:stCondLst>
                                        </p:cTn>
                                        <p:tgtEl>
                                          <p:spTgt spid="12"/>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870">
                                          <p:stCondLst>
                                            <p:cond delay="0"/>
                                          </p:stCondLst>
                                        </p:cTn>
                                        <p:tgtEl>
                                          <p:spTgt spid="17"/>
                                        </p:tgtEl>
                                      </p:cBhvr>
                                    </p:animEffect>
                                    <p:anim calcmode="lin" valueType="num">
                                      <p:cBhvr>
                                        <p:cTn id="80" dur="2733"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99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996" tmFilter="0, 0; 0.125,0.2665; 0.25,0.4; 0.375,0.465; 0.5,0.5;  0.625,0.535; 0.75,0.6; 0.875,0.7335; 1,1">
                                          <p:stCondLst>
                                            <p:cond delay="996"/>
                                          </p:stCondLst>
                                        </p:cTn>
                                        <p:tgtEl>
                                          <p:spTgt spid="17"/>
                                        </p:tgtEl>
                                        <p:attrNameLst>
                                          <p:attrName>ppt_y</p:attrName>
                                        </p:attrNameLst>
                                      </p:cBhvr>
                                      <p:tavLst>
                                        <p:tav tm="0" fmla="#ppt_y-sin(pi*$)/9">
                                          <p:val>
                                            <p:fltVal val="0"/>
                                          </p:val>
                                        </p:tav>
                                        <p:tav tm="100000">
                                          <p:val>
                                            <p:fltVal val="1"/>
                                          </p:val>
                                        </p:tav>
                                      </p:tavLst>
                                    </p:anim>
                                    <p:anim calcmode="lin" valueType="num">
                                      <p:cBhvr>
                                        <p:cTn id="83" dur="498" tmFilter="0, 0; 0.125,0.2665; 0.25,0.4; 0.375,0.465; 0.5,0.5;  0.625,0.535; 0.75,0.6; 0.875,0.7335; 1,1">
                                          <p:stCondLst>
                                            <p:cond delay="1986"/>
                                          </p:stCondLst>
                                        </p:cTn>
                                        <p:tgtEl>
                                          <p:spTgt spid="17"/>
                                        </p:tgtEl>
                                        <p:attrNameLst>
                                          <p:attrName>ppt_y</p:attrName>
                                        </p:attrNameLst>
                                      </p:cBhvr>
                                      <p:tavLst>
                                        <p:tav tm="0" fmla="#ppt_y-sin(pi*$)/27">
                                          <p:val>
                                            <p:fltVal val="0"/>
                                          </p:val>
                                        </p:tav>
                                        <p:tav tm="100000">
                                          <p:val>
                                            <p:fltVal val="1"/>
                                          </p:val>
                                        </p:tav>
                                      </p:tavLst>
                                    </p:anim>
                                    <p:anim calcmode="lin" valueType="num">
                                      <p:cBhvr>
                                        <p:cTn id="84" dur="246" tmFilter="0, 0; 0.125,0.2665; 0.25,0.4; 0.375,0.465; 0.5,0.5;  0.625,0.535; 0.75,0.6; 0.875,0.7335; 1,1">
                                          <p:stCondLst>
                                            <p:cond delay="2484"/>
                                          </p:stCondLst>
                                        </p:cTn>
                                        <p:tgtEl>
                                          <p:spTgt spid="17"/>
                                        </p:tgtEl>
                                        <p:attrNameLst>
                                          <p:attrName>ppt_y</p:attrName>
                                        </p:attrNameLst>
                                      </p:cBhvr>
                                      <p:tavLst>
                                        <p:tav tm="0" fmla="#ppt_y-sin(pi*$)/81">
                                          <p:val>
                                            <p:fltVal val="0"/>
                                          </p:val>
                                        </p:tav>
                                        <p:tav tm="100000">
                                          <p:val>
                                            <p:fltVal val="1"/>
                                          </p:val>
                                        </p:tav>
                                      </p:tavLst>
                                    </p:anim>
                                    <p:animScale>
                                      <p:cBhvr>
                                        <p:cTn id="85" dur="39">
                                          <p:stCondLst>
                                            <p:cond delay="975"/>
                                          </p:stCondLst>
                                        </p:cTn>
                                        <p:tgtEl>
                                          <p:spTgt spid="17"/>
                                        </p:tgtEl>
                                      </p:cBhvr>
                                      <p:to x="100000" y="60000"/>
                                    </p:animScale>
                                    <p:animScale>
                                      <p:cBhvr>
                                        <p:cTn id="86" dur="249" decel="50000">
                                          <p:stCondLst>
                                            <p:cond delay="1014"/>
                                          </p:stCondLst>
                                        </p:cTn>
                                        <p:tgtEl>
                                          <p:spTgt spid="17"/>
                                        </p:tgtEl>
                                      </p:cBhvr>
                                      <p:to x="100000" y="100000"/>
                                    </p:animScale>
                                    <p:animScale>
                                      <p:cBhvr>
                                        <p:cTn id="87" dur="39">
                                          <p:stCondLst>
                                            <p:cond delay="1968"/>
                                          </p:stCondLst>
                                        </p:cTn>
                                        <p:tgtEl>
                                          <p:spTgt spid="17"/>
                                        </p:tgtEl>
                                      </p:cBhvr>
                                      <p:to x="100000" y="80000"/>
                                    </p:animScale>
                                    <p:animScale>
                                      <p:cBhvr>
                                        <p:cTn id="88" dur="249" decel="50000">
                                          <p:stCondLst>
                                            <p:cond delay="2007"/>
                                          </p:stCondLst>
                                        </p:cTn>
                                        <p:tgtEl>
                                          <p:spTgt spid="17"/>
                                        </p:tgtEl>
                                      </p:cBhvr>
                                      <p:to x="100000" y="100000"/>
                                    </p:animScale>
                                    <p:animScale>
                                      <p:cBhvr>
                                        <p:cTn id="89" dur="39">
                                          <p:stCondLst>
                                            <p:cond delay="2463"/>
                                          </p:stCondLst>
                                        </p:cTn>
                                        <p:tgtEl>
                                          <p:spTgt spid="17"/>
                                        </p:tgtEl>
                                      </p:cBhvr>
                                      <p:to x="100000" y="90000"/>
                                    </p:animScale>
                                    <p:animScale>
                                      <p:cBhvr>
                                        <p:cTn id="90" dur="249" decel="50000">
                                          <p:stCondLst>
                                            <p:cond delay="2502"/>
                                          </p:stCondLst>
                                        </p:cTn>
                                        <p:tgtEl>
                                          <p:spTgt spid="17"/>
                                        </p:tgtEl>
                                      </p:cBhvr>
                                      <p:to x="100000" y="100000"/>
                                    </p:animScale>
                                    <p:animScale>
                                      <p:cBhvr>
                                        <p:cTn id="91" dur="39">
                                          <p:stCondLst>
                                            <p:cond delay="2712"/>
                                          </p:stCondLst>
                                        </p:cTn>
                                        <p:tgtEl>
                                          <p:spTgt spid="17"/>
                                        </p:tgtEl>
                                      </p:cBhvr>
                                      <p:to x="100000" y="95000"/>
                                    </p:animScale>
                                    <p:animScale>
                                      <p:cBhvr>
                                        <p:cTn id="92" dur="249" decel="50000">
                                          <p:stCondLst>
                                            <p:cond delay="2751"/>
                                          </p:stCondLst>
                                        </p:cTn>
                                        <p:tgtEl>
                                          <p:spTgt spid="17"/>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1450">
                                          <p:stCondLst>
                                            <p:cond delay="0"/>
                                          </p:stCondLst>
                                        </p:cTn>
                                        <p:tgtEl>
                                          <p:spTgt spid="14"/>
                                        </p:tgtEl>
                                      </p:cBhvr>
                                    </p:animEffect>
                                    <p:anim calcmode="lin" valueType="num">
                                      <p:cBhvr>
                                        <p:cTn id="96" dur="4555"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7" dur="166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8" dur="1660" tmFilter="0, 0; 0.125,0.2665; 0.25,0.4; 0.375,0.465; 0.5,0.5;  0.625,0.535; 0.75,0.6; 0.875,0.7335; 1,1">
                                          <p:stCondLst>
                                            <p:cond delay="1660"/>
                                          </p:stCondLst>
                                        </p:cTn>
                                        <p:tgtEl>
                                          <p:spTgt spid="14"/>
                                        </p:tgtEl>
                                        <p:attrNameLst>
                                          <p:attrName>ppt_y</p:attrName>
                                        </p:attrNameLst>
                                      </p:cBhvr>
                                      <p:tavLst>
                                        <p:tav tm="0" fmla="#ppt_y-sin(pi*$)/9">
                                          <p:val>
                                            <p:fltVal val="0"/>
                                          </p:val>
                                        </p:tav>
                                        <p:tav tm="100000">
                                          <p:val>
                                            <p:fltVal val="1"/>
                                          </p:val>
                                        </p:tav>
                                      </p:tavLst>
                                    </p:anim>
                                    <p:anim calcmode="lin" valueType="num">
                                      <p:cBhvr>
                                        <p:cTn id="99" dur="830" tmFilter="0, 0; 0.125,0.2665; 0.25,0.4; 0.375,0.465; 0.5,0.5;  0.625,0.535; 0.75,0.6; 0.875,0.7335; 1,1">
                                          <p:stCondLst>
                                            <p:cond delay="3310"/>
                                          </p:stCondLst>
                                        </p:cTn>
                                        <p:tgtEl>
                                          <p:spTgt spid="14"/>
                                        </p:tgtEl>
                                        <p:attrNameLst>
                                          <p:attrName>ppt_y</p:attrName>
                                        </p:attrNameLst>
                                      </p:cBhvr>
                                      <p:tavLst>
                                        <p:tav tm="0" fmla="#ppt_y-sin(pi*$)/27">
                                          <p:val>
                                            <p:fltVal val="0"/>
                                          </p:val>
                                        </p:tav>
                                        <p:tav tm="100000">
                                          <p:val>
                                            <p:fltVal val="1"/>
                                          </p:val>
                                        </p:tav>
                                      </p:tavLst>
                                    </p:anim>
                                    <p:anim calcmode="lin" valueType="num">
                                      <p:cBhvr>
                                        <p:cTn id="100" dur="410" tmFilter="0, 0; 0.125,0.2665; 0.25,0.4; 0.375,0.465; 0.5,0.5;  0.625,0.535; 0.75,0.6; 0.875,0.7335; 1,1">
                                          <p:stCondLst>
                                            <p:cond delay="4140"/>
                                          </p:stCondLst>
                                        </p:cTn>
                                        <p:tgtEl>
                                          <p:spTgt spid="14"/>
                                        </p:tgtEl>
                                        <p:attrNameLst>
                                          <p:attrName>ppt_y</p:attrName>
                                        </p:attrNameLst>
                                      </p:cBhvr>
                                      <p:tavLst>
                                        <p:tav tm="0" fmla="#ppt_y-sin(pi*$)/81">
                                          <p:val>
                                            <p:fltVal val="0"/>
                                          </p:val>
                                        </p:tav>
                                        <p:tav tm="100000">
                                          <p:val>
                                            <p:fltVal val="1"/>
                                          </p:val>
                                        </p:tav>
                                      </p:tavLst>
                                    </p:anim>
                                    <p:animScale>
                                      <p:cBhvr>
                                        <p:cTn id="101" dur="65">
                                          <p:stCondLst>
                                            <p:cond delay="1625"/>
                                          </p:stCondLst>
                                        </p:cTn>
                                        <p:tgtEl>
                                          <p:spTgt spid="14"/>
                                        </p:tgtEl>
                                      </p:cBhvr>
                                      <p:to x="100000" y="60000"/>
                                    </p:animScale>
                                    <p:animScale>
                                      <p:cBhvr>
                                        <p:cTn id="102" dur="415" decel="50000">
                                          <p:stCondLst>
                                            <p:cond delay="1690"/>
                                          </p:stCondLst>
                                        </p:cTn>
                                        <p:tgtEl>
                                          <p:spTgt spid="14"/>
                                        </p:tgtEl>
                                      </p:cBhvr>
                                      <p:to x="100000" y="100000"/>
                                    </p:animScale>
                                    <p:animScale>
                                      <p:cBhvr>
                                        <p:cTn id="103" dur="65">
                                          <p:stCondLst>
                                            <p:cond delay="3280"/>
                                          </p:stCondLst>
                                        </p:cTn>
                                        <p:tgtEl>
                                          <p:spTgt spid="14"/>
                                        </p:tgtEl>
                                      </p:cBhvr>
                                      <p:to x="100000" y="80000"/>
                                    </p:animScale>
                                    <p:animScale>
                                      <p:cBhvr>
                                        <p:cTn id="104" dur="415" decel="50000">
                                          <p:stCondLst>
                                            <p:cond delay="3345"/>
                                          </p:stCondLst>
                                        </p:cTn>
                                        <p:tgtEl>
                                          <p:spTgt spid="14"/>
                                        </p:tgtEl>
                                      </p:cBhvr>
                                      <p:to x="100000" y="100000"/>
                                    </p:animScale>
                                    <p:animScale>
                                      <p:cBhvr>
                                        <p:cTn id="105" dur="65">
                                          <p:stCondLst>
                                            <p:cond delay="4105"/>
                                          </p:stCondLst>
                                        </p:cTn>
                                        <p:tgtEl>
                                          <p:spTgt spid="14"/>
                                        </p:tgtEl>
                                      </p:cBhvr>
                                      <p:to x="100000" y="90000"/>
                                    </p:animScale>
                                    <p:animScale>
                                      <p:cBhvr>
                                        <p:cTn id="106" dur="415" decel="50000">
                                          <p:stCondLst>
                                            <p:cond delay="4170"/>
                                          </p:stCondLst>
                                        </p:cTn>
                                        <p:tgtEl>
                                          <p:spTgt spid="14"/>
                                        </p:tgtEl>
                                      </p:cBhvr>
                                      <p:to x="100000" y="100000"/>
                                    </p:animScale>
                                    <p:animScale>
                                      <p:cBhvr>
                                        <p:cTn id="107" dur="65">
                                          <p:stCondLst>
                                            <p:cond delay="4520"/>
                                          </p:stCondLst>
                                        </p:cTn>
                                        <p:tgtEl>
                                          <p:spTgt spid="14"/>
                                        </p:tgtEl>
                                      </p:cBhvr>
                                      <p:to x="100000" y="95000"/>
                                    </p:animScale>
                                    <p:animScale>
                                      <p:cBhvr>
                                        <p:cTn id="108" dur="415" decel="50000">
                                          <p:stCondLst>
                                            <p:cond delay="4585"/>
                                          </p:stCondLst>
                                        </p:cTn>
                                        <p:tgtEl>
                                          <p:spTgt spid="14"/>
                                        </p:tgtEl>
                                      </p:cBhvr>
                                      <p:to x="100000" y="100000"/>
                                    </p:animScale>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2000" fill="hold"/>
                                        <p:tgtEl>
                                          <p:spTgt spid="21"/>
                                        </p:tgtEl>
                                        <p:attrNameLst>
                                          <p:attrName>ppt_w</p:attrName>
                                        </p:attrNameLst>
                                      </p:cBhvr>
                                      <p:tavLst>
                                        <p:tav tm="0">
                                          <p:val>
                                            <p:fltVal val="0"/>
                                          </p:val>
                                        </p:tav>
                                        <p:tav tm="100000">
                                          <p:val>
                                            <p:strVal val="#ppt_w"/>
                                          </p:val>
                                        </p:tav>
                                      </p:tavLst>
                                    </p:anim>
                                    <p:anim calcmode="lin" valueType="num">
                                      <p:cBhvr>
                                        <p:cTn id="114" dur="2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F7A851E5-485F-F461-5570-C45477B29FD7}"/>
              </a:ext>
            </a:extLst>
          </p:cNvPr>
          <p:cNvSpPr>
            <a:spLocks noChangeArrowheads="1"/>
          </p:cNvSpPr>
          <p:nvPr/>
        </p:nvSpPr>
        <p:spPr bwMode="auto">
          <a:xfrm>
            <a:off x="0" y="0"/>
            <a:ext cx="66579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A/ THE </a:t>
            </a:r>
            <a:r>
              <a:rPr lang="fr-FR" altLang="en-US" u="none" dirty="0">
                <a:solidFill>
                  <a:srgbClr val="FF0000"/>
                </a:solidFill>
              </a:rPr>
              <a:t>ISOMETRIC</a:t>
            </a:r>
            <a:r>
              <a:rPr lang="fr-FR" altLang="en-US" u="none" dirty="0"/>
              <a:t> PERSPECTIVE</a:t>
            </a:r>
          </a:p>
        </p:txBody>
      </p:sp>
      <p:pic>
        <p:nvPicPr>
          <p:cNvPr id="5" name="Picture 2" descr="http://upload.wikimedia.org/wikipedia/commons/thumb/5/5a/Perspective_isometrique_cube_ellipses.svg/568px-Perspective_isometrique_cube_ellipses.svg.png">
            <a:extLst>
              <a:ext uri="{FF2B5EF4-FFF2-40B4-BE49-F238E27FC236}">
                <a16:creationId xmlns:a16="http://schemas.microsoft.com/office/drawing/2014/main" xmlns="" id="{3E468104-3B85-6F7E-CDD8-399F665519E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26238" y="0"/>
            <a:ext cx="2417762"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2" name="Picture 2">
            <a:extLst>
              <a:ext uri="{FF2B5EF4-FFF2-40B4-BE49-F238E27FC236}">
                <a16:creationId xmlns:a16="http://schemas.microsoft.com/office/drawing/2014/main" xmlns="" id="{CC9A7D42-1A6E-AA3B-69B6-C0D04F08189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7975" y="3438525"/>
            <a:ext cx="6296025"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xmlns="" id="{C909C7AE-7666-8CC4-6E19-564459E3456C}"/>
              </a:ext>
            </a:extLst>
          </p:cNvPr>
          <p:cNvSpPr>
            <a:spLocks noChangeArrowheads="1"/>
          </p:cNvSpPr>
          <p:nvPr/>
        </p:nvSpPr>
        <p:spPr bwMode="auto">
          <a:xfrm>
            <a:off x="0" y="785813"/>
            <a:ext cx="44291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In isometric perspective, the tangents remain the same (midpoint of the sides), but the </a:t>
            </a:r>
            <a:r>
              <a:rPr lang="en-US" altLang="en-US" sz="1800" b="0" u="none" dirty="0">
                <a:solidFill>
                  <a:srgbClr val="FF0000"/>
                </a:solidFill>
              </a:rPr>
              <a:t>circle</a:t>
            </a:r>
            <a:r>
              <a:rPr lang="en-US" altLang="en-US" sz="1800" b="0" u="none" dirty="0"/>
              <a:t> becomes an </a:t>
            </a:r>
            <a:r>
              <a:rPr lang="en-US" altLang="en-US" sz="1800" dirty="0">
                <a:solidFill>
                  <a:schemeClr val="accent1">
                    <a:lumMod val="50000"/>
                  </a:schemeClr>
                </a:solidFill>
              </a:rPr>
              <a:t>ellipse</a:t>
            </a:r>
            <a:endParaRPr lang="fr-FR" altLang="en-US" sz="1800" dirty="0">
              <a:solidFill>
                <a:schemeClr val="accent1">
                  <a:lumMod val="50000"/>
                </a:schemeClr>
              </a:solidFill>
            </a:endParaRPr>
          </a:p>
        </p:txBody>
      </p:sp>
      <p:pic>
        <p:nvPicPr>
          <p:cNvPr id="76803" name="Picture 3">
            <a:extLst>
              <a:ext uri="{FF2B5EF4-FFF2-40B4-BE49-F238E27FC236}">
                <a16:creationId xmlns:a16="http://schemas.microsoft.com/office/drawing/2014/main" xmlns="" id="{022D11CB-C228-1E06-1666-03D4B2D8A8D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9125" y="785813"/>
            <a:ext cx="2214563"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ZoneTexte 8">
            <a:extLst>
              <a:ext uri="{FF2B5EF4-FFF2-40B4-BE49-F238E27FC236}">
                <a16:creationId xmlns:a16="http://schemas.microsoft.com/office/drawing/2014/main" xmlns="" id="{F234A535-78C2-D06A-426D-361FD23E4DCA}"/>
              </a:ext>
            </a:extLst>
          </p:cNvPr>
          <p:cNvSpPr txBox="1">
            <a:spLocks noChangeArrowheads="1"/>
          </p:cNvSpPr>
          <p:nvPr/>
        </p:nvSpPr>
        <p:spPr bwMode="auto">
          <a:xfrm>
            <a:off x="0" y="1785938"/>
            <a:ext cx="435768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To draw a cylinder, you have to include it in an imaginary parallelepiped (a glass box drawn according to the principles of isometric perspective), then draw the upper and lower circular faces which will become ellipses, and use dotted lines for the hidden lines and solid lines for visible lines)</a:t>
            </a:r>
            <a:endParaRPr lang="fr-FR" altLang="en-US" dirty="0"/>
          </a:p>
        </p:txBody>
      </p:sp>
      <p:sp>
        <p:nvSpPr>
          <p:cNvPr id="10" name="ZoneTexte 9">
            <a:extLst>
              <a:ext uri="{FF2B5EF4-FFF2-40B4-BE49-F238E27FC236}">
                <a16:creationId xmlns:a16="http://schemas.microsoft.com/office/drawing/2014/main" xmlns="" id="{CDC150CF-2B3C-28EE-A79C-9EB69081DDFB}"/>
              </a:ext>
            </a:extLst>
          </p:cNvPr>
          <p:cNvSpPr txBox="1">
            <a:spLocks noChangeArrowheads="1"/>
          </p:cNvSpPr>
          <p:nvPr/>
        </p:nvSpPr>
        <p:spPr bwMode="auto">
          <a:xfrm>
            <a:off x="214313" y="4500563"/>
            <a:ext cx="27146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dirty="0"/>
              <a:t>Example of </a:t>
            </a:r>
            <a:r>
              <a:rPr lang="fr-FR" altLang="en-US" b="0" u="none" dirty="0" err="1"/>
              <a:t>Isometric</a:t>
            </a:r>
            <a:r>
              <a:rPr lang="fr-FR" altLang="en-US" b="0" u="none" dirty="0"/>
              <a:t>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out)">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8" presetClass="entr" presetSubtype="32" fill="hold" nodeType="withEffect">
                                  <p:stCondLst>
                                    <p:cond delay="0"/>
                                  </p:stCondLst>
                                  <p:childTnLst>
                                    <p:set>
                                      <p:cBhvr>
                                        <p:cTn id="32" dur="1" fill="hold">
                                          <p:stCondLst>
                                            <p:cond delay="0"/>
                                          </p:stCondLst>
                                        </p:cTn>
                                        <p:tgtEl>
                                          <p:spTgt spid="76803"/>
                                        </p:tgtEl>
                                        <p:attrNameLst>
                                          <p:attrName>style.visibility</p:attrName>
                                        </p:attrNameLst>
                                      </p:cBhvr>
                                      <p:to>
                                        <p:strVal val="visible"/>
                                      </p:to>
                                    </p:set>
                                    <p:animEffect transition="in" filter="diamond(out)">
                                      <p:cBhvr>
                                        <p:cTn id="33" dur="2000"/>
                                        <p:tgtEl>
                                          <p:spTgt spid="768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8" presetClass="entr" presetSubtype="32" fill="hold" nodeType="withEffect">
                                  <p:stCondLst>
                                    <p:cond delay="0"/>
                                  </p:stCondLst>
                                  <p:childTnLst>
                                    <p:set>
                                      <p:cBhvr>
                                        <p:cTn id="42" dur="1" fill="hold">
                                          <p:stCondLst>
                                            <p:cond delay="0"/>
                                          </p:stCondLst>
                                        </p:cTn>
                                        <p:tgtEl>
                                          <p:spTgt spid="76802"/>
                                        </p:tgtEl>
                                        <p:attrNameLst>
                                          <p:attrName>style.visibility</p:attrName>
                                        </p:attrNameLst>
                                      </p:cBhvr>
                                      <p:to>
                                        <p:strVal val="visible"/>
                                      </p:to>
                                    </p:set>
                                    <p:animEffect transition="in" filter="diamond(out)">
                                      <p:cBhvr>
                                        <p:cTn id="43" dur="20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xmlns="" id="{AD578BBE-157F-5EEE-EBFE-B74B36FDA4D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6188" y="1000125"/>
            <a:ext cx="4071937"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80899" name="Picture 3">
            <a:extLst>
              <a:ext uri="{FF2B5EF4-FFF2-40B4-BE49-F238E27FC236}">
                <a16:creationId xmlns:a16="http://schemas.microsoft.com/office/drawing/2014/main" xmlns="" id="{3207561A-58E5-2E1C-C7BA-31558447186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145439">
            <a:off x="622300" y="2786063"/>
            <a:ext cx="2470150"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7">
            <a:extLst>
              <a:ext uri="{FF2B5EF4-FFF2-40B4-BE49-F238E27FC236}">
                <a16:creationId xmlns:a16="http://schemas.microsoft.com/office/drawing/2014/main" xmlns="" id="{680F2161-5A70-E54E-D8C2-DE3D96FF9EEB}"/>
              </a:ext>
            </a:extLst>
          </p:cNvPr>
          <p:cNvSpPr>
            <a:spLocks noChangeArrowheads="1"/>
          </p:cNvSpPr>
          <p:nvPr/>
        </p:nvSpPr>
        <p:spPr bwMode="auto">
          <a:xfrm>
            <a:off x="0" y="0"/>
            <a:ext cx="66579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Example of </a:t>
            </a:r>
            <a:r>
              <a:rPr lang="fr-FR" altLang="en-US" u="none" dirty="0">
                <a:solidFill>
                  <a:srgbClr val="FF0000"/>
                </a:solidFill>
              </a:rPr>
              <a:t>ISOMETRIC</a:t>
            </a:r>
            <a:r>
              <a:rPr lang="fr-FR" altLang="en-US" u="none" dirty="0"/>
              <a:t> PERSPECTIVE</a:t>
            </a:r>
          </a:p>
        </p:txBody>
      </p:sp>
      <p:sp>
        <p:nvSpPr>
          <p:cNvPr id="7" name="ZoneTexte 6">
            <a:extLst>
              <a:ext uri="{FF2B5EF4-FFF2-40B4-BE49-F238E27FC236}">
                <a16:creationId xmlns:a16="http://schemas.microsoft.com/office/drawing/2014/main" xmlns="" id="{6762578C-2CBE-0A8B-BB87-06EF135AD7D6}"/>
              </a:ext>
            </a:extLst>
          </p:cNvPr>
          <p:cNvSpPr txBox="1">
            <a:spLocks noChangeArrowheads="1"/>
          </p:cNvSpPr>
          <p:nvPr/>
        </p:nvSpPr>
        <p:spPr bwMode="auto">
          <a:xfrm>
            <a:off x="428625" y="4500563"/>
            <a:ext cx="22145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a:t>Top </a:t>
            </a:r>
            <a:r>
              <a:rPr lang="fr-FR" altLang="en-US" u="none" dirty="0" err="1"/>
              <a:t>view</a:t>
            </a:r>
            <a:endParaRPr lang="fr-FR" altLang="en-US" u="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80899"/>
                                        </p:tgtEl>
                                        <p:attrNameLst>
                                          <p:attrName>style.visibility</p:attrName>
                                        </p:attrNameLst>
                                      </p:cBhvr>
                                      <p:to>
                                        <p:strVal val="visible"/>
                                      </p:to>
                                    </p:set>
                                    <p:animEffect transition="in" filter="fade">
                                      <p:cBhvr>
                                        <p:cTn id="18" dur="1000"/>
                                        <p:tgtEl>
                                          <p:spTgt spid="80899"/>
                                        </p:tgtEl>
                                      </p:cBhvr>
                                    </p:animEffect>
                                    <p:anim calcmode="lin" valueType="num">
                                      <p:cBhvr>
                                        <p:cTn id="19" dur="1000" fill="hold"/>
                                        <p:tgtEl>
                                          <p:spTgt spid="80899"/>
                                        </p:tgtEl>
                                        <p:attrNameLst>
                                          <p:attrName>ppt_x</p:attrName>
                                        </p:attrNameLst>
                                      </p:cBhvr>
                                      <p:tavLst>
                                        <p:tav tm="0">
                                          <p:val>
                                            <p:strVal val="#ppt_x"/>
                                          </p:val>
                                        </p:tav>
                                        <p:tav tm="100000">
                                          <p:val>
                                            <p:strVal val="#ppt_x"/>
                                          </p:val>
                                        </p:tav>
                                      </p:tavLst>
                                    </p:anim>
                                    <p:anim calcmode="lin" valueType="num">
                                      <p:cBhvr>
                                        <p:cTn id="20" dur="1000" fill="hold"/>
                                        <p:tgtEl>
                                          <p:spTgt spid="8089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32" fill="hold" nodeType="clickEffect">
                                  <p:stCondLst>
                                    <p:cond delay="0"/>
                                  </p:stCondLst>
                                  <p:childTnLst>
                                    <p:set>
                                      <p:cBhvr>
                                        <p:cTn id="29" dur="1" fill="hold">
                                          <p:stCondLst>
                                            <p:cond delay="0"/>
                                          </p:stCondLst>
                                        </p:cTn>
                                        <p:tgtEl>
                                          <p:spTgt spid="80898"/>
                                        </p:tgtEl>
                                        <p:attrNameLst>
                                          <p:attrName>style.visibility</p:attrName>
                                        </p:attrNameLst>
                                      </p:cBhvr>
                                      <p:to>
                                        <p:strVal val="visible"/>
                                      </p:to>
                                    </p:set>
                                    <p:animEffect transition="in" filter="diamond(out)">
                                      <p:cBhvr>
                                        <p:cTn id="30"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D2F8AB64-1CD7-3911-1672-ACDCA520D7BC}"/>
              </a:ext>
            </a:extLst>
          </p:cNvPr>
          <p:cNvSpPr>
            <a:spLocks noChangeArrowheads="1"/>
          </p:cNvSpPr>
          <p:nvPr/>
        </p:nvSpPr>
        <p:spPr bwMode="auto">
          <a:xfrm>
            <a:off x="1571625" y="0"/>
            <a:ext cx="66579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B/ The </a:t>
            </a:r>
            <a:r>
              <a:rPr lang="fr-FR" altLang="en-US" u="none" dirty="0">
                <a:solidFill>
                  <a:srgbClr val="FF0000"/>
                </a:solidFill>
              </a:rPr>
              <a:t>DIMETRIC</a:t>
            </a:r>
            <a:r>
              <a:rPr lang="fr-FR" altLang="en-US" u="none" dirty="0"/>
              <a:t> PERSPECTIVE</a:t>
            </a:r>
          </a:p>
        </p:txBody>
      </p:sp>
      <p:pic>
        <p:nvPicPr>
          <p:cNvPr id="77827" name="Picture 3">
            <a:extLst>
              <a:ext uri="{FF2B5EF4-FFF2-40B4-BE49-F238E27FC236}">
                <a16:creationId xmlns:a16="http://schemas.microsoft.com/office/drawing/2014/main" xmlns="" id="{7514F1C7-B969-0A82-FFDC-7CC643E0E2F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9106"/>
          <a:stretch/>
        </p:blipFill>
        <p:spPr bwMode="auto">
          <a:xfrm>
            <a:off x="5000625" y="857250"/>
            <a:ext cx="3990975" cy="2787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7828" name="Picture 4">
            <a:extLst>
              <a:ext uri="{FF2B5EF4-FFF2-40B4-BE49-F238E27FC236}">
                <a16:creationId xmlns:a16="http://schemas.microsoft.com/office/drawing/2014/main" xmlns="" id="{8C1B7A6C-2D53-5D5A-1A59-CC4827F8D043}"/>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333"/>
          <a:stretch/>
        </p:blipFill>
        <p:spPr bwMode="auto">
          <a:xfrm>
            <a:off x="4572000" y="4286250"/>
            <a:ext cx="414337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ZoneTexte 8">
            <a:extLst>
              <a:ext uri="{FF2B5EF4-FFF2-40B4-BE49-F238E27FC236}">
                <a16:creationId xmlns:a16="http://schemas.microsoft.com/office/drawing/2014/main" xmlns="" id="{0EFD81FB-5B3B-6DF4-868B-97C6B5AE9124}"/>
              </a:ext>
            </a:extLst>
          </p:cNvPr>
          <p:cNvSpPr txBox="1">
            <a:spLocks noChangeArrowheads="1"/>
          </p:cNvSpPr>
          <p:nvPr/>
        </p:nvSpPr>
        <p:spPr bwMode="auto">
          <a:xfrm>
            <a:off x="0" y="1000125"/>
            <a:ext cx="450056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usual dimetric perspective is used to represent the most important face of a volume. The angle is 41°30. The reduction factor is</a:t>
            </a:r>
            <a:r>
              <a:rPr lang="fr-FR" altLang="en-US" b="0" u="none" dirty="0"/>
              <a:t>                    </a:t>
            </a:r>
          </a:p>
          <a:p>
            <a:r>
              <a:rPr lang="fr-FR" altLang="en-US" b="0" u="none" dirty="0"/>
              <a:t>  </a:t>
            </a:r>
            <a:r>
              <a:rPr lang="fr-FR" altLang="en-US" u="none" dirty="0">
                <a:solidFill>
                  <a:srgbClr val="FF0000"/>
                </a:solidFill>
              </a:rPr>
              <a:t>K= 0.94</a:t>
            </a:r>
            <a:r>
              <a:rPr lang="fr-FR" altLang="en-US" b="0" u="none" dirty="0"/>
              <a:t>.                 </a:t>
            </a:r>
            <a:endParaRPr lang="fr-FR" altLang="en-US" u="none" dirty="0"/>
          </a:p>
        </p:txBody>
      </p:sp>
      <p:sp>
        <p:nvSpPr>
          <p:cNvPr id="10" name="Rectangle 9">
            <a:extLst>
              <a:ext uri="{FF2B5EF4-FFF2-40B4-BE49-F238E27FC236}">
                <a16:creationId xmlns:a16="http://schemas.microsoft.com/office/drawing/2014/main" xmlns="" id="{1F5BFD08-C8FE-4EC2-63AE-9E4D977687BA}"/>
              </a:ext>
            </a:extLst>
          </p:cNvPr>
          <p:cNvSpPr>
            <a:spLocks noChangeArrowheads="1"/>
          </p:cNvSpPr>
          <p:nvPr/>
        </p:nvSpPr>
        <p:spPr bwMode="auto">
          <a:xfrm>
            <a:off x="0" y="4643438"/>
            <a:ext cx="45720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straightened dimetric perspective makes it possible to highlight an elongated profile. The angle is 15° and the reduction factors are:</a:t>
            </a:r>
            <a:endParaRPr lang="fr-FR" altLang="en-US" b="0" u="none" dirty="0"/>
          </a:p>
          <a:p>
            <a:r>
              <a:rPr lang="fr-FR" altLang="en-US" u="none" dirty="0">
                <a:solidFill>
                  <a:srgbClr val="FF0000"/>
                </a:solidFill>
              </a:rPr>
              <a:t>K= 0.73 </a:t>
            </a:r>
            <a:r>
              <a:rPr lang="fr-FR" altLang="en-US" b="0" u="none" dirty="0"/>
              <a:t>(</a:t>
            </a:r>
            <a:r>
              <a:rPr lang="en-US" altLang="en-US" b="0" u="none" dirty="0"/>
              <a:t>for X and Y axes</a:t>
            </a:r>
            <a:r>
              <a:rPr lang="fr-FR" altLang="en-US" b="0" u="none" dirty="0"/>
              <a:t>) </a:t>
            </a:r>
          </a:p>
          <a:p>
            <a:r>
              <a:rPr lang="fr-FR" altLang="en-US" u="none" dirty="0">
                <a:solidFill>
                  <a:srgbClr val="FF0000"/>
                </a:solidFill>
              </a:rPr>
              <a:t>K= 0.96 </a:t>
            </a:r>
            <a:r>
              <a:rPr lang="fr-FR" altLang="en-US" b="0" u="none" dirty="0"/>
              <a:t>(for the Z-axis).</a:t>
            </a:r>
            <a:endParaRPr lang="fr-FR" altLang="en-US" b="0" dirty="0"/>
          </a:p>
        </p:txBody>
      </p:sp>
      <p:sp>
        <p:nvSpPr>
          <p:cNvPr id="2" name="TextBox 1">
            <a:extLst>
              <a:ext uri="{FF2B5EF4-FFF2-40B4-BE49-F238E27FC236}">
                <a16:creationId xmlns:a16="http://schemas.microsoft.com/office/drawing/2014/main" xmlns="" id="{2DDD735D-50F1-777D-CCBB-97E4D5FBDB4C}"/>
              </a:ext>
            </a:extLst>
          </p:cNvPr>
          <p:cNvSpPr txBox="1"/>
          <p:nvPr/>
        </p:nvSpPr>
        <p:spPr>
          <a:xfrm>
            <a:off x="6084168" y="3645024"/>
            <a:ext cx="2808312"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en-US" sz="1600" u="none" dirty="0">
                <a:solidFill>
                  <a:srgbClr val="FF0000"/>
                </a:solidFill>
              </a:rPr>
              <a:t>usual dimetric perspective</a:t>
            </a:r>
            <a:endParaRPr lang="en-US" sz="1600" dirty="0">
              <a:solidFill>
                <a:srgbClr val="FF0000"/>
              </a:solidFill>
            </a:endParaRPr>
          </a:p>
        </p:txBody>
      </p:sp>
      <p:sp>
        <p:nvSpPr>
          <p:cNvPr id="3" name="TextBox 2">
            <a:extLst>
              <a:ext uri="{FF2B5EF4-FFF2-40B4-BE49-F238E27FC236}">
                <a16:creationId xmlns:a16="http://schemas.microsoft.com/office/drawing/2014/main" xmlns="" id="{03809AE6-DEB3-EA35-4710-C41B0EF71F1A}"/>
              </a:ext>
            </a:extLst>
          </p:cNvPr>
          <p:cNvSpPr txBox="1"/>
          <p:nvPr/>
        </p:nvSpPr>
        <p:spPr>
          <a:xfrm>
            <a:off x="5364088" y="6152734"/>
            <a:ext cx="3779912"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en-US" sz="1600" u="none" dirty="0">
                <a:solidFill>
                  <a:srgbClr val="FF0000"/>
                </a:solidFill>
              </a:rPr>
              <a:t>straightened dimetric perspective</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77827"/>
                                        </p:tgtEl>
                                        <p:attrNameLst>
                                          <p:attrName>style.visibility</p:attrName>
                                        </p:attrNameLst>
                                      </p:cBhvr>
                                      <p:to>
                                        <p:strVal val="visible"/>
                                      </p:to>
                                    </p:set>
                                    <p:animEffect transition="in" filter="diamond(out)">
                                      <p:cBhvr>
                                        <p:cTn id="23" dur="2000"/>
                                        <p:tgtEl>
                                          <p:spTgt spid="778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8" presetClass="entr" presetSubtype="32" fill="hold" nodeType="withEffect">
                                  <p:stCondLst>
                                    <p:cond delay="0"/>
                                  </p:stCondLst>
                                  <p:childTnLst>
                                    <p:set>
                                      <p:cBhvr>
                                        <p:cTn id="32" dur="1" fill="hold">
                                          <p:stCondLst>
                                            <p:cond delay="0"/>
                                          </p:stCondLst>
                                        </p:cTn>
                                        <p:tgtEl>
                                          <p:spTgt spid="77828"/>
                                        </p:tgtEl>
                                        <p:attrNameLst>
                                          <p:attrName>style.visibility</p:attrName>
                                        </p:attrNameLst>
                                      </p:cBhvr>
                                      <p:to>
                                        <p:strVal val="visible"/>
                                      </p:to>
                                    </p:set>
                                    <p:animEffect transition="in" filter="diamond(out)">
                                      <p:cBhvr>
                                        <p:cTn id="33"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7422582D-43A3-8EC0-63C5-4E09CC5F8378}"/>
              </a:ext>
            </a:extLst>
          </p:cNvPr>
          <p:cNvSpPr>
            <a:spLocks noChangeArrowheads="1"/>
          </p:cNvSpPr>
          <p:nvPr/>
        </p:nvSpPr>
        <p:spPr bwMode="auto">
          <a:xfrm>
            <a:off x="1571625" y="0"/>
            <a:ext cx="66579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a:t>C/ THE </a:t>
            </a:r>
            <a:r>
              <a:rPr lang="fr-FR" altLang="en-US" u="none" dirty="0">
                <a:solidFill>
                  <a:srgbClr val="FF0000"/>
                </a:solidFill>
              </a:rPr>
              <a:t>TRIMETRIC</a:t>
            </a:r>
            <a:r>
              <a:rPr lang="fr-FR" altLang="en-US" u="none" dirty="0"/>
              <a:t> PERSPECTIVE</a:t>
            </a:r>
          </a:p>
        </p:txBody>
      </p:sp>
      <p:pic>
        <p:nvPicPr>
          <p:cNvPr id="79874" name="Picture 2">
            <a:extLst>
              <a:ext uri="{FF2B5EF4-FFF2-40B4-BE49-F238E27FC236}">
                <a16:creationId xmlns:a16="http://schemas.microsoft.com/office/drawing/2014/main" xmlns="" id="{9EB7A144-02D2-CC62-2753-3112E04A214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7775"/>
          <a:stretch/>
        </p:blipFill>
        <p:spPr bwMode="auto">
          <a:xfrm>
            <a:off x="4357688" y="642938"/>
            <a:ext cx="4552950" cy="295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ZoneTexte 6">
            <a:extLst>
              <a:ext uri="{FF2B5EF4-FFF2-40B4-BE49-F238E27FC236}">
                <a16:creationId xmlns:a16="http://schemas.microsoft.com/office/drawing/2014/main" xmlns="" id="{7479976C-2B2A-FB79-A92E-F6BAEF6EE763}"/>
              </a:ext>
            </a:extLst>
          </p:cNvPr>
          <p:cNvSpPr txBox="1">
            <a:spLocks noChangeArrowheads="1"/>
          </p:cNvSpPr>
          <p:nvPr/>
        </p:nvSpPr>
        <p:spPr bwMode="auto">
          <a:xfrm>
            <a:off x="214313" y="928688"/>
            <a:ext cx="392906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trimetric axonometric perspective allows vertical edges to be separated as much as possible.</a:t>
            </a:r>
            <a:endParaRPr lang="fr-FR" altLang="en-US" u="none" dirty="0"/>
          </a:p>
        </p:txBody>
      </p:sp>
      <p:sp>
        <p:nvSpPr>
          <p:cNvPr id="9" name="Rectangle 8">
            <a:extLst>
              <a:ext uri="{FF2B5EF4-FFF2-40B4-BE49-F238E27FC236}">
                <a16:creationId xmlns:a16="http://schemas.microsoft.com/office/drawing/2014/main" xmlns="" id="{05489851-363A-C688-BD9B-EF8C03D18D0E}"/>
              </a:ext>
            </a:extLst>
          </p:cNvPr>
          <p:cNvSpPr>
            <a:spLocks noChangeArrowheads="1"/>
          </p:cNvSpPr>
          <p:nvPr/>
        </p:nvSpPr>
        <p:spPr bwMode="auto">
          <a:xfrm>
            <a:off x="0" y="2428875"/>
            <a:ext cx="45720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angles are </a:t>
            </a:r>
            <a:r>
              <a:rPr lang="en-US" altLang="en-US" u="none" dirty="0">
                <a:solidFill>
                  <a:srgbClr val="FF0000"/>
                </a:solidFill>
              </a:rPr>
              <a:t>15°</a:t>
            </a:r>
            <a:r>
              <a:rPr lang="en-US" altLang="en-US" b="0" u="none" dirty="0"/>
              <a:t> and </a:t>
            </a:r>
            <a:r>
              <a:rPr lang="en-US" altLang="en-US" u="none" dirty="0">
                <a:solidFill>
                  <a:srgbClr val="FF0000"/>
                </a:solidFill>
              </a:rPr>
              <a:t>30°</a:t>
            </a:r>
          </a:p>
          <a:p>
            <a:r>
              <a:rPr lang="en-US" altLang="en-US" b="0" u="none" dirty="0"/>
              <a:t>The reduction factors are:</a:t>
            </a:r>
          </a:p>
          <a:p>
            <a:r>
              <a:rPr lang="en-US" altLang="en-US" b="0" u="none" dirty="0">
                <a:solidFill>
                  <a:srgbClr val="FF0000"/>
                </a:solidFill>
              </a:rPr>
              <a:t>	        </a:t>
            </a:r>
            <a:r>
              <a:rPr lang="en-US" altLang="en-US" u="none" dirty="0">
                <a:solidFill>
                  <a:srgbClr val="FF0000"/>
                </a:solidFill>
              </a:rPr>
              <a:t>K= 0.65 </a:t>
            </a:r>
            <a:r>
              <a:rPr lang="en-US" altLang="en-US" u="none" dirty="0"/>
              <a:t>(for the X-axis)</a:t>
            </a:r>
            <a:r>
              <a:rPr lang="en-US" altLang="en-US" u="none" dirty="0">
                <a:solidFill>
                  <a:srgbClr val="FF0000"/>
                </a:solidFill>
              </a:rPr>
              <a:t>
        K= 0.86 </a:t>
            </a:r>
            <a:r>
              <a:rPr lang="en-US" altLang="en-US" u="none" dirty="0"/>
              <a:t>(for the Y axis)</a:t>
            </a:r>
            <a:r>
              <a:rPr lang="en-US" altLang="en-US" u="none" dirty="0">
                <a:solidFill>
                  <a:srgbClr val="FF0000"/>
                </a:solidFill>
              </a:rPr>
              <a:t>
        K= 0.92 </a:t>
            </a:r>
            <a:r>
              <a:rPr lang="en-US" altLang="en-US" u="none" dirty="0"/>
              <a:t>(for the Z axis)</a:t>
            </a:r>
            <a:endParaRPr lang="fr-FR" altLang="en-US" dirty="0"/>
          </a:p>
        </p:txBody>
      </p:sp>
      <p:pic>
        <p:nvPicPr>
          <p:cNvPr id="79875" name="Picture 3">
            <a:extLst>
              <a:ext uri="{FF2B5EF4-FFF2-40B4-BE49-F238E27FC236}">
                <a16:creationId xmlns:a16="http://schemas.microsoft.com/office/drawing/2014/main" xmlns="" id="{9EF86895-41B8-6967-86C9-0A49448AC30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3786188"/>
            <a:ext cx="326707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xmlns="" id="{C6FEC578-1A6C-8309-A006-C2452514502F}"/>
              </a:ext>
            </a:extLst>
          </p:cNvPr>
          <p:cNvSpPr txBox="1"/>
          <p:nvPr/>
        </p:nvSpPr>
        <p:spPr>
          <a:xfrm>
            <a:off x="5166102" y="3594502"/>
            <a:ext cx="3779912"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en-US" sz="1600" u="none" dirty="0">
                <a:solidFill>
                  <a:srgbClr val="FF0000"/>
                </a:solidFill>
              </a:rPr>
              <a:t>Trimetric perspective</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par>
                                <p:cTn id="14" presetID="8" presetClass="entr" presetSubtype="32" fill="hold" nodeType="withEffect">
                                  <p:stCondLst>
                                    <p:cond delay="0"/>
                                  </p:stCondLst>
                                  <p:childTnLst>
                                    <p:set>
                                      <p:cBhvr>
                                        <p:cTn id="15" dur="1" fill="hold">
                                          <p:stCondLst>
                                            <p:cond delay="0"/>
                                          </p:stCondLst>
                                        </p:cTn>
                                        <p:tgtEl>
                                          <p:spTgt spid="79874"/>
                                        </p:tgtEl>
                                        <p:attrNameLst>
                                          <p:attrName>style.visibility</p:attrName>
                                        </p:attrNameLst>
                                      </p:cBhvr>
                                      <p:to>
                                        <p:strVal val="visible"/>
                                      </p:to>
                                    </p:set>
                                    <p:animEffect transition="in" filter="diamond(out)">
                                      <p:cBhvr>
                                        <p:cTn id="16" dur="2000"/>
                                        <p:tgtEl>
                                          <p:spTgt spid="798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32" fill="hold" nodeType="clickEffect">
                                  <p:stCondLst>
                                    <p:cond delay="0"/>
                                  </p:stCondLst>
                                  <p:childTnLst>
                                    <p:set>
                                      <p:cBhvr>
                                        <p:cTn id="34" dur="1" fill="hold">
                                          <p:stCondLst>
                                            <p:cond delay="0"/>
                                          </p:stCondLst>
                                        </p:cTn>
                                        <p:tgtEl>
                                          <p:spTgt spid="79875"/>
                                        </p:tgtEl>
                                        <p:attrNameLst>
                                          <p:attrName>style.visibility</p:attrName>
                                        </p:attrNameLst>
                                      </p:cBhvr>
                                      <p:to>
                                        <p:strVal val="visible"/>
                                      </p:to>
                                    </p:set>
                                    <p:animEffect transition="in" filter="diamond(out)">
                                      <p:cBhvr>
                                        <p:cTn id="35" dur="2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xmlns="" id="{95F9984C-684B-614F-995D-B238C654F7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563" y="714375"/>
            <a:ext cx="2365375"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Rectangle 7">
            <a:extLst>
              <a:ext uri="{FF2B5EF4-FFF2-40B4-BE49-F238E27FC236}">
                <a16:creationId xmlns:a16="http://schemas.microsoft.com/office/drawing/2014/main" xmlns="" id="{FC6CF0F4-E4F1-7E4A-59DC-C1F83023890E}"/>
              </a:ext>
            </a:extLst>
          </p:cNvPr>
          <p:cNvSpPr>
            <a:spLocks noChangeArrowheads="1"/>
          </p:cNvSpPr>
          <p:nvPr/>
        </p:nvSpPr>
        <p:spPr bwMode="auto">
          <a:xfrm>
            <a:off x="684213"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Conveying an idea</a:t>
            </a:r>
          </a:p>
        </p:txBody>
      </p:sp>
      <p:sp>
        <p:nvSpPr>
          <p:cNvPr id="6" name="ZoneTexte 5">
            <a:extLst>
              <a:ext uri="{FF2B5EF4-FFF2-40B4-BE49-F238E27FC236}">
                <a16:creationId xmlns:a16="http://schemas.microsoft.com/office/drawing/2014/main" xmlns="" id="{053E26C6-42CA-CFC9-5334-4050EB90C0BB}"/>
              </a:ext>
            </a:extLst>
          </p:cNvPr>
          <p:cNvSpPr txBox="1">
            <a:spLocks noChangeArrowheads="1"/>
          </p:cNvSpPr>
          <p:nvPr/>
        </p:nvSpPr>
        <p:spPr bwMode="auto">
          <a:xfrm>
            <a:off x="0" y="642938"/>
            <a:ext cx="46434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solidFill>
                  <a:srgbClr val="0070C0"/>
                </a:solidFill>
              </a:rPr>
              <a:t>The architect </a:t>
            </a:r>
            <a:r>
              <a:rPr lang="en-US" altLang="en-US" b="0" u="none" dirty="0"/>
              <a:t>is the bearer of an idea.</a:t>
            </a:r>
            <a:endParaRPr lang="fr-FR" altLang="en-US" b="0" u="none" dirty="0"/>
          </a:p>
        </p:txBody>
      </p:sp>
      <p:sp>
        <p:nvSpPr>
          <p:cNvPr id="7" name="ZoneTexte 6">
            <a:extLst>
              <a:ext uri="{FF2B5EF4-FFF2-40B4-BE49-F238E27FC236}">
                <a16:creationId xmlns:a16="http://schemas.microsoft.com/office/drawing/2014/main" xmlns="" id="{769BF06D-4665-CBAE-F0D3-F659268F2C20}"/>
              </a:ext>
            </a:extLst>
          </p:cNvPr>
          <p:cNvSpPr txBox="1">
            <a:spLocks noChangeArrowheads="1"/>
          </p:cNvSpPr>
          <p:nvPr/>
        </p:nvSpPr>
        <p:spPr bwMode="auto">
          <a:xfrm>
            <a:off x="0" y="1643063"/>
            <a:ext cx="4572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To be able to pass it on to others (customer, administration, manufacturer, etc.) </a:t>
            </a:r>
            <a:r>
              <a:rPr lang="en-US" altLang="en-US" b="0" u="none" dirty="0" err="1"/>
              <a:t>etc</a:t>
            </a:r>
            <a:r>
              <a:rPr lang="en-US" altLang="en-US" b="0" u="none" dirty="0"/>
              <a:t>) he needs to draw this idea with:</a:t>
            </a:r>
            <a:endParaRPr lang="fr-FR" altLang="en-US" dirty="0"/>
          </a:p>
        </p:txBody>
      </p:sp>
      <p:sp>
        <p:nvSpPr>
          <p:cNvPr id="8" name="ZoneTexte 6">
            <a:extLst>
              <a:ext uri="{FF2B5EF4-FFF2-40B4-BE49-F238E27FC236}">
                <a16:creationId xmlns:a16="http://schemas.microsoft.com/office/drawing/2014/main" xmlns="" id="{00BF7AD5-83BE-E5EA-7B91-97FB3D705A33}"/>
              </a:ext>
            </a:extLst>
          </p:cNvPr>
          <p:cNvSpPr txBox="1">
            <a:spLocks noChangeArrowheads="1"/>
          </p:cNvSpPr>
          <p:nvPr/>
        </p:nvSpPr>
        <p:spPr bwMode="auto">
          <a:xfrm>
            <a:off x="285750" y="2714625"/>
            <a:ext cx="2520950" cy="40005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a:t>Clarity and </a:t>
            </a:r>
            <a:r>
              <a:rPr lang="fr-FR" altLang="en-US" u="none" dirty="0" err="1"/>
              <a:t>rigour</a:t>
            </a:r>
            <a:endParaRPr lang="fr-FR" altLang="en-US" sz="1000" b="0" u="none" dirty="0"/>
          </a:p>
        </p:txBody>
      </p:sp>
      <p:pic>
        <p:nvPicPr>
          <p:cNvPr id="10" name="Picture 27">
            <a:extLst>
              <a:ext uri="{FF2B5EF4-FFF2-40B4-BE49-F238E27FC236}">
                <a16:creationId xmlns:a16="http://schemas.microsoft.com/office/drawing/2014/main" xmlns="" id="{C43C28BB-E39D-2B84-699B-F9831A0F5EC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313" y="3286125"/>
            <a:ext cx="2951162" cy="192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ZoneTexte 6">
            <a:extLst>
              <a:ext uri="{FF2B5EF4-FFF2-40B4-BE49-F238E27FC236}">
                <a16:creationId xmlns:a16="http://schemas.microsoft.com/office/drawing/2014/main" xmlns="" id="{241E3151-8BC9-DDC7-A29C-955B5ED542FB}"/>
              </a:ext>
            </a:extLst>
          </p:cNvPr>
          <p:cNvSpPr txBox="1">
            <a:spLocks noChangeArrowheads="1"/>
          </p:cNvSpPr>
          <p:nvPr/>
        </p:nvSpPr>
        <p:spPr bwMode="auto">
          <a:xfrm>
            <a:off x="3286125" y="2714625"/>
            <a:ext cx="3429000" cy="40005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err="1"/>
              <a:t>Understood</a:t>
            </a:r>
            <a:r>
              <a:rPr lang="fr-FR" altLang="en-US" u="none" dirty="0"/>
              <a:t> by all the staff</a:t>
            </a:r>
            <a:endParaRPr lang="fr-FR" altLang="en-US" sz="1000" b="0" u="none" dirty="0"/>
          </a:p>
        </p:txBody>
      </p:sp>
      <p:pic>
        <p:nvPicPr>
          <p:cNvPr id="69635" name="Picture 3">
            <a:extLst>
              <a:ext uri="{FF2B5EF4-FFF2-40B4-BE49-F238E27FC236}">
                <a16:creationId xmlns:a16="http://schemas.microsoft.com/office/drawing/2014/main" xmlns="" id="{7C779EE4-B45E-399A-9A0D-F240BB7ACA2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50" y="3143250"/>
            <a:ext cx="19812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69636" name="Picture 4">
            <a:extLst>
              <a:ext uri="{FF2B5EF4-FFF2-40B4-BE49-F238E27FC236}">
                <a16:creationId xmlns:a16="http://schemas.microsoft.com/office/drawing/2014/main" xmlns="" id="{67EA2934-45C0-BEF1-F76E-7634A927A2D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86438" y="3143250"/>
            <a:ext cx="2428875" cy="145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5" name="Picture 25">
            <a:extLst>
              <a:ext uri="{FF2B5EF4-FFF2-40B4-BE49-F238E27FC236}">
                <a16:creationId xmlns:a16="http://schemas.microsoft.com/office/drawing/2014/main" xmlns="" id="{AE8BD81C-5567-BF4A-6200-BF72424791A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29438" y="714375"/>
            <a:ext cx="2214562"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2" name="Groupe 50">
            <a:extLst>
              <a:ext uri="{FF2B5EF4-FFF2-40B4-BE49-F238E27FC236}">
                <a16:creationId xmlns:a16="http://schemas.microsoft.com/office/drawing/2014/main" xmlns="" id="{638783B3-1502-1720-DC96-DDD2390B06BB}"/>
              </a:ext>
            </a:extLst>
          </p:cNvPr>
          <p:cNvGrpSpPr>
            <a:grpSpLocks/>
          </p:cNvGrpSpPr>
          <p:nvPr/>
        </p:nvGrpSpPr>
        <p:grpSpPr bwMode="auto">
          <a:xfrm>
            <a:off x="0" y="5357813"/>
            <a:ext cx="3571875" cy="1500187"/>
            <a:chOff x="0" y="5357826"/>
            <a:chExt cx="3571868" cy="1500174"/>
          </a:xfrm>
        </p:grpSpPr>
        <p:sp>
          <p:nvSpPr>
            <p:cNvPr id="7197" name="ZoneTexte 12">
              <a:extLst>
                <a:ext uri="{FF2B5EF4-FFF2-40B4-BE49-F238E27FC236}">
                  <a16:creationId xmlns:a16="http://schemas.microsoft.com/office/drawing/2014/main" xmlns="" id="{E7313083-F4C4-2C58-FAA9-A7A1DE908A54}"/>
                </a:ext>
              </a:extLst>
            </p:cNvPr>
            <p:cNvSpPr txBox="1">
              <a:spLocks noChangeArrowheads="1"/>
            </p:cNvSpPr>
            <p:nvPr/>
          </p:nvSpPr>
          <p:spPr bwMode="auto">
            <a:xfrm>
              <a:off x="285720" y="5429264"/>
              <a:ext cx="314327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en-US" altLang="en-US" sz="1800" b="0" u="none" dirty="0"/>
                <a:t>Via The different plans 
 (views)that give 
Dimensions with Accuracy 
according to (X,X) and (Y,Y)</a:t>
              </a:r>
              <a:endParaRPr lang="fr-FR" altLang="en-US" sz="1800" b="0" u="none" dirty="0"/>
            </a:p>
          </p:txBody>
        </p:sp>
        <p:sp>
          <p:nvSpPr>
            <p:cNvPr id="7198" name="Ellipse 16">
              <a:extLst>
                <a:ext uri="{FF2B5EF4-FFF2-40B4-BE49-F238E27FC236}">
                  <a16:creationId xmlns:a16="http://schemas.microsoft.com/office/drawing/2014/main" xmlns="" id="{1343E86D-A6CC-D22E-1784-AEEB1947B43D}"/>
                </a:ext>
              </a:extLst>
            </p:cNvPr>
            <p:cNvSpPr>
              <a:spLocks noChangeArrowheads="1"/>
            </p:cNvSpPr>
            <p:nvPr/>
          </p:nvSpPr>
          <p:spPr bwMode="auto">
            <a:xfrm>
              <a:off x="0" y="5357826"/>
              <a:ext cx="3571868" cy="1500174"/>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grpSp>
      <p:pic>
        <p:nvPicPr>
          <p:cNvPr id="69637" name="Picture 5">
            <a:extLst>
              <a:ext uri="{FF2B5EF4-FFF2-40B4-BE49-F238E27FC236}">
                <a16:creationId xmlns:a16="http://schemas.microsoft.com/office/drawing/2014/main" xmlns="" id="{A8BFF8B1-9CA4-7321-BA59-FD5F4231DC5C}"/>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000875" y="4929188"/>
            <a:ext cx="1954213" cy="135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9" name="ZoneTexte 18">
            <a:extLst>
              <a:ext uri="{FF2B5EF4-FFF2-40B4-BE49-F238E27FC236}">
                <a16:creationId xmlns:a16="http://schemas.microsoft.com/office/drawing/2014/main" xmlns="" id="{C1B44360-7B66-F103-DADE-8CC1348D8D9B}"/>
              </a:ext>
            </a:extLst>
          </p:cNvPr>
          <p:cNvSpPr txBox="1">
            <a:spLocks noChangeArrowheads="1"/>
          </p:cNvSpPr>
          <p:nvPr/>
        </p:nvSpPr>
        <p:spPr bwMode="auto">
          <a:xfrm>
            <a:off x="3571875" y="4857750"/>
            <a:ext cx="25717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In addition to the two dimensions X, Y, we can introduce </a:t>
            </a:r>
            <a:r>
              <a:rPr lang="en-US" altLang="en-US" sz="1800" u="none" dirty="0">
                <a:solidFill>
                  <a:srgbClr val="FF0000"/>
                </a:solidFill>
              </a:rPr>
              <a:t>depth</a:t>
            </a:r>
            <a:endParaRPr lang="fr-FR" altLang="en-US" sz="1800" u="none" dirty="0">
              <a:solidFill>
                <a:srgbClr val="FF0000"/>
              </a:solidFill>
            </a:endParaRPr>
          </a:p>
        </p:txBody>
      </p:sp>
      <p:grpSp>
        <p:nvGrpSpPr>
          <p:cNvPr id="3" name="Groupe 53">
            <a:extLst>
              <a:ext uri="{FF2B5EF4-FFF2-40B4-BE49-F238E27FC236}">
                <a16:creationId xmlns:a16="http://schemas.microsoft.com/office/drawing/2014/main" xmlns="" id="{38C3E8D4-4B95-E13C-2893-C83A371C85E8}"/>
              </a:ext>
            </a:extLst>
          </p:cNvPr>
          <p:cNvGrpSpPr>
            <a:grpSpLocks/>
          </p:cNvGrpSpPr>
          <p:nvPr/>
        </p:nvGrpSpPr>
        <p:grpSpPr bwMode="auto">
          <a:xfrm>
            <a:off x="7786688" y="4586288"/>
            <a:ext cx="1214437" cy="2271712"/>
            <a:chOff x="7786710" y="4586267"/>
            <a:chExt cx="1214414" cy="2271733"/>
          </a:xfrm>
        </p:grpSpPr>
        <p:cxnSp>
          <p:nvCxnSpPr>
            <p:cNvPr id="7192" name="Connecteur droit 20">
              <a:extLst>
                <a:ext uri="{FF2B5EF4-FFF2-40B4-BE49-F238E27FC236}">
                  <a16:creationId xmlns:a16="http://schemas.microsoft.com/office/drawing/2014/main" xmlns="" id="{7B32E7AC-F7EC-38E9-411B-DF4806C530EF}"/>
                </a:ext>
              </a:extLst>
            </p:cNvPr>
            <p:cNvCxnSpPr>
              <a:cxnSpLocks noChangeShapeType="1"/>
            </p:cNvCxnSpPr>
            <p:nvPr/>
          </p:nvCxnSpPr>
          <p:spPr bwMode="auto">
            <a:xfrm rot="5400000" flipH="1" flipV="1">
              <a:off x="6894529" y="5550680"/>
              <a:ext cx="1785156" cy="794"/>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7193" name="Connecteur droit 21">
              <a:extLst>
                <a:ext uri="{FF2B5EF4-FFF2-40B4-BE49-F238E27FC236}">
                  <a16:creationId xmlns:a16="http://schemas.microsoft.com/office/drawing/2014/main" xmlns="" id="{60E39E51-BBE0-72BC-D89B-8FB866F68891}"/>
                </a:ext>
              </a:extLst>
            </p:cNvPr>
            <p:cNvCxnSpPr>
              <a:cxnSpLocks noChangeShapeType="1"/>
            </p:cNvCxnSpPr>
            <p:nvPr/>
          </p:nvCxnSpPr>
          <p:spPr bwMode="auto">
            <a:xfrm flipV="1">
              <a:off x="7786710" y="6229341"/>
              <a:ext cx="1214414" cy="285752"/>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cxnSp>
          <p:nvCxnSpPr>
            <p:cNvPr id="7194" name="Connecteur droit 31">
              <a:extLst>
                <a:ext uri="{FF2B5EF4-FFF2-40B4-BE49-F238E27FC236}">
                  <a16:creationId xmlns:a16="http://schemas.microsoft.com/office/drawing/2014/main" xmlns="" id="{943DE48D-B176-B170-F046-BD4C1CB667AB}"/>
                </a:ext>
              </a:extLst>
            </p:cNvPr>
            <p:cNvCxnSpPr>
              <a:cxnSpLocks noChangeShapeType="1"/>
            </p:cNvCxnSpPr>
            <p:nvPr/>
          </p:nvCxnSpPr>
          <p:spPr bwMode="auto">
            <a:xfrm rot="5400000" flipH="1" flipV="1">
              <a:off x="6858810" y="5586399"/>
              <a:ext cx="1856594" cy="794"/>
            </a:xfrm>
            <a:prstGeom prst="line">
              <a:avLst/>
            </a:prstGeom>
            <a:noFill/>
            <a:ln w="38100" algn="ctr">
              <a:solidFill>
                <a:srgbClr val="000000"/>
              </a:solidFill>
              <a:round/>
              <a:headEnd/>
              <a:tailEnd/>
            </a:ln>
            <a:extLst>
              <a:ext uri="{909E8E84-426E-40DD-AFC4-6F175D3DCCD1}">
                <a14:hiddenFill xmlns:a14="http://schemas.microsoft.com/office/drawing/2010/main" xmlns="">
                  <a:noFill/>
                </a14:hiddenFill>
              </a:ext>
            </a:extLst>
          </p:spPr>
        </p:cxnSp>
        <p:sp>
          <p:nvSpPr>
            <p:cNvPr id="7195" name="ZoneTexte 44">
              <a:extLst>
                <a:ext uri="{FF2B5EF4-FFF2-40B4-BE49-F238E27FC236}">
                  <a16:creationId xmlns:a16="http://schemas.microsoft.com/office/drawing/2014/main" xmlns="" id="{46772515-CD16-9819-911C-88802E190023}"/>
                </a:ext>
              </a:extLst>
            </p:cNvPr>
            <p:cNvSpPr txBox="1">
              <a:spLocks noChangeArrowheads="1"/>
            </p:cNvSpPr>
            <p:nvPr/>
          </p:nvSpPr>
          <p:spPr bwMode="auto">
            <a:xfrm rot="-1121272">
              <a:off x="8001024" y="6457890"/>
              <a:ext cx="3571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a:t>X</a:t>
              </a:r>
            </a:p>
          </p:txBody>
        </p:sp>
        <p:sp>
          <p:nvSpPr>
            <p:cNvPr id="7196" name="ZoneTexte 45">
              <a:extLst>
                <a:ext uri="{FF2B5EF4-FFF2-40B4-BE49-F238E27FC236}">
                  <a16:creationId xmlns:a16="http://schemas.microsoft.com/office/drawing/2014/main" xmlns="" id="{863B625F-F403-EB6E-0544-50F81DD2B33C}"/>
                </a:ext>
              </a:extLst>
            </p:cNvPr>
            <p:cNvSpPr txBox="1">
              <a:spLocks noChangeArrowheads="1"/>
            </p:cNvSpPr>
            <p:nvPr/>
          </p:nvSpPr>
          <p:spPr bwMode="auto">
            <a:xfrm>
              <a:off x="7858148" y="4586267"/>
              <a:ext cx="5715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a:t>Y</a:t>
              </a:r>
            </a:p>
          </p:txBody>
        </p:sp>
      </p:grpSp>
      <p:grpSp>
        <p:nvGrpSpPr>
          <p:cNvPr id="4" name="Groupe 52">
            <a:extLst>
              <a:ext uri="{FF2B5EF4-FFF2-40B4-BE49-F238E27FC236}">
                <a16:creationId xmlns:a16="http://schemas.microsoft.com/office/drawing/2014/main" xmlns="" id="{2A5774BC-63A3-1B11-65FD-60CA73D9EEA7}"/>
              </a:ext>
            </a:extLst>
          </p:cNvPr>
          <p:cNvGrpSpPr>
            <a:grpSpLocks/>
          </p:cNvGrpSpPr>
          <p:nvPr/>
        </p:nvGrpSpPr>
        <p:grpSpPr bwMode="auto">
          <a:xfrm>
            <a:off x="6000750" y="5443538"/>
            <a:ext cx="1787525" cy="1216025"/>
            <a:chOff x="6000760" y="5443523"/>
            <a:chExt cx="1787538" cy="1216010"/>
          </a:xfrm>
        </p:grpSpPr>
        <p:cxnSp>
          <p:nvCxnSpPr>
            <p:cNvPr id="7189" name="Connecteur droit 32">
              <a:extLst>
                <a:ext uri="{FF2B5EF4-FFF2-40B4-BE49-F238E27FC236}">
                  <a16:creationId xmlns:a16="http://schemas.microsoft.com/office/drawing/2014/main" xmlns="" id="{446FC773-C2BD-D010-97C7-537A12BB4FA0}"/>
                </a:ext>
              </a:extLst>
            </p:cNvPr>
            <p:cNvCxnSpPr>
              <a:cxnSpLocks noChangeShapeType="1"/>
            </p:cNvCxnSpPr>
            <p:nvPr/>
          </p:nvCxnSpPr>
          <p:spPr bwMode="auto">
            <a:xfrm rot="10800000">
              <a:off x="6215074" y="5443523"/>
              <a:ext cx="1571636" cy="107157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7190" name="Connecteur droit 34">
              <a:extLst>
                <a:ext uri="{FF2B5EF4-FFF2-40B4-BE49-F238E27FC236}">
                  <a16:creationId xmlns:a16="http://schemas.microsoft.com/office/drawing/2014/main" xmlns="" id="{1B3A1196-15F9-B29E-00DE-9E715F5C40C9}"/>
                </a:ext>
              </a:extLst>
            </p:cNvPr>
            <p:cNvCxnSpPr>
              <a:cxnSpLocks noChangeShapeType="1"/>
            </p:cNvCxnSpPr>
            <p:nvPr/>
          </p:nvCxnSpPr>
          <p:spPr bwMode="auto">
            <a:xfrm rot="5400000" flipH="1" flipV="1">
              <a:off x="7786710" y="6657945"/>
              <a:ext cx="1588" cy="1588"/>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7191" name="Rectangle 46">
              <a:extLst>
                <a:ext uri="{FF2B5EF4-FFF2-40B4-BE49-F238E27FC236}">
                  <a16:creationId xmlns:a16="http://schemas.microsoft.com/office/drawing/2014/main" xmlns="" id="{8A46EED8-FA9B-E8CD-1026-4BA06E458306}"/>
                </a:ext>
              </a:extLst>
            </p:cNvPr>
            <p:cNvSpPr>
              <a:spLocks noChangeArrowheads="1"/>
            </p:cNvSpPr>
            <p:nvPr/>
          </p:nvSpPr>
          <p:spPr bwMode="auto">
            <a:xfrm rot="-2469561">
              <a:off x="6000760" y="5586399"/>
              <a:ext cx="3417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a:solidFill>
                    <a:srgbClr val="FF0066"/>
                  </a:solidFill>
                </a:rPr>
                <a:t>Z</a:t>
              </a:r>
              <a:endParaRPr lang="fr-FR" altLang="en-US">
                <a:solidFill>
                  <a:srgbClr val="FF0066"/>
                </a:solidFill>
              </a:endParaRPr>
            </a:p>
          </p:txBody>
        </p:sp>
      </p:grpSp>
      <p:sp>
        <p:nvSpPr>
          <p:cNvPr id="49" name="Ellipse 48">
            <a:extLst>
              <a:ext uri="{FF2B5EF4-FFF2-40B4-BE49-F238E27FC236}">
                <a16:creationId xmlns:a16="http://schemas.microsoft.com/office/drawing/2014/main" xmlns="" id="{FEFF3281-809E-3EBD-0283-4EF64F2744E6}"/>
              </a:ext>
            </a:extLst>
          </p:cNvPr>
          <p:cNvSpPr>
            <a:spLocks noChangeArrowheads="1"/>
          </p:cNvSpPr>
          <p:nvPr/>
        </p:nvSpPr>
        <p:spPr bwMode="auto">
          <a:xfrm>
            <a:off x="3786188" y="6215063"/>
            <a:ext cx="2571750" cy="642937"/>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u="none" dirty="0"/>
              <a:t>The Perspective</a:t>
            </a:r>
          </a:p>
        </p:txBody>
      </p:sp>
      <p:sp>
        <p:nvSpPr>
          <p:cNvPr id="50" name="Rectangle 49">
            <a:extLst>
              <a:ext uri="{FF2B5EF4-FFF2-40B4-BE49-F238E27FC236}">
                <a16:creationId xmlns:a16="http://schemas.microsoft.com/office/drawing/2014/main" xmlns="" id="{9413C454-5D80-6E2C-DDF2-D9A2B83446B4}"/>
              </a:ext>
            </a:extLst>
          </p:cNvPr>
          <p:cNvSpPr>
            <a:spLocks noChangeArrowheads="1"/>
          </p:cNvSpPr>
          <p:nvPr/>
        </p:nvSpPr>
        <p:spPr bwMode="auto">
          <a:xfrm>
            <a:off x="0" y="1000125"/>
            <a:ext cx="4572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He is the master of the idea, </a:t>
            </a:r>
            <a:r>
              <a:rPr lang="en-US" altLang="en-US" sz="1800" b="0" u="none" dirty="0">
                <a:solidFill>
                  <a:srgbClr val="FF0000"/>
                </a:solidFill>
              </a:rPr>
              <a:t>of the architectural project</a:t>
            </a:r>
            <a:endParaRPr lang="fr-FR" altLang="en-US" sz="1800" dirty="0">
              <a:solidFill>
                <a:srgbClr val="FF0000"/>
              </a:solidFill>
            </a:endParaRPr>
          </a:p>
        </p:txBody>
      </p:sp>
      <p:sp>
        <p:nvSpPr>
          <p:cNvPr id="52" name="Rectangle 51">
            <a:extLst>
              <a:ext uri="{FF2B5EF4-FFF2-40B4-BE49-F238E27FC236}">
                <a16:creationId xmlns:a16="http://schemas.microsoft.com/office/drawing/2014/main" xmlns="" id="{A0F61532-26A6-82F9-A6FC-11D475173733}"/>
              </a:ext>
            </a:extLst>
          </p:cNvPr>
          <p:cNvSpPr>
            <a:spLocks noChangeArrowheads="1"/>
          </p:cNvSpPr>
          <p:nvPr/>
        </p:nvSpPr>
        <p:spPr bwMode="auto">
          <a:xfrm>
            <a:off x="4786313" y="5715000"/>
            <a:ext cx="355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a:solidFill>
                  <a:srgbClr val="FF0066"/>
                </a:solidFill>
              </a:rPr>
              <a:t>Z</a:t>
            </a:r>
            <a:endParaRPr lang="fr-FR" altLang="en-US"/>
          </a:p>
        </p:txBody>
      </p:sp>
      <p:sp>
        <p:nvSpPr>
          <p:cNvPr id="56" name="Flèche vers le bas 55">
            <a:extLst>
              <a:ext uri="{FF2B5EF4-FFF2-40B4-BE49-F238E27FC236}">
                <a16:creationId xmlns:a16="http://schemas.microsoft.com/office/drawing/2014/main" xmlns="" id="{8FB6BBA2-728D-225E-7E67-6AE5E7414D7C}"/>
              </a:ext>
            </a:extLst>
          </p:cNvPr>
          <p:cNvSpPr>
            <a:spLocks noChangeArrowheads="1"/>
          </p:cNvSpPr>
          <p:nvPr/>
        </p:nvSpPr>
        <p:spPr bwMode="auto">
          <a:xfrm>
            <a:off x="3786188" y="5715000"/>
            <a:ext cx="428625" cy="785813"/>
          </a:xfrm>
          <a:prstGeom prst="downArrow">
            <a:avLst>
              <a:gd name="adj1" fmla="val 50000"/>
              <a:gd name="adj2" fmla="val 50001"/>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69634"/>
                                        </p:tgtEl>
                                        <p:attrNameLst>
                                          <p:attrName>style.visibility</p:attrName>
                                        </p:attrNameLst>
                                      </p:cBhvr>
                                      <p:to>
                                        <p:strVal val="visible"/>
                                      </p:to>
                                    </p:set>
                                    <p:animEffect transition="in" filter="diamond(out)">
                                      <p:cBhvr>
                                        <p:cTn id="23" dur="2000"/>
                                        <p:tgtEl>
                                          <p:spTgt spid="696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8" presetClass="entr" presetSubtype="32"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amond(out)">
                                      <p:cBhvr>
                                        <p:cTn id="33" dur="20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ppt_x</p:attrName>
                                        </p:attrNameLst>
                                      </p:cBhvr>
                                      <p:tavLst>
                                        <p:tav tm="0">
                                          <p:val>
                                            <p:strVal val="#ppt_x"/>
                                          </p:val>
                                        </p:tav>
                                        <p:tav tm="100000">
                                          <p:val>
                                            <p:strVal val="#ppt_x"/>
                                          </p:val>
                                        </p:tav>
                                      </p:tavLst>
                                    </p:anim>
                                    <p:anim calcmode="lin" valueType="num">
                                      <p:cBhvr>
                                        <p:cTn id="4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2000" fill="hold"/>
                                        <p:tgtEl>
                                          <p:spTgt spid="8"/>
                                        </p:tgtEl>
                                        <p:attrNameLst>
                                          <p:attrName>ppt_w</p:attrName>
                                        </p:attrNameLst>
                                      </p:cBhvr>
                                      <p:tavLst>
                                        <p:tav tm="0">
                                          <p:val>
                                            <p:fltVal val="0"/>
                                          </p:val>
                                        </p:tav>
                                        <p:tav tm="100000">
                                          <p:val>
                                            <p:strVal val="#ppt_w"/>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2000" fill="hold"/>
                                        <p:tgtEl>
                                          <p:spTgt spid="2"/>
                                        </p:tgtEl>
                                        <p:attrNameLst>
                                          <p:attrName>ppt_w</p:attrName>
                                        </p:attrNameLst>
                                      </p:cBhvr>
                                      <p:tavLst>
                                        <p:tav tm="0">
                                          <p:val>
                                            <p:fltVal val="0"/>
                                          </p:val>
                                        </p:tav>
                                        <p:tav tm="100000">
                                          <p:val>
                                            <p:strVal val="#ppt_w"/>
                                          </p:val>
                                        </p:tav>
                                      </p:tavLst>
                                    </p:anim>
                                    <p:anim calcmode="lin" valueType="num">
                                      <p:cBhvr>
                                        <p:cTn id="52" dur="2000" fill="hold"/>
                                        <p:tgtEl>
                                          <p:spTgt spid="2"/>
                                        </p:tgtEl>
                                        <p:attrNameLst>
                                          <p:attrName>ppt_h</p:attrName>
                                        </p:attrNameLst>
                                      </p:cBhvr>
                                      <p:tavLst>
                                        <p:tav tm="0">
                                          <p:val>
                                            <p:fltVal val="0"/>
                                          </p:val>
                                        </p:tav>
                                        <p:tav tm="100000">
                                          <p:val>
                                            <p:strVal val="#ppt_h"/>
                                          </p:val>
                                        </p:tav>
                                      </p:tavLst>
                                    </p:anim>
                                  </p:childTnLst>
                                </p:cTn>
                              </p:par>
                              <p:par>
                                <p:cTn id="53" presetID="8" presetClass="entr" presetSubtype="32"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amond(out)">
                                      <p:cBhvr>
                                        <p:cTn id="55" dur="30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2000" fill="hold"/>
                                        <p:tgtEl>
                                          <p:spTgt spid="11"/>
                                        </p:tgtEl>
                                        <p:attrNameLst>
                                          <p:attrName>ppt_w</p:attrName>
                                        </p:attrNameLst>
                                      </p:cBhvr>
                                      <p:tavLst>
                                        <p:tav tm="0">
                                          <p:val>
                                            <p:fltVal val="0"/>
                                          </p:val>
                                        </p:tav>
                                        <p:tav tm="100000">
                                          <p:val>
                                            <p:strVal val="#ppt_w"/>
                                          </p:val>
                                        </p:tav>
                                      </p:tavLst>
                                    </p:anim>
                                    <p:anim calcmode="lin" valueType="num">
                                      <p:cBhvr>
                                        <p:cTn id="61" dur="2000" fill="hold"/>
                                        <p:tgtEl>
                                          <p:spTgt spid="11"/>
                                        </p:tgtEl>
                                        <p:attrNameLst>
                                          <p:attrName>ppt_h</p:attrName>
                                        </p:attrNameLst>
                                      </p:cBhvr>
                                      <p:tavLst>
                                        <p:tav tm="0">
                                          <p:val>
                                            <p:fltVal val="0"/>
                                          </p:val>
                                        </p:tav>
                                        <p:tav tm="100000">
                                          <p:val>
                                            <p:strVal val="#ppt_h"/>
                                          </p:val>
                                        </p:tav>
                                      </p:tavLst>
                                    </p:anim>
                                  </p:childTnLst>
                                </p:cTn>
                              </p:par>
                              <p:par>
                                <p:cTn id="62" presetID="8" presetClass="entr" presetSubtype="32" fill="hold" nodeType="withEffect">
                                  <p:stCondLst>
                                    <p:cond delay="0"/>
                                  </p:stCondLst>
                                  <p:childTnLst>
                                    <p:set>
                                      <p:cBhvr>
                                        <p:cTn id="63" dur="1" fill="hold">
                                          <p:stCondLst>
                                            <p:cond delay="0"/>
                                          </p:stCondLst>
                                        </p:cTn>
                                        <p:tgtEl>
                                          <p:spTgt spid="69635"/>
                                        </p:tgtEl>
                                        <p:attrNameLst>
                                          <p:attrName>style.visibility</p:attrName>
                                        </p:attrNameLst>
                                      </p:cBhvr>
                                      <p:to>
                                        <p:strVal val="visible"/>
                                      </p:to>
                                    </p:set>
                                    <p:animEffect transition="in" filter="diamond(out)">
                                      <p:cBhvr>
                                        <p:cTn id="64" dur="3000"/>
                                        <p:tgtEl>
                                          <p:spTgt spid="69635"/>
                                        </p:tgtEl>
                                      </p:cBhvr>
                                    </p:animEffect>
                                  </p:childTnLst>
                                </p:cTn>
                              </p:par>
                              <p:par>
                                <p:cTn id="65" presetID="8" presetClass="entr" presetSubtype="32" fill="hold" nodeType="withEffect">
                                  <p:stCondLst>
                                    <p:cond delay="0"/>
                                  </p:stCondLst>
                                  <p:childTnLst>
                                    <p:set>
                                      <p:cBhvr>
                                        <p:cTn id="66" dur="1" fill="hold">
                                          <p:stCondLst>
                                            <p:cond delay="0"/>
                                          </p:stCondLst>
                                        </p:cTn>
                                        <p:tgtEl>
                                          <p:spTgt spid="69636"/>
                                        </p:tgtEl>
                                        <p:attrNameLst>
                                          <p:attrName>style.visibility</p:attrName>
                                        </p:attrNameLst>
                                      </p:cBhvr>
                                      <p:to>
                                        <p:strVal val="visible"/>
                                      </p:to>
                                    </p:set>
                                    <p:animEffect transition="in" filter="diamond(out)">
                                      <p:cBhvr>
                                        <p:cTn id="67" dur="5000"/>
                                        <p:tgtEl>
                                          <p:spTgt spid="696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7"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26"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80">
                                          <p:stCondLst>
                                            <p:cond delay="0"/>
                                          </p:stCondLst>
                                        </p:cTn>
                                        <p:tgtEl>
                                          <p:spTgt spid="3"/>
                                        </p:tgtEl>
                                      </p:cBhvr>
                                    </p:animEffect>
                                    <p:anim calcmode="lin" valueType="num">
                                      <p:cBhvr>
                                        <p:cTn id="7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gtEl>
                                      </p:cBhvr>
                                      <p:to x="100000" y="60000"/>
                                    </p:animScale>
                                    <p:animScale>
                                      <p:cBhvr>
                                        <p:cTn id="84" dur="166" decel="50000">
                                          <p:stCondLst>
                                            <p:cond delay="676"/>
                                          </p:stCondLst>
                                        </p:cTn>
                                        <p:tgtEl>
                                          <p:spTgt spid="3"/>
                                        </p:tgtEl>
                                      </p:cBhvr>
                                      <p:to x="100000" y="100000"/>
                                    </p:animScale>
                                    <p:animScale>
                                      <p:cBhvr>
                                        <p:cTn id="85" dur="26">
                                          <p:stCondLst>
                                            <p:cond delay="1312"/>
                                          </p:stCondLst>
                                        </p:cTn>
                                        <p:tgtEl>
                                          <p:spTgt spid="3"/>
                                        </p:tgtEl>
                                      </p:cBhvr>
                                      <p:to x="100000" y="80000"/>
                                    </p:animScale>
                                    <p:animScale>
                                      <p:cBhvr>
                                        <p:cTn id="86" dur="166" decel="50000">
                                          <p:stCondLst>
                                            <p:cond delay="1338"/>
                                          </p:stCondLst>
                                        </p:cTn>
                                        <p:tgtEl>
                                          <p:spTgt spid="3"/>
                                        </p:tgtEl>
                                      </p:cBhvr>
                                      <p:to x="100000" y="100000"/>
                                    </p:animScale>
                                    <p:animScale>
                                      <p:cBhvr>
                                        <p:cTn id="87" dur="26">
                                          <p:stCondLst>
                                            <p:cond delay="1642"/>
                                          </p:stCondLst>
                                        </p:cTn>
                                        <p:tgtEl>
                                          <p:spTgt spid="3"/>
                                        </p:tgtEl>
                                      </p:cBhvr>
                                      <p:to x="100000" y="90000"/>
                                    </p:animScale>
                                    <p:animScale>
                                      <p:cBhvr>
                                        <p:cTn id="88" dur="166" decel="50000">
                                          <p:stCondLst>
                                            <p:cond delay="1668"/>
                                          </p:stCondLst>
                                        </p:cTn>
                                        <p:tgtEl>
                                          <p:spTgt spid="3"/>
                                        </p:tgtEl>
                                      </p:cBhvr>
                                      <p:to x="100000" y="100000"/>
                                    </p:animScale>
                                    <p:animScale>
                                      <p:cBhvr>
                                        <p:cTn id="89" dur="26">
                                          <p:stCondLst>
                                            <p:cond delay="1808"/>
                                          </p:stCondLst>
                                        </p:cTn>
                                        <p:tgtEl>
                                          <p:spTgt spid="3"/>
                                        </p:tgtEl>
                                      </p:cBhvr>
                                      <p:to x="100000" y="95000"/>
                                    </p:animScale>
                                    <p:animScale>
                                      <p:cBhvr>
                                        <p:cTn id="90" dur="166" decel="50000">
                                          <p:stCondLst>
                                            <p:cond delay="1834"/>
                                          </p:stCondLst>
                                        </p:cTn>
                                        <p:tgtEl>
                                          <p:spTgt spid="3"/>
                                        </p:tgtEl>
                                      </p:cBhvr>
                                      <p:to x="100000" y="100000"/>
                                    </p:animScale>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down)">
                                      <p:cBhvr>
                                        <p:cTn id="95" dur="580">
                                          <p:stCondLst>
                                            <p:cond delay="0"/>
                                          </p:stCondLst>
                                        </p:cTn>
                                        <p:tgtEl>
                                          <p:spTgt spid="52"/>
                                        </p:tgtEl>
                                      </p:cBhvr>
                                    </p:animEffect>
                                    <p:anim calcmode="lin" valueType="num">
                                      <p:cBhvr>
                                        <p:cTn id="9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01" dur="26">
                                          <p:stCondLst>
                                            <p:cond delay="650"/>
                                          </p:stCondLst>
                                        </p:cTn>
                                        <p:tgtEl>
                                          <p:spTgt spid="52"/>
                                        </p:tgtEl>
                                      </p:cBhvr>
                                      <p:to x="100000" y="60000"/>
                                    </p:animScale>
                                    <p:animScale>
                                      <p:cBhvr>
                                        <p:cTn id="102" dur="166" decel="50000">
                                          <p:stCondLst>
                                            <p:cond delay="676"/>
                                          </p:stCondLst>
                                        </p:cTn>
                                        <p:tgtEl>
                                          <p:spTgt spid="52"/>
                                        </p:tgtEl>
                                      </p:cBhvr>
                                      <p:to x="100000" y="100000"/>
                                    </p:animScale>
                                    <p:animScale>
                                      <p:cBhvr>
                                        <p:cTn id="103" dur="26">
                                          <p:stCondLst>
                                            <p:cond delay="1312"/>
                                          </p:stCondLst>
                                        </p:cTn>
                                        <p:tgtEl>
                                          <p:spTgt spid="52"/>
                                        </p:tgtEl>
                                      </p:cBhvr>
                                      <p:to x="100000" y="80000"/>
                                    </p:animScale>
                                    <p:animScale>
                                      <p:cBhvr>
                                        <p:cTn id="104" dur="166" decel="50000">
                                          <p:stCondLst>
                                            <p:cond delay="1338"/>
                                          </p:stCondLst>
                                        </p:cTn>
                                        <p:tgtEl>
                                          <p:spTgt spid="52"/>
                                        </p:tgtEl>
                                      </p:cBhvr>
                                      <p:to x="100000" y="100000"/>
                                    </p:animScale>
                                    <p:animScale>
                                      <p:cBhvr>
                                        <p:cTn id="105" dur="26">
                                          <p:stCondLst>
                                            <p:cond delay="1642"/>
                                          </p:stCondLst>
                                        </p:cTn>
                                        <p:tgtEl>
                                          <p:spTgt spid="52"/>
                                        </p:tgtEl>
                                      </p:cBhvr>
                                      <p:to x="100000" y="90000"/>
                                    </p:animScale>
                                    <p:animScale>
                                      <p:cBhvr>
                                        <p:cTn id="106" dur="166" decel="50000">
                                          <p:stCondLst>
                                            <p:cond delay="1668"/>
                                          </p:stCondLst>
                                        </p:cTn>
                                        <p:tgtEl>
                                          <p:spTgt spid="52"/>
                                        </p:tgtEl>
                                      </p:cBhvr>
                                      <p:to x="100000" y="100000"/>
                                    </p:animScale>
                                    <p:animScale>
                                      <p:cBhvr>
                                        <p:cTn id="107" dur="26">
                                          <p:stCondLst>
                                            <p:cond delay="1808"/>
                                          </p:stCondLst>
                                        </p:cTn>
                                        <p:tgtEl>
                                          <p:spTgt spid="52"/>
                                        </p:tgtEl>
                                      </p:cBhvr>
                                      <p:to x="100000" y="95000"/>
                                    </p:animScale>
                                    <p:animScale>
                                      <p:cBhvr>
                                        <p:cTn id="108" dur="166" decel="50000">
                                          <p:stCondLst>
                                            <p:cond delay="1834"/>
                                          </p:stCondLst>
                                        </p:cTn>
                                        <p:tgtEl>
                                          <p:spTgt spid="52"/>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wipe(down)">
                                      <p:cBhvr>
                                        <p:cTn id="111" dur="580">
                                          <p:stCondLst>
                                            <p:cond delay="0"/>
                                          </p:stCondLst>
                                        </p:cTn>
                                        <p:tgtEl>
                                          <p:spTgt spid="4"/>
                                        </p:tgtEl>
                                      </p:cBhvr>
                                    </p:animEffect>
                                    <p:anim calcmode="lin" valueType="num">
                                      <p:cBhvr>
                                        <p:cTn id="1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17" dur="26">
                                          <p:stCondLst>
                                            <p:cond delay="650"/>
                                          </p:stCondLst>
                                        </p:cTn>
                                        <p:tgtEl>
                                          <p:spTgt spid="4"/>
                                        </p:tgtEl>
                                      </p:cBhvr>
                                      <p:to x="100000" y="60000"/>
                                    </p:animScale>
                                    <p:animScale>
                                      <p:cBhvr>
                                        <p:cTn id="118" dur="166" decel="50000">
                                          <p:stCondLst>
                                            <p:cond delay="676"/>
                                          </p:stCondLst>
                                        </p:cTn>
                                        <p:tgtEl>
                                          <p:spTgt spid="4"/>
                                        </p:tgtEl>
                                      </p:cBhvr>
                                      <p:to x="100000" y="100000"/>
                                    </p:animScale>
                                    <p:animScale>
                                      <p:cBhvr>
                                        <p:cTn id="119" dur="26">
                                          <p:stCondLst>
                                            <p:cond delay="1312"/>
                                          </p:stCondLst>
                                        </p:cTn>
                                        <p:tgtEl>
                                          <p:spTgt spid="4"/>
                                        </p:tgtEl>
                                      </p:cBhvr>
                                      <p:to x="100000" y="80000"/>
                                    </p:animScale>
                                    <p:animScale>
                                      <p:cBhvr>
                                        <p:cTn id="120" dur="166" decel="50000">
                                          <p:stCondLst>
                                            <p:cond delay="1338"/>
                                          </p:stCondLst>
                                        </p:cTn>
                                        <p:tgtEl>
                                          <p:spTgt spid="4"/>
                                        </p:tgtEl>
                                      </p:cBhvr>
                                      <p:to x="100000" y="100000"/>
                                    </p:animScale>
                                    <p:animScale>
                                      <p:cBhvr>
                                        <p:cTn id="121" dur="26">
                                          <p:stCondLst>
                                            <p:cond delay="1642"/>
                                          </p:stCondLst>
                                        </p:cTn>
                                        <p:tgtEl>
                                          <p:spTgt spid="4"/>
                                        </p:tgtEl>
                                      </p:cBhvr>
                                      <p:to x="100000" y="90000"/>
                                    </p:animScale>
                                    <p:animScale>
                                      <p:cBhvr>
                                        <p:cTn id="122" dur="166" decel="50000">
                                          <p:stCondLst>
                                            <p:cond delay="1668"/>
                                          </p:stCondLst>
                                        </p:cTn>
                                        <p:tgtEl>
                                          <p:spTgt spid="4"/>
                                        </p:tgtEl>
                                      </p:cBhvr>
                                      <p:to x="100000" y="100000"/>
                                    </p:animScale>
                                    <p:animScale>
                                      <p:cBhvr>
                                        <p:cTn id="123" dur="26">
                                          <p:stCondLst>
                                            <p:cond delay="1808"/>
                                          </p:stCondLst>
                                        </p:cTn>
                                        <p:tgtEl>
                                          <p:spTgt spid="4"/>
                                        </p:tgtEl>
                                      </p:cBhvr>
                                      <p:to x="100000" y="95000"/>
                                    </p:animScale>
                                    <p:animScale>
                                      <p:cBhvr>
                                        <p:cTn id="124" dur="166" decel="50000">
                                          <p:stCondLst>
                                            <p:cond delay="1834"/>
                                          </p:stCondLst>
                                        </p:cTn>
                                        <p:tgtEl>
                                          <p:spTgt spid="4"/>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16" fill="hold" nodeType="click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p:cTn id="129" dur="2000" fill="hold"/>
                                        <p:tgtEl>
                                          <p:spTgt spid="49"/>
                                        </p:tgtEl>
                                        <p:attrNameLst>
                                          <p:attrName>ppt_w</p:attrName>
                                        </p:attrNameLst>
                                      </p:cBhvr>
                                      <p:tavLst>
                                        <p:tav tm="0">
                                          <p:val>
                                            <p:fltVal val="0"/>
                                          </p:val>
                                        </p:tav>
                                        <p:tav tm="100000">
                                          <p:val>
                                            <p:strVal val="#ppt_w"/>
                                          </p:val>
                                        </p:tav>
                                      </p:tavLst>
                                    </p:anim>
                                    <p:anim calcmode="lin" valueType="num">
                                      <p:cBhvr>
                                        <p:cTn id="130" dur="2000" fill="hold"/>
                                        <p:tgtEl>
                                          <p:spTgt spid="49"/>
                                        </p:tgtEl>
                                        <p:attrNameLst>
                                          <p:attrName>ppt_h</p:attrName>
                                        </p:attrNameLst>
                                      </p:cBhvr>
                                      <p:tavLst>
                                        <p:tav tm="0">
                                          <p:val>
                                            <p:fltVal val="0"/>
                                          </p:val>
                                        </p:tav>
                                        <p:tav tm="100000">
                                          <p:val>
                                            <p:strVal val="#ppt_h"/>
                                          </p:val>
                                        </p:tav>
                                      </p:tavLst>
                                    </p:anim>
                                  </p:childTnLst>
                                </p:cTn>
                              </p:par>
                              <p:par>
                                <p:cTn id="131" presetID="8" presetClass="entr" presetSubtype="32" fill="hold" nodeType="withEffect">
                                  <p:stCondLst>
                                    <p:cond delay="0"/>
                                  </p:stCondLst>
                                  <p:childTnLst>
                                    <p:set>
                                      <p:cBhvr>
                                        <p:cTn id="132" dur="1" fill="hold">
                                          <p:stCondLst>
                                            <p:cond delay="0"/>
                                          </p:stCondLst>
                                        </p:cTn>
                                        <p:tgtEl>
                                          <p:spTgt spid="69637"/>
                                        </p:tgtEl>
                                        <p:attrNameLst>
                                          <p:attrName>style.visibility</p:attrName>
                                        </p:attrNameLst>
                                      </p:cBhvr>
                                      <p:to>
                                        <p:strVal val="visible"/>
                                      </p:to>
                                    </p:set>
                                    <p:animEffect transition="in" filter="diamond(out)">
                                      <p:cBhvr>
                                        <p:cTn id="133" dur="3000"/>
                                        <p:tgtEl>
                                          <p:spTgt spid="69637"/>
                                        </p:tgtEl>
                                      </p:cBhvr>
                                    </p:animEffect>
                                  </p:childTnLst>
                                </p:cTn>
                              </p:par>
                              <p:par>
                                <p:cTn id="134" presetID="23" presetClass="entr" presetSubtype="16" fill="hold"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animBg="1"/>
      <p:bldP spid="19" grpId="0"/>
      <p:bldP spid="49" grpId="0" animBg="1"/>
      <p:bldP spid="50" grpId="0"/>
      <p:bldP spid="52" grpId="0"/>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a:extLst>
              <a:ext uri="{FF2B5EF4-FFF2-40B4-BE49-F238E27FC236}">
                <a16:creationId xmlns:a16="http://schemas.microsoft.com/office/drawing/2014/main" xmlns="" id="{3C107057-7890-AC04-F24B-AF6DCB3D5FF9}"/>
              </a:ext>
            </a:extLst>
          </p:cNvPr>
          <p:cNvSpPr txBox="1">
            <a:spLocks noChangeArrowheads="1"/>
          </p:cNvSpPr>
          <p:nvPr/>
        </p:nvSpPr>
        <p:spPr bwMode="auto">
          <a:xfrm>
            <a:off x="357188" y="5643563"/>
            <a:ext cx="4033837" cy="646112"/>
          </a:xfrm>
          <a:prstGeom prst="rect">
            <a:avLst/>
          </a:prstGeom>
          <a:noFill/>
          <a:ln w="9525">
            <a:noFill/>
            <a:miter lim="800000"/>
            <a:headEnd/>
            <a:tailEnd/>
          </a:ln>
          <a:effectLst/>
        </p:spPr>
        <p:txBody>
          <a:bodyPr>
            <a:spAutoFit/>
          </a:bodyPr>
          <a:lstStyle/>
          <a:p>
            <a:pPr eaLnBrk="1" hangingPunct="1">
              <a:defRPr/>
            </a:pPr>
            <a:r>
              <a:rPr lang="en-US" sz="1800" u="none" dirty="0">
                <a:effectLst>
                  <a:outerShdw blurRad="38100" dist="38100" dir="2700000" algn="tl">
                    <a:srgbClr val="000000"/>
                  </a:outerShdw>
                </a:effectLst>
                <a:latin typeface="Arial" charset="0"/>
                <a:cs typeface="Arial" charset="0"/>
              </a:rPr>
              <a:t>prepared by </a:t>
            </a:r>
          </a:p>
          <a:p>
            <a:pPr eaLnBrk="1" hangingPunct="1">
              <a:defRPr/>
            </a:pPr>
            <a:r>
              <a:rPr lang="en-US" sz="1800" u="none" dirty="0">
                <a:effectLst>
                  <a:outerShdw blurRad="38100" dist="38100" dir="2700000" algn="tl">
                    <a:srgbClr val="000000"/>
                  </a:outerShdw>
                </a:effectLst>
                <a:latin typeface="Arial" charset="0"/>
                <a:cs typeface="Arial" charset="0"/>
              </a:rPr>
              <a:t>professor </a:t>
            </a:r>
            <a:r>
              <a:rPr lang="en-US" sz="1800" u="none" dirty="0" err="1">
                <a:effectLst>
                  <a:outerShdw blurRad="38100" dist="38100" dir="2700000" algn="tl">
                    <a:srgbClr val="000000"/>
                  </a:outerShdw>
                </a:effectLst>
                <a:latin typeface="Arial" charset="0"/>
                <a:cs typeface="Arial" charset="0"/>
              </a:rPr>
              <a:t>Boutabba</a:t>
            </a:r>
            <a:r>
              <a:rPr lang="en-US" sz="1800" u="none" dirty="0">
                <a:effectLst>
                  <a:outerShdw blurRad="38100" dist="38100" dir="2700000" algn="tl">
                    <a:srgbClr val="000000"/>
                  </a:outerShdw>
                </a:effectLst>
                <a:latin typeface="Arial" charset="0"/>
                <a:cs typeface="Arial" charset="0"/>
              </a:rPr>
              <a:t> </a:t>
            </a:r>
            <a:r>
              <a:rPr lang="en-US" sz="1800" u="none" dirty="0" err="1">
                <a:effectLst>
                  <a:outerShdw blurRad="38100" dist="38100" dir="2700000" algn="tl">
                    <a:srgbClr val="000000"/>
                  </a:outerShdw>
                </a:effectLst>
                <a:latin typeface="Arial" charset="0"/>
                <a:cs typeface="Arial" charset="0"/>
              </a:rPr>
              <a:t>Hynda-Mili</a:t>
            </a:r>
            <a:endParaRPr lang="fr-FR" altLang="ar-DZ" sz="1800" b="0" u="none" dirty="0">
              <a:latin typeface="Arial" charset="0"/>
              <a:cs typeface="Arial" charset="0"/>
            </a:endParaRPr>
          </a:p>
        </p:txBody>
      </p:sp>
      <p:sp>
        <p:nvSpPr>
          <p:cNvPr id="25603" name="Text Box 6">
            <a:extLst>
              <a:ext uri="{FF2B5EF4-FFF2-40B4-BE49-F238E27FC236}">
                <a16:creationId xmlns:a16="http://schemas.microsoft.com/office/drawing/2014/main" xmlns="" id="{FE6A4E0B-7C19-1D08-9ABE-9B2F32B59118}"/>
              </a:ext>
            </a:extLst>
          </p:cNvPr>
          <p:cNvSpPr txBox="1">
            <a:spLocks noChangeArrowheads="1"/>
          </p:cNvSpPr>
          <p:nvPr/>
        </p:nvSpPr>
        <p:spPr bwMode="auto">
          <a:xfrm>
            <a:off x="5072063" y="6215063"/>
            <a:ext cx="3244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pPr>
            <a:r>
              <a:rPr lang="fr-FR" altLang="ar-DZ" i="1" u="none">
                <a:solidFill>
                  <a:srgbClr val="FF0000"/>
                </a:solidFill>
              </a:rPr>
              <a:t>1st year architecture course</a:t>
            </a:r>
            <a:endParaRPr lang="en-US" altLang="ar-DZ" i="1" u="none">
              <a:solidFill>
                <a:srgbClr val="FF0000"/>
              </a:solidFill>
            </a:endParaRPr>
          </a:p>
        </p:txBody>
      </p:sp>
      <p:sp>
        <p:nvSpPr>
          <p:cNvPr id="25604" name="Text Box 7">
            <a:extLst>
              <a:ext uri="{FF2B5EF4-FFF2-40B4-BE49-F238E27FC236}">
                <a16:creationId xmlns:a16="http://schemas.microsoft.com/office/drawing/2014/main" xmlns="" id="{7F555E27-4FED-48D2-A7E0-AD3718EE82EA}"/>
              </a:ext>
            </a:extLst>
          </p:cNvPr>
          <p:cNvSpPr txBox="1">
            <a:spLocks noChangeArrowheads="1"/>
          </p:cNvSpPr>
          <p:nvPr/>
        </p:nvSpPr>
        <p:spPr bwMode="auto">
          <a:xfrm>
            <a:off x="1143000" y="642938"/>
            <a:ext cx="7058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fr-FR" altLang="en-US" sz="2800"/>
              <a:t>Urban Technology Management Institute</a:t>
            </a:r>
            <a:endParaRPr lang="en-US" altLang="en-US" sz="2800"/>
          </a:p>
        </p:txBody>
      </p:sp>
      <p:sp>
        <p:nvSpPr>
          <p:cNvPr id="25605" name="Text Box 8">
            <a:extLst>
              <a:ext uri="{FF2B5EF4-FFF2-40B4-BE49-F238E27FC236}">
                <a16:creationId xmlns:a16="http://schemas.microsoft.com/office/drawing/2014/main" xmlns="" id="{BA722D90-4CB2-2716-58D0-20692B923639}"/>
              </a:ext>
            </a:extLst>
          </p:cNvPr>
          <p:cNvSpPr txBox="1">
            <a:spLocks noChangeArrowheads="1"/>
          </p:cNvSpPr>
          <p:nvPr/>
        </p:nvSpPr>
        <p:spPr bwMode="auto">
          <a:xfrm>
            <a:off x="2857500" y="5143500"/>
            <a:ext cx="403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fr-FR" altLang="en-US"/>
              <a:t>Academic year 2023 / 2024</a:t>
            </a:r>
            <a:endParaRPr lang="en-US" altLang="en-US"/>
          </a:p>
        </p:txBody>
      </p:sp>
      <p:pic>
        <p:nvPicPr>
          <p:cNvPr id="25606" name="Picture 9" descr="Photo 031">
            <a:extLst>
              <a:ext uri="{FF2B5EF4-FFF2-40B4-BE49-F238E27FC236}">
                <a16:creationId xmlns:a16="http://schemas.microsoft.com/office/drawing/2014/main" xmlns="" id="{C0120256-DDE3-1BA8-7695-EB3FB1C25D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1928813"/>
            <a:ext cx="2195513" cy="164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10" descr="Photo 028">
            <a:extLst>
              <a:ext uri="{FF2B5EF4-FFF2-40B4-BE49-F238E27FC236}">
                <a16:creationId xmlns:a16="http://schemas.microsoft.com/office/drawing/2014/main" xmlns="" id="{D555BCE3-0982-E5A2-C916-943233C5CF4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43313" y="1928813"/>
            <a:ext cx="2303462"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11" descr="Photo 108">
            <a:extLst>
              <a:ext uri="{FF2B5EF4-FFF2-40B4-BE49-F238E27FC236}">
                <a16:creationId xmlns:a16="http://schemas.microsoft.com/office/drawing/2014/main" xmlns="" id="{2E15FFAD-9166-69E0-3770-14BDA64E1E9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375" y="1857375"/>
            <a:ext cx="243046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9" name="Rectangle 9">
            <a:extLst>
              <a:ext uri="{FF2B5EF4-FFF2-40B4-BE49-F238E27FC236}">
                <a16:creationId xmlns:a16="http://schemas.microsoft.com/office/drawing/2014/main" xmlns="" id="{D4D947ED-BA01-00CE-4A77-CB5A89E9BB97}"/>
              </a:ext>
            </a:extLst>
          </p:cNvPr>
          <p:cNvSpPr>
            <a:spLocks noChangeArrowheads="1"/>
          </p:cNvSpPr>
          <p:nvPr/>
        </p:nvSpPr>
        <p:spPr bwMode="auto">
          <a:xfrm>
            <a:off x="2500313" y="1214438"/>
            <a:ext cx="44402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2800"/>
              <a:t>Department of Architecture</a:t>
            </a:r>
          </a:p>
        </p:txBody>
      </p:sp>
      <p:sp>
        <p:nvSpPr>
          <p:cNvPr id="25610" name="Text Box 7">
            <a:extLst>
              <a:ext uri="{FF2B5EF4-FFF2-40B4-BE49-F238E27FC236}">
                <a16:creationId xmlns:a16="http://schemas.microsoft.com/office/drawing/2014/main" xmlns="" id="{D3E3B735-B737-E6F7-3104-BC23A3F270A2}"/>
              </a:ext>
            </a:extLst>
          </p:cNvPr>
          <p:cNvSpPr txBox="1">
            <a:spLocks noChangeArrowheads="1"/>
          </p:cNvSpPr>
          <p:nvPr/>
        </p:nvSpPr>
        <p:spPr bwMode="auto">
          <a:xfrm>
            <a:off x="1214438" y="0"/>
            <a:ext cx="7058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fr-FR" altLang="en-US" sz="2800"/>
              <a:t>University of M’sila</a:t>
            </a:r>
            <a:endParaRPr lang="en-US" altLang="en-US" sz="2800"/>
          </a:p>
        </p:txBody>
      </p:sp>
      <p:sp>
        <p:nvSpPr>
          <p:cNvPr id="13" name="Rectangle 12">
            <a:extLst>
              <a:ext uri="{FF2B5EF4-FFF2-40B4-BE49-F238E27FC236}">
                <a16:creationId xmlns:a16="http://schemas.microsoft.com/office/drawing/2014/main" xmlns="" id="{067F18B6-12FF-B031-DA5F-788E546921B1}"/>
              </a:ext>
            </a:extLst>
          </p:cNvPr>
          <p:cNvSpPr>
            <a:spLocks noChangeArrowheads="1"/>
          </p:cNvSpPr>
          <p:nvPr/>
        </p:nvSpPr>
        <p:spPr bwMode="auto">
          <a:xfrm>
            <a:off x="928688" y="3929063"/>
            <a:ext cx="8001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sz="2800" u="none" dirty="0">
                <a:solidFill>
                  <a:schemeClr val="tx2"/>
                </a:solidFill>
                <a:latin typeface="Arial" panose="020B0604020202020204" pitchFamily="34" charset="0"/>
              </a:rPr>
              <a:t>Exo6: </a:t>
            </a:r>
            <a:r>
              <a:rPr lang="fr-FR" altLang="ar-DZ" sz="2800" u="none" dirty="0">
                <a:solidFill>
                  <a:srgbClr val="FF0000"/>
                </a:solidFill>
              </a:rPr>
              <a:t>Cavalier</a:t>
            </a:r>
            <a:r>
              <a:rPr lang="fr-FR" altLang="en-US" sz="2800" u="none" dirty="0">
                <a:solidFill>
                  <a:srgbClr val="FF0000"/>
                </a:solidFill>
              </a:rPr>
              <a:t> and </a:t>
            </a:r>
            <a:r>
              <a:rPr lang="fr-FR" altLang="en-US" sz="2800" u="none" dirty="0" err="1">
                <a:solidFill>
                  <a:srgbClr val="FF0000"/>
                </a:solidFill>
              </a:rPr>
              <a:t>Axonometric</a:t>
            </a:r>
            <a:r>
              <a:rPr lang="fr-FR" altLang="en-US" sz="2800" u="none" dirty="0">
                <a:solidFill>
                  <a:srgbClr val="FF0000"/>
                </a:solidFill>
              </a:rPr>
              <a:t> perspectives</a:t>
            </a:r>
            <a:endParaRPr lang="en-US" altLang="ar-DZ" sz="2800" u="none"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5F9559E-28AE-7AB2-3FF2-3C2BD901EE33}"/>
              </a:ext>
            </a:extLst>
          </p:cNvPr>
          <p:cNvSpPr/>
          <p:nvPr/>
        </p:nvSpPr>
        <p:spPr bwMode="auto">
          <a:xfrm>
            <a:off x="4071934" y="0"/>
            <a:ext cx="3786214" cy="357166"/>
          </a:xfrm>
          <a:prstGeom prst="rect">
            <a:avLst/>
          </a:prstGeom>
          <a:solidFill>
            <a:srgbClr val="FFC000"/>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slope"/>
          </a:sp3d>
        </p:spPr>
        <p:txBody>
          <a:bodyPr/>
          <a:lstStyle/>
          <a:p>
            <a:pPr algn="ctr">
              <a:defRPr/>
            </a:pPr>
            <a:r>
              <a:rPr lang="en-US" u="none" dirty="0">
                <a:cs typeface="Arial" charset="0"/>
              </a:rPr>
              <a:t>Assignment</a:t>
            </a:r>
          </a:p>
        </p:txBody>
      </p:sp>
      <p:sp>
        <p:nvSpPr>
          <p:cNvPr id="18437" name="ZoneTexte 4">
            <a:extLst>
              <a:ext uri="{FF2B5EF4-FFF2-40B4-BE49-F238E27FC236}">
                <a16:creationId xmlns:a16="http://schemas.microsoft.com/office/drawing/2014/main" xmlns="" id="{5563E695-7C4F-C08E-97CE-2F4FBF89EDDC}"/>
              </a:ext>
            </a:extLst>
          </p:cNvPr>
          <p:cNvSpPr txBox="1">
            <a:spLocks noChangeArrowheads="1"/>
          </p:cNvSpPr>
          <p:nvPr/>
        </p:nvSpPr>
        <p:spPr bwMode="auto">
          <a:xfrm>
            <a:off x="428625" y="428625"/>
            <a:ext cx="8715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Once the volumetric composition chosen by the student is approved by 
the teacher. Draw on A2 format:</a:t>
            </a:r>
            <a:endParaRPr lang="fr-FR" altLang="en-US" dirty="0"/>
          </a:p>
        </p:txBody>
      </p:sp>
      <p:sp>
        <p:nvSpPr>
          <p:cNvPr id="18438" name="ZoneTexte 5">
            <a:extLst>
              <a:ext uri="{FF2B5EF4-FFF2-40B4-BE49-F238E27FC236}">
                <a16:creationId xmlns:a16="http://schemas.microsoft.com/office/drawing/2014/main" xmlns="" id="{6AD55297-4B28-C006-5E78-D69342666083}"/>
              </a:ext>
            </a:extLst>
          </p:cNvPr>
          <p:cNvSpPr txBox="1">
            <a:spLocks noChangeArrowheads="1"/>
          </p:cNvSpPr>
          <p:nvPr/>
        </p:nvSpPr>
        <p:spPr bwMode="auto">
          <a:xfrm>
            <a:off x="428624" y="1285875"/>
            <a:ext cx="860787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dirty="0"/>
          </a:p>
          <a:p>
            <a:r>
              <a:rPr lang="en-US" altLang="en-US" dirty="0"/>
              <a:t>1- </a:t>
            </a:r>
            <a:r>
              <a:rPr lang="en-US" altLang="en-US" dirty="0">
                <a:solidFill>
                  <a:srgbClr val="FF0000"/>
                </a:solidFill>
              </a:rPr>
              <a:t>Cavalier </a:t>
            </a:r>
            <a:r>
              <a:rPr lang="en-US" altLang="en-US" dirty="0"/>
              <a:t>perspective with a </a:t>
            </a:r>
            <a:r>
              <a:rPr lang="en-US" altLang="en-US" dirty="0">
                <a:solidFill>
                  <a:srgbClr val="FF0000"/>
                </a:solidFill>
              </a:rPr>
              <a:t>45°</a:t>
            </a:r>
            <a:r>
              <a:rPr lang="en-US" altLang="en-US" dirty="0"/>
              <a:t> angle and a reduction coefficient of </a:t>
            </a:r>
            <a:r>
              <a:rPr lang="en-US" altLang="en-US" dirty="0">
                <a:solidFill>
                  <a:srgbClr val="FF0000"/>
                </a:solidFill>
              </a:rPr>
              <a:t>(K=0.5)</a:t>
            </a:r>
            <a:endParaRPr lang="fr-FR" altLang="en-US" dirty="0">
              <a:solidFill>
                <a:srgbClr val="FF0000"/>
              </a:solidFill>
            </a:endParaRPr>
          </a:p>
          <a:p>
            <a:r>
              <a:rPr lang="en-US" altLang="en-US" dirty="0">
                <a:solidFill>
                  <a:srgbClr val="FF0000"/>
                </a:solidFill>
              </a:rPr>
              <a:t>2-Isometric</a:t>
            </a:r>
            <a:r>
              <a:rPr lang="en-US" altLang="en-US" dirty="0"/>
              <a:t> perspective with </a:t>
            </a:r>
            <a:r>
              <a:rPr lang="en-US" altLang="en-US" dirty="0">
                <a:solidFill>
                  <a:srgbClr val="FF0000"/>
                </a:solidFill>
              </a:rPr>
              <a:t>30° </a:t>
            </a:r>
            <a:r>
              <a:rPr lang="en-US" altLang="en-US" dirty="0"/>
              <a:t>angle, and a reduction coefficient of </a:t>
            </a:r>
            <a:r>
              <a:rPr lang="en-US" altLang="en-US" dirty="0">
                <a:solidFill>
                  <a:srgbClr val="FF0000"/>
                </a:solidFill>
              </a:rPr>
              <a:t>(K=1)</a:t>
            </a:r>
            <a:endParaRPr lang="fr-FR" altLang="en-US" dirty="0">
              <a:solidFill>
                <a:srgbClr val="FF0000"/>
              </a:solidFill>
            </a:endParaRPr>
          </a:p>
          <a:p>
            <a:r>
              <a:rPr lang="en-US" altLang="en-US" b="0" u="none" dirty="0"/>
              <a:t>Make sure to choose the proper Scale</a:t>
            </a:r>
          </a:p>
        </p:txBody>
      </p:sp>
      <p:sp>
        <p:nvSpPr>
          <p:cNvPr id="18439" name="ZoneTexte 6">
            <a:extLst>
              <a:ext uri="{FF2B5EF4-FFF2-40B4-BE49-F238E27FC236}">
                <a16:creationId xmlns:a16="http://schemas.microsoft.com/office/drawing/2014/main" xmlns="" id="{7F7BA423-09AC-9895-C9F7-664C3708B9C1}"/>
              </a:ext>
            </a:extLst>
          </p:cNvPr>
          <p:cNvSpPr txBox="1">
            <a:spLocks noChangeArrowheads="1"/>
          </p:cNvSpPr>
          <p:nvPr/>
        </p:nvSpPr>
        <p:spPr bwMode="auto">
          <a:xfrm>
            <a:off x="428625" y="3857625"/>
            <a:ext cx="7715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title block will have the dimensions given in the course</a:t>
            </a:r>
            <a:endParaRPr lang="fr-FR" altLang="en-US" b="0" u="none" dirty="0"/>
          </a:p>
        </p:txBody>
      </p:sp>
      <p:sp>
        <p:nvSpPr>
          <p:cNvPr id="18441" name="ZoneTexte 8">
            <a:extLst>
              <a:ext uri="{FF2B5EF4-FFF2-40B4-BE49-F238E27FC236}">
                <a16:creationId xmlns:a16="http://schemas.microsoft.com/office/drawing/2014/main" xmlns="" id="{B0C8D5A1-BB9E-7AD7-08C8-C4D7E8325171}"/>
              </a:ext>
            </a:extLst>
          </p:cNvPr>
          <p:cNvSpPr txBox="1">
            <a:spLocks noChangeArrowheads="1"/>
          </p:cNvSpPr>
          <p:nvPr/>
        </p:nvSpPr>
        <p:spPr bwMode="auto">
          <a:xfrm>
            <a:off x="500063" y="4357688"/>
            <a:ext cx="7929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The duration of the exercise is 3 sessions</a:t>
            </a:r>
            <a:endParaRPr lang="fr-FR" altLang="en-US" dirty="0"/>
          </a:p>
        </p:txBody>
      </p:sp>
      <p:pic>
        <p:nvPicPr>
          <p:cNvPr id="26633" name="Picture 9">
            <a:extLst>
              <a:ext uri="{FF2B5EF4-FFF2-40B4-BE49-F238E27FC236}">
                <a16:creationId xmlns:a16="http://schemas.microsoft.com/office/drawing/2014/main" xmlns="" id="{06E1D8DE-C860-F8B6-43FE-E6BCA1F61C27}"/>
              </a:ext>
            </a:extLst>
          </p:cNvPr>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b="22925"/>
          <a:stretch/>
        </p:blipFill>
        <p:spPr bwMode="auto">
          <a:xfrm>
            <a:off x="1357313" y="4714875"/>
            <a:ext cx="6248400" cy="1497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 name="TextBox 2">
            <a:extLst>
              <a:ext uri="{FF2B5EF4-FFF2-40B4-BE49-F238E27FC236}">
                <a16:creationId xmlns:a16="http://schemas.microsoft.com/office/drawing/2014/main" xmlns="" id="{74F5B686-EEC3-A525-B500-2FF114071C8A}"/>
              </a:ext>
            </a:extLst>
          </p:cNvPr>
          <p:cNvSpPr txBox="1"/>
          <p:nvPr/>
        </p:nvSpPr>
        <p:spPr>
          <a:xfrm>
            <a:off x="1333321" y="6218148"/>
            <a:ext cx="12224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altLang="en-US" sz="1400" u="none" dirty="0">
                <a:solidFill>
                  <a:srgbClr val="FF0000"/>
                </a:solidFill>
              </a:rPr>
              <a:t>Military perspective</a:t>
            </a:r>
            <a:endParaRPr lang="en-US" sz="1400" dirty="0">
              <a:solidFill>
                <a:srgbClr val="FF0000"/>
              </a:solidFill>
            </a:endParaRPr>
          </a:p>
        </p:txBody>
      </p:sp>
      <p:sp>
        <p:nvSpPr>
          <p:cNvPr id="5" name="TextBox 4">
            <a:extLst>
              <a:ext uri="{FF2B5EF4-FFF2-40B4-BE49-F238E27FC236}">
                <a16:creationId xmlns:a16="http://schemas.microsoft.com/office/drawing/2014/main" xmlns="" id="{464B71AA-E171-660E-6970-46619AB856DA}"/>
              </a:ext>
            </a:extLst>
          </p:cNvPr>
          <p:cNvSpPr txBox="1"/>
          <p:nvPr/>
        </p:nvSpPr>
        <p:spPr>
          <a:xfrm>
            <a:off x="2555776" y="6215328"/>
            <a:ext cx="12224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altLang="en-US" sz="1400" u="none" dirty="0">
                <a:solidFill>
                  <a:srgbClr val="FF0000"/>
                </a:solidFill>
              </a:rPr>
              <a:t>Architect perspective</a:t>
            </a:r>
            <a:endParaRPr lang="en-US" sz="1400" dirty="0">
              <a:solidFill>
                <a:srgbClr val="FF0000"/>
              </a:solidFill>
            </a:endParaRPr>
          </a:p>
        </p:txBody>
      </p:sp>
      <p:sp>
        <p:nvSpPr>
          <p:cNvPr id="6" name="TextBox 5">
            <a:extLst>
              <a:ext uri="{FF2B5EF4-FFF2-40B4-BE49-F238E27FC236}">
                <a16:creationId xmlns:a16="http://schemas.microsoft.com/office/drawing/2014/main" xmlns="" id="{03559EC0-1110-9B4C-7A84-D53DBF7B2FD2}"/>
              </a:ext>
            </a:extLst>
          </p:cNvPr>
          <p:cNvSpPr txBox="1"/>
          <p:nvPr/>
        </p:nvSpPr>
        <p:spPr>
          <a:xfrm>
            <a:off x="3778231" y="6215328"/>
            <a:ext cx="12224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altLang="en-US" sz="1400" u="none" dirty="0">
                <a:solidFill>
                  <a:srgbClr val="FF0000"/>
                </a:solidFill>
              </a:rPr>
              <a:t>Cavalier perspective</a:t>
            </a:r>
            <a:endParaRPr lang="en-US" sz="1400" dirty="0">
              <a:solidFill>
                <a:srgbClr val="FF0000"/>
              </a:solidFill>
            </a:endParaRPr>
          </a:p>
        </p:txBody>
      </p:sp>
      <p:sp>
        <p:nvSpPr>
          <p:cNvPr id="7" name="TextBox 6">
            <a:extLst>
              <a:ext uri="{FF2B5EF4-FFF2-40B4-BE49-F238E27FC236}">
                <a16:creationId xmlns:a16="http://schemas.microsoft.com/office/drawing/2014/main" xmlns="" id="{339AA02B-2962-F357-536D-2113DB819A20}"/>
              </a:ext>
            </a:extLst>
          </p:cNvPr>
          <p:cNvSpPr txBox="1"/>
          <p:nvPr/>
        </p:nvSpPr>
        <p:spPr>
          <a:xfrm>
            <a:off x="5149745" y="6215328"/>
            <a:ext cx="12224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altLang="en-US" sz="1400" u="none" dirty="0">
                <a:solidFill>
                  <a:srgbClr val="FF0000"/>
                </a:solidFill>
              </a:rPr>
              <a:t>Isometric perspective</a:t>
            </a:r>
            <a:endParaRPr lang="en-US" sz="1400" dirty="0">
              <a:solidFill>
                <a:srgbClr val="FF0000"/>
              </a:solidFill>
            </a:endParaRPr>
          </a:p>
        </p:txBody>
      </p:sp>
      <p:sp>
        <p:nvSpPr>
          <p:cNvPr id="8" name="TextBox 7">
            <a:extLst>
              <a:ext uri="{FF2B5EF4-FFF2-40B4-BE49-F238E27FC236}">
                <a16:creationId xmlns:a16="http://schemas.microsoft.com/office/drawing/2014/main" xmlns="" id="{E168476D-237E-1BFF-34FE-E777357A6FDF}"/>
              </a:ext>
            </a:extLst>
          </p:cNvPr>
          <p:cNvSpPr txBox="1"/>
          <p:nvPr/>
        </p:nvSpPr>
        <p:spPr>
          <a:xfrm>
            <a:off x="6445889" y="6215328"/>
            <a:ext cx="12224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altLang="en-US" sz="1400" u="none" dirty="0">
                <a:solidFill>
                  <a:srgbClr val="FF0000"/>
                </a:solidFill>
              </a:rPr>
              <a:t>Dimetric perspective</a:t>
            </a:r>
            <a:endParaRPr lang="en-US"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1000"/>
                                        <p:tgtEl>
                                          <p:spTgt spid="18437"/>
                                        </p:tgtEl>
                                      </p:cBhvr>
                                    </p:animEffect>
                                    <p:anim calcmode="lin" valueType="num">
                                      <p:cBhvr>
                                        <p:cTn id="19" dur="1000" fill="hold"/>
                                        <p:tgtEl>
                                          <p:spTgt spid="18437"/>
                                        </p:tgtEl>
                                        <p:attrNameLst>
                                          <p:attrName>ppt_x</p:attrName>
                                        </p:attrNameLst>
                                      </p:cBhvr>
                                      <p:tavLst>
                                        <p:tav tm="0">
                                          <p:val>
                                            <p:strVal val="#ppt_x"/>
                                          </p:val>
                                        </p:tav>
                                        <p:tav tm="100000">
                                          <p:val>
                                            <p:strVal val="#ppt_x"/>
                                          </p:val>
                                        </p:tav>
                                      </p:tavLst>
                                    </p:anim>
                                    <p:anim calcmode="lin" valueType="num">
                                      <p:cBhvr>
                                        <p:cTn id="20"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animEffect transition="in" filter="fade">
                                      <p:cBhvr>
                                        <p:cTn id="25" dur="1000"/>
                                        <p:tgtEl>
                                          <p:spTgt spid="18438"/>
                                        </p:tgtEl>
                                      </p:cBhvr>
                                    </p:animEffect>
                                    <p:anim calcmode="lin" valueType="num">
                                      <p:cBhvr>
                                        <p:cTn id="26" dur="1000" fill="hold"/>
                                        <p:tgtEl>
                                          <p:spTgt spid="18438"/>
                                        </p:tgtEl>
                                        <p:attrNameLst>
                                          <p:attrName>ppt_x</p:attrName>
                                        </p:attrNameLst>
                                      </p:cBhvr>
                                      <p:tavLst>
                                        <p:tav tm="0">
                                          <p:val>
                                            <p:strVal val="#ppt_x"/>
                                          </p:val>
                                        </p:tav>
                                        <p:tav tm="100000">
                                          <p:val>
                                            <p:strVal val="#ppt_x"/>
                                          </p:val>
                                        </p:tav>
                                      </p:tavLst>
                                    </p:anim>
                                    <p:anim calcmode="lin" valueType="num">
                                      <p:cBhvr>
                                        <p:cTn id="27" dur="1000" fill="hold"/>
                                        <p:tgtEl>
                                          <p:spTgt spid="18438"/>
                                        </p:tgtEl>
                                        <p:attrNameLst>
                                          <p:attrName>ppt_y</p:attrName>
                                        </p:attrNameLst>
                                      </p:cBhvr>
                                      <p:tavLst>
                                        <p:tav tm="0">
                                          <p:val>
                                            <p:strVal val="#ppt_y-.1"/>
                                          </p:val>
                                        </p:tav>
                                        <p:tav tm="100000">
                                          <p:val>
                                            <p:strVal val="#ppt_y"/>
                                          </p:val>
                                        </p:tav>
                                      </p:tavLst>
                                    </p:anim>
                                  </p:childTnLst>
                                </p:cTn>
                              </p:par>
                              <p:par>
                                <p:cTn id="28" presetID="8" presetClass="entr" presetSubtype="32" fill="hold" nodeType="withEffect">
                                  <p:stCondLst>
                                    <p:cond delay="0"/>
                                  </p:stCondLst>
                                  <p:childTnLst>
                                    <p:set>
                                      <p:cBhvr>
                                        <p:cTn id="29" dur="1" fill="hold">
                                          <p:stCondLst>
                                            <p:cond delay="0"/>
                                          </p:stCondLst>
                                        </p:cTn>
                                        <p:tgtEl>
                                          <p:spTgt spid="26633"/>
                                        </p:tgtEl>
                                        <p:attrNameLst>
                                          <p:attrName>style.visibility</p:attrName>
                                        </p:attrNameLst>
                                      </p:cBhvr>
                                      <p:to>
                                        <p:strVal val="visible"/>
                                      </p:to>
                                    </p:set>
                                    <p:animEffect transition="in" filter="diamond(out)">
                                      <p:cBhvr>
                                        <p:cTn id="30" dur="2000"/>
                                        <p:tgtEl>
                                          <p:spTgt spid="266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8439"/>
                                        </p:tgtEl>
                                        <p:attrNameLst>
                                          <p:attrName>style.visibility</p:attrName>
                                        </p:attrNameLst>
                                      </p:cBhvr>
                                      <p:to>
                                        <p:strVal val="visible"/>
                                      </p:to>
                                    </p:set>
                                    <p:animEffect transition="in" filter="fade">
                                      <p:cBhvr>
                                        <p:cTn id="35" dur="1000"/>
                                        <p:tgtEl>
                                          <p:spTgt spid="18439"/>
                                        </p:tgtEl>
                                      </p:cBhvr>
                                    </p:animEffect>
                                    <p:anim calcmode="lin" valueType="num">
                                      <p:cBhvr>
                                        <p:cTn id="36" dur="1000" fill="hold"/>
                                        <p:tgtEl>
                                          <p:spTgt spid="18439"/>
                                        </p:tgtEl>
                                        <p:attrNameLst>
                                          <p:attrName>ppt_x</p:attrName>
                                        </p:attrNameLst>
                                      </p:cBhvr>
                                      <p:tavLst>
                                        <p:tav tm="0">
                                          <p:val>
                                            <p:strVal val="#ppt_x"/>
                                          </p:val>
                                        </p:tav>
                                        <p:tav tm="100000">
                                          <p:val>
                                            <p:strVal val="#ppt_x"/>
                                          </p:val>
                                        </p:tav>
                                      </p:tavLst>
                                    </p:anim>
                                    <p:anim calcmode="lin" valueType="num">
                                      <p:cBhvr>
                                        <p:cTn id="37"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18441"/>
                                        </p:tgtEl>
                                        <p:attrNameLst>
                                          <p:attrName>style.visibility</p:attrName>
                                        </p:attrNameLst>
                                      </p:cBhvr>
                                      <p:to>
                                        <p:strVal val="visible"/>
                                      </p:to>
                                    </p:set>
                                    <p:animEffect transition="in" filter="fade">
                                      <p:cBhvr>
                                        <p:cTn id="42" dur="1000"/>
                                        <p:tgtEl>
                                          <p:spTgt spid="18441"/>
                                        </p:tgtEl>
                                      </p:cBhvr>
                                    </p:animEffect>
                                    <p:anim calcmode="lin" valueType="num">
                                      <p:cBhvr>
                                        <p:cTn id="43" dur="1000" fill="hold"/>
                                        <p:tgtEl>
                                          <p:spTgt spid="18441"/>
                                        </p:tgtEl>
                                        <p:attrNameLst>
                                          <p:attrName>ppt_x</p:attrName>
                                        </p:attrNameLst>
                                      </p:cBhvr>
                                      <p:tavLst>
                                        <p:tav tm="0">
                                          <p:val>
                                            <p:strVal val="#ppt_x"/>
                                          </p:val>
                                        </p:tav>
                                        <p:tav tm="100000">
                                          <p:val>
                                            <p:strVal val="#ppt_x"/>
                                          </p:val>
                                        </p:tav>
                                      </p:tavLst>
                                    </p:anim>
                                    <p:anim calcmode="lin" valueType="num">
                                      <p:cBhvr>
                                        <p:cTn id="44"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xmlns="" id="{E85F2DD8-BA35-3B10-59E8-43724F08CAFA}"/>
              </a:ext>
            </a:extLst>
          </p:cNvPr>
          <p:cNvSpPr txBox="1">
            <a:spLocks noChangeArrowheads="1"/>
          </p:cNvSpPr>
          <p:nvPr/>
        </p:nvSpPr>
        <p:spPr bwMode="auto">
          <a:xfrm>
            <a:off x="2554288" y="2205038"/>
            <a:ext cx="5257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3200" u="none" dirty="0">
                <a:solidFill>
                  <a:srgbClr val="FF0000"/>
                </a:solidFill>
                <a:latin typeface="Arial" panose="020B0604020202020204" pitchFamily="34" charset="0"/>
              </a:rPr>
              <a:t>Thank you for your attention</a:t>
            </a:r>
            <a:endParaRPr lang="en-US" altLang="ar-DZ" sz="3200" u="none" dirty="0">
              <a:solidFill>
                <a:srgbClr val="FF0000"/>
              </a:solidFill>
              <a:latin typeface="Arial" panose="020B0604020202020204" pitchFamily="34" charset="0"/>
            </a:endParaRPr>
          </a:p>
        </p:txBody>
      </p:sp>
      <p:sp>
        <p:nvSpPr>
          <p:cNvPr id="29699" name="Text Box 3">
            <a:extLst>
              <a:ext uri="{FF2B5EF4-FFF2-40B4-BE49-F238E27FC236}">
                <a16:creationId xmlns:a16="http://schemas.microsoft.com/office/drawing/2014/main" xmlns="" id="{E454CD6D-04FB-4301-0101-BE50C09719A3}"/>
              </a:ext>
            </a:extLst>
          </p:cNvPr>
          <p:cNvSpPr txBox="1">
            <a:spLocks noChangeArrowheads="1"/>
          </p:cNvSpPr>
          <p:nvPr/>
        </p:nvSpPr>
        <p:spPr bwMode="auto">
          <a:xfrm>
            <a:off x="250825" y="4508500"/>
            <a:ext cx="33845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ar-DZ" altLang="en-US" sz="4000" b="0" u="none">
                <a:solidFill>
                  <a:srgbClr val="000099"/>
                </a:solidFill>
                <a:latin typeface="Arial" panose="020B0604020202020204" pitchFamily="34" charset="0"/>
              </a:rPr>
              <a:t>و شـــكــــرا</a:t>
            </a:r>
            <a:endParaRPr lang="fr-FR" altLang="en-US" sz="4000" b="0" u="none">
              <a:solidFill>
                <a:srgbClr val="000099"/>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to="" calcmode="lin" valueType="num">
                                      <p:cBhvr>
                                        <p:cTn id="7" dur="1" fill="hold"/>
                                        <p:tgtEl>
                                          <p:spTgt spid="29698"/>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 to="" calcmode="lin" valueType="num">
                                      <p:cBhvr>
                                        <p:cTn id="11" dur="1" fill="hold"/>
                                        <p:tgtEl>
                                          <p:spTgt spid="296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8BA775-55E3-059C-69F1-B234205AF5B4}"/>
              </a:ext>
            </a:extLst>
          </p:cNvPr>
          <p:cNvSpPr>
            <a:spLocks noChangeArrowheads="1"/>
          </p:cNvSpPr>
          <p:nvPr/>
        </p:nvSpPr>
        <p:spPr bwMode="auto">
          <a:xfrm>
            <a:off x="0" y="57150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solidFill>
                  <a:srgbClr val="FF0000"/>
                </a:solidFill>
              </a:rPr>
              <a:t>Perspective</a:t>
            </a:r>
            <a:r>
              <a:rPr lang="en-US" altLang="en-US" b="0" u="none" dirty="0"/>
              <a:t> is the set of rules that allow you to represent the </a:t>
            </a:r>
            <a:r>
              <a:rPr lang="en-US" altLang="en-US" dirty="0">
                <a:solidFill>
                  <a:schemeClr val="accent1">
                    <a:lumMod val="50000"/>
                  </a:schemeClr>
                </a:solidFill>
              </a:rPr>
              <a:t>view</a:t>
            </a:r>
            <a:r>
              <a:rPr lang="en-US" altLang="en-US" b="0" u="none" dirty="0"/>
              <a:t> of objects or characters</a:t>
            </a:r>
            <a:endParaRPr lang="fr-FR" altLang="en-US" u="none" dirty="0"/>
          </a:p>
        </p:txBody>
      </p:sp>
      <p:sp>
        <p:nvSpPr>
          <p:cNvPr id="5" name="Rectangle 7">
            <a:extLst>
              <a:ext uri="{FF2B5EF4-FFF2-40B4-BE49-F238E27FC236}">
                <a16:creationId xmlns:a16="http://schemas.microsoft.com/office/drawing/2014/main" xmlns="" id="{6F158AC1-E0A1-EA10-2A37-A4C58AEE3855}"/>
              </a:ext>
            </a:extLst>
          </p:cNvPr>
          <p:cNvSpPr>
            <a:spLocks noChangeArrowheads="1"/>
          </p:cNvSpPr>
          <p:nvPr/>
        </p:nvSpPr>
        <p:spPr bwMode="auto">
          <a:xfrm>
            <a:off x="0" y="0"/>
            <a:ext cx="5459413"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What is a </a:t>
            </a:r>
            <a:r>
              <a:rPr lang="en-US" altLang="ar-DZ" u="none" dirty="0">
                <a:solidFill>
                  <a:srgbClr val="FF0000"/>
                </a:solidFill>
                <a:latin typeface="Arial" panose="020B0604020202020204" pitchFamily="34" charset="0"/>
              </a:rPr>
              <a:t>perspective?</a:t>
            </a:r>
          </a:p>
        </p:txBody>
      </p:sp>
      <p:sp>
        <p:nvSpPr>
          <p:cNvPr id="6" name="Ellipse 5">
            <a:extLst>
              <a:ext uri="{FF2B5EF4-FFF2-40B4-BE49-F238E27FC236}">
                <a16:creationId xmlns:a16="http://schemas.microsoft.com/office/drawing/2014/main" xmlns="" id="{39B3B738-179C-3B64-6646-8BE48E8A4E48}"/>
              </a:ext>
            </a:extLst>
          </p:cNvPr>
          <p:cNvSpPr>
            <a:spLocks noChangeArrowheads="1"/>
          </p:cNvSpPr>
          <p:nvPr/>
        </p:nvSpPr>
        <p:spPr bwMode="auto">
          <a:xfrm>
            <a:off x="214313" y="1643063"/>
            <a:ext cx="1500187" cy="642937"/>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u="none" dirty="0" err="1">
                <a:solidFill>
                  <a:srgbClr val="FF0066"/>
                </a:solidFill>
              </a:rPr>
              <a:t>Height</a:t>
            </a:r>
            <a:endParaRPr lang="fr-FR" altLang="en-US" sz="1800" u="none" dirty="0">
              <a:solidFill>
                <a:srgbClr val="FF0066"/>
              </a:solidFill>
            </a:endParaRPr>
          </a:p>
        </p:txBody>
      </p:sp>
      <p:sp>
        <p:nvSpPr>
          <p:cNvPr id="7" name="Ellipse 6">
            <a:extLst>
              <a:ext uri="{FF2B5EF4-FFF2-40B4-BE49-F238E27FC236}">
                <a16:creationId xmlns:a16="http://schemas.microsoft.com/office/drawing/2014/main" xmlns="" id="{9CF5E086-A246-9719-1AEA-34B89E2A1628}"/>
              </a:ext>
            </a:extLst>
          </p:cNvPr>
          <p:cNvSpPr>
            <a:spLocks noChangeArrowheads="1"/>
          </p:cNvSpPr>
          <p:nvPr/>
        </p:nvSpPr>
        <p:spPr bwMode="auto">
          <a:xfrm>
            <a:off x="214313" y="2500313"/>
            <a:ext cx="1500187" cy="642937"/>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u="none" dirty="0" err="1">
                <a:solidFill>
                  <a:srgbClr val="7030A0"/>
                </a:solidFill>
              </a:rPr>
              <a:t>Width</a:t>
            </a:r>
            <a:endParaRPr lang="fr-FR" altLang="en-US" sz="1800" u="none" dirty="0">
              <a:solidFill>
                <a:srgbClr val="7030A0"/>
              </a:solidFill>
            </a:endParaRPr>
          </a:p>
        </p:txBody>
      </p:sp>
      <p:sp>
        <p:nvSpPr>
          <p:cNvPr id="8" name="Ellipse 7">
            <a:extLst>
              <a:ext uri="{FF2B5EF4-FFF2-40B4-BE49-F238E27FC236}">
                <a16:creationId xmlns:a16="http://schemas.microsoft.com/office/drawing/2014/main" xmlns="" id="{B4713FA1-36C7-C1B5-6D09-F878CB2D34EC}"/>
              </a:ext>
            </a:extLst>
          </p:cNvPr>
          <p:cNvSpPr>
            <a:spLocks noChangeArrowheads="1"/>
          </p:cNvSpPr>
          <p:nvPr/>
        </p:nvSpPr>
        <p:spPr bwMode="auto">
          <a:xfrm>
            <a:off x="142875" y="3429000"/>
            <a:ext cx="1857375" cy="642938"/>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u="none" dirty="0" err="1">
                <a:solidFill>
                  <a:srgbClr val="00B050"/>
                </a:solidFill>
              </a:rPr>
              <a:t>Depth</a:t>
            </a:r>
            <a:endParaRPr lang="fr-FR" altLang="en-US" sz="1800" u="none" dirty="0">
              <a:solidFill>
                <a:srgbClr val="00B050"/>
              </a:solidFill>
            </a:endParaRPr>
          </a:p>
        </p:txBody>
      </p:sp>
      <p:pic>
        <p:nvPicPr>
          <p:cNvPr id="9" name="Picture 2">
            <a:extLst>
              <a:ext uri="{FF2B5EF4-FFF2-40B4-BE49-F238E27FC236}">
                <a16:creationId xmlns:a16="http://schemas.microsoft.com/office/drawing/2014/main" xmlns="" id="{5B218CDB-0176-5723-5B68-5D36D8BADED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625" y="1643063"/>
            <a:ext cx="2786063" cy="2487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0658" name="Picture 2">
            <a:extLst>
              <a:ext uri="{FF2B5EF4-FFF2-40B4-BE49-F238E27FC236}">
                <a16:creationId xmlns:a16="http://schemas.microsoft.com/office/drawing/2014/main" xmlns="" id="{06D9AB70-FF22-808A-D7EB-EDE95CB9686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13" y="1071563"/>
            <a:ext cx="2928937" cy="300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B794FACE-2F80-67F3-E781-0DD0C26C3B76}"/>
              </a:ext>
            </a:extLst>
          </p:cNvPr>
          <p:cNvSpPr>
            <a:spLocks noChangeArrowheads="1"/>
          </p:cNvSpPr>
          <p:nvPr/>
        </p:nvSpPr>
        <p:spPr bwMode="auto">
          <a:xfrm>
            <a:off x="285750" y="5842000"/>
            <a:ext cx="88582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dirty="0">
                <a:solidFill>
                  <a:srgbClr val="FF0000"/>
                </a:solidFill>
              </a:rPr>
              <a:t>Perspective is the art and technique of representing an object in 3Dimension on a flat surface. (Example a sheet of paper, a wall, a screen...)</a:t>
            </a:r>
            <a:endParaRPr lang="fr-FR" altLang="en-US" dirty="0">
              <a:solidFill>
                <a:srgbClr val="FF0000"/>
              </a:solidFill>
            </a:endParaRPr>
          </a:p>
        </p:txBody>
      </p:sp>
      <p:sp>
        <p:nvSpPr>
          <p:cNvPr id="24" name="Rectangle 23">
            <a:extLst>
              <a:ext uri="{FF2B5EF4-FFF2-40B4-BE49-F238E27FC236}">
                <a16:creationId xmlns:a16="http://schemas.microsoft.com/office/drawing/2014/main" xmlns="" id="{AE848286-F91F-A8D7-D9AD-2CC3FCF38BC3}"/>
              </a:ext>
            </a:extLst>
          </p:cNvPr>
          <p:cNvSpPr>
            <a:spLocks noChangeArrowheads="1"/>
          </p:cNvSpPr>
          <p:nvPr/>
        </p:nvSpPr>
        <p:spPr bwMode="auto">
          <a:xfrm>
            <a:off x="214313" y="1214438"/>
            <a:ext cx="89296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In three-dimensions (H, L and P), on a flat surface,</a:t>
            </a:r>
            <a:endParaRPr lang="fr-FR" altLang="en-US" dirty="0"/>
          </a:p>
        </p:txBody>
      </p:sp>
      <p:sp>
        <p:nvSpPr>
          <p:cNvPr id="25" name="Rectangle 24">
            <a:extLst>
              <a:ext uri="{FF2B5EF4-FFF2-40B4-BE49-F238E27FC236}">
                <a16:creationId xmlns:a16="http://schemas.microsoft.com/office/drawing/2014/main" xmlns="" id="{04440B51-D35A-A2C8-056B-B3CED221D34E}"/>
              </a:ext>
            </a:extLst>
          </p:cNvPr>
          <p:cNvSpPr>
            <a:spLocks noChangeArrowheads="1"/>
          </p:cNvSpPr>
          <p:nvPr/>
        </p:nvSpPr>
        <p:spPr bwMode="auto">
          <a:xfrm>
            <a:off x="4429125" y="4714875"/>
            <a:ext cx="4572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taking into account the effects of </a:t>
            </a:r>
            <a:r>
              <a:rPr lang="en-US" altLang="en-US" u="none" dirty="0">
                <a:solidFill>
                  <a:srgbClr val="FF0000"/>
                </a:solidFill>
              </a:rPr>
              <a:t>distance</a:t>
            </a:r>
            <a:r>
              <a:rPr lang="en-US" altLang="en-US" b="0" u="none" dirty="0"/>
              <a:t> and their position in space relative to the </a:t>
            </a:r>
            <a:r>
              <a:rPr lang="en-US" altLang="en-US" dirty="0">
                <a:solidFill>
                  <a:schemeClr val="accent1">
                    <a:lumMod val="50000"/>
                  </a:schemeClr>
                </a:solidFill>
              </a:rPr>
              <a:t>observer</a:t>
            </a:r>
            <a:r>
              <a:rPr lang="en-US" altLang="en-US" b="0" u="none" dirty="0"/>
              <a:t>.</a:t>
            </a:r>
            <a:endParaRPr lang="fr-FR" altLang="en-US" dirty="0"/>
          </a:p>
        </p:txBody>
      </p:sp>
      <p:cxnSp>
        <p:nvCxnSpPr>
          <p:cNvPr id="27" name="Connecteur droit 26">
            <a:extLst>
              <a:ext uri="{FF2B5EF4-FFF2-40B4-BE49-F238E27FC236}">
                <a16:creationId xmlns:a16="http://schemas.microsoft.com/office/drawing/2014/main" xmlns="" id="{03F92E8B-F432-2338-EF84-9AFD8E91CDE5}"/>
              </a:ext>
            </a:extLst>
          </p:cNvPr>
          <p:cNvCxnSpPr>
            <a:cxnSpLocks noChangeShapeType="1"/>
          </p:cNvCxnSpPr>
          <p:nvPr/>
        </p:nvCxnSpPr>
        <p:spPr bwMode="auto">
          <a:xfrm rot="10800000">
            <a:off x="1714500" y="2928938"/>
            <a:ext cx="1500188" cy="1071562"/>
          </a:xfrm>
          <a:prstGeom prst="line">
            <a:avLst/>
          </a:prstGeom>
          <a:noFill/>
          <a:ln w="38100" algn="ctr">
            <a:solidFill>
              <a:srgbClr val="00B050"/>
            </a:solidFill>
            <a:round/>
            <a:headEnd/>
            <a:tailEnd/>
          </a:ln>
          <a:extLst>
            <a:ext uri="{909E8E84-426E-40DD-AFC4-6F175D3DCCD1}">
              <a14:hiddenFill xmlns:a14="http://schemas.microsoft.com/office/drawing/2010/main" xmlns="">
                <a:noFill/>
              </a14:hiddenFill>
            </a:ext>
          </a:extLst>
        </p:spPr>
      </p:cxnSp>
      <p:grpSp>
        <p:nvGrpSpPr>
          <p:cNvPr id="2" name="Groupe 38">
            <a:extLst>
              <a:ext uri="{FF2B5EF4-FFF2-40B4-BE49-F238E27FC236}">
                <a16:creationId xmlns:a16="http://schemas.microsoft.com/office/drawing/2014/main" xmlns="" id="{8C3A6EE6-61E7-0B68-FDCD-A980F4437FC0}"/>
              </a:ext>
            </a:extLst>
          </p:cNvPr>
          <p:cNvGrpSpPr>
            <a:grpSpLocks/>
          </p:cNvGrpSpPr>
          <p:nvPr/>
        </p:nvGrpSpPr>
        <p:grpSpPr bwMode="auto">
          <a:xfrm rot="-806217">
            <a:off x="142875" y="4060825"/>
            <a:ext cx="3797300" cy="1681163"/>
            <a:chOff x="235766" y="4214794"/>
            <a:chExt cx="3796992" cy="1680473"/>
          </a:xfrm>
        </p:grpSpPr>
        <p:pic>
          <p:nvPicPr>
            <p:cNvPr id="8210" name="Picture 10">
              <a:extLst>
                <a:ext uri="{FF2B5EF4-FFF2-40B4-BE49-F238E27FC236}">
                  <a16:creationId xmlns:a16="http://schemas.microsoft.com/office/drawing/2014/main" xmlns="" id="{DA1A8076-F3BE-81C2-A4EF-03F68CBC5E6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5599971">
              <a:off x="247673" y="4939489"/>
              <a:ext cx="762000"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8211" name="Picture 3">
              <a:extLst>
                <a:ext uri="{FF2B5EF4-FFF2-40B4-BE49-F238E27FC236}">
                  <a16:creationId xmlns:a16="http://schemas.microsoft.com/office/drawing/2014/main" xmlns="" id="{49E73142-07BE-2D47-5703-E730AC048C4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10534033">
              <a:off x="2632583" y="4266492"/>
              <a:ext cx="1400175"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cxnSp>
          <p:nvCxnSpPr>
            <p:cNvPr id="8212" name="Connecteur droit 14">
              <a:extLst>
                <a:ext uri="{FF2B5EF4-FFF2-40B4-BE49-F238E27FC236}">
                  <a16:creationId xmlns:a16="http://schemas.microsoft.com/office/drawing/2014/main" xmlns="" id="{72BC24B8-AA81-94BB-BAD3-F24E63A7E724}"/>
                </a:ext>
              </a:extLst>
            </p:cNvPr>
            <p:cNvCxnSpPr>
              <a:cxnSpLocks noChangeShapeType="1"/>
            </p:cNvCxnSpPr>
            <p:nvPr/>
          </p:nvCxnSpPr>
          <p:spPr bwMode="auto">
            <a:xfrm flipV="1">
              <a:off x="857223" y="4357694"/>
              <a:ext cx="2786082" cy="857256"/>
            </a:xfrm>
            <a:prstGeom prst="line">
              <a:avLst/>
            </a:prstGeom>
            <a:noFill/>
            <a:ln w="9525" algn="ctr">
              <a:solidFill>
                <a:srgbClr val="FF0066"/>
              </a:solidFill>
              <a:prstDash val="lgDash"/>
              <a:round/>
              <a:headEnd/>
              <a:tailEnd/>
            </a:ln>
            <a:extLst>
              <a:ext uri="{909E8E84-426E-40DD-AFC4-6F175D3DCCD1}">
                <a14:hiddenFill xmlns:a14="http://schemas.microsoft.com/office/drawing/2010/main" xmlns="">
                  <a:noFill/>
                </a14:hiddenFill>
              </a:ext>
            </a:extLst>
          </p:spPr>
        </p:cxnSp>
        <p:cxnSp>
          <p:nvCxnSpPr>
            <p:cNvPr id="8213" name="Connecteur droit 18">
              <a:extLst>
                <a:ext uri="{FF2B5EF4-FFF2-40B4-BE49-F238E27FC236}">
                  <a16:creationId xmlns:a16="http://schemas.microsoft.com/office/drawing/2014/main" xmlns="" id="{C66F61FB-DB03-C9B3-B674-EB6710C7D476}"/>
                </a:ext>
              </a:extLst>
            </p:cNvPr>
            <p:cNvCxnSpPr>
              <a:cxnSpLocks noChangeShapeType="1"/>
            </p:cNvCxnSpPr>
            <p:nvPr/>
          </p:nvCxnSpPr>
          <p:spPr bwMode="auto">
            <a:xfrm>
              <a:off x="857223" y="5286388"/>
              <a:ext cx="2928958" cy="428628"/>
            </a:xfrm>
            <a:prstGeom prst="line">
              <a:avLst/>
            </a:prstGeom>
            <a:noFill/>
            <a:ln w="9525" algn="ctr">
              <a:solidFill>
                <a:srgbClr val="FF0066"/>
              </a:solidFill>
              <a:prstDash val="lgDash"/>
              <a:round/>
              <a:headEnd/>
              <a:tailEnd/>
            </a:ln>
            <a:extLst>
              <a:ext uri="{909E8E84-426E-40DD-AFC4-6F175D3DCCD1}">
                <a14:hiddenFill xmlns:a14="http://schemas.microsoft.com/office/drawing/2010/main" xmlns="">
                  <a:noFill/>
                </a14:hiddenFill>
              </a:ext>
            </a:extLst>
          </p:spPr>
        </p:cxnSp>
        <p:cxnSp>
          <p:nvCxnSpPr>
            <p:cNvPr id="8214" name="Connecteur droit 27">
              <a:extLst>
                <a:ext uri="{FF2B5EF4-FFF2-40B4-BE49-F238E27FC236}">
                  <a16:creationId xmlns:a16="http://schemas.microsoft.com/office/drawing/2014/main" xmlns="" id="{7E76D1A8-7320-51E0-DDE7-0239360D64B1}"/>
                </a:ext>
              </a:extLst>
            </p:cNvPr>
            <p:cNvCxnSpPr>
              <a:cxnSpLocks noChangeShapeType="1"/>
            </p:cNvCxnSpPr>
            <p:nvPr/>
          </p:nvCxnSpPr>
          <p:spPr bwMode="auto">
            <a:xfrm rot="5400000" flipH="1" flipV="1">
              <a:off x="4000496" y="4214794"/>
              <a:ext cx="1588" cy="1588"/>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grpSp>
      <p:cxnSp>
        <p:nvCxnSpPr>
          <p:cNvPr id="30" name="Connecteur droit 29">
            <a:extLst>
              <a:ext uri="{FF2B5EF4-FFF2-40B4-BE49-F238E27FC236}">
                <a16:creationId xmlns:a16="http://schemas.microsoft.com/office/drawing/2014/main" xmlns="" id="{02D23FB9-B8F0-E8D8-C2F9-8DBB50DCC52A}"/>
              </a:ext>
            </a:extLst>
          </p:cNvPr>
          <p:cNvCxnSpPr>
            <a:cxnSpLocks noChangeShapeType="1"/>
          </p:cNvCxnSpPr>
          <p:nvPr/>
        </p:nvCxnSpPr>
        <p:spPr bwMode="auto">
          <a:xfrm rot="5400000" flipH="1" flipV="1">
            <a:off x="2143919" y="2999582"/>
            <a:ext cx="2143125" cy="1587"/>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3" name="Connecteur droit 32">
            <a:extLst>
              <a:ext uri="{FF2B5EF4-FFF2-40B4-BE49-F238E27FC236}">
                <a16:creationId xmlns:a16="http://schemas.microsoft.com/office/drawing/2014/main" xmlns="" id="{67B3B250-1778-C3AF-A490-FAC1F56F1A8D}"/>
              </a:ext>
            </a:extLst>
          </p:cNvPr>
          <p:cNvCxnSpPr>
            <a:cxnSpLocks noChangeShapeType="1"/>
          </p:cNvCxnSpPr>
          <p:nvPr/>
        </p:nvCxnSpPr>
        <p:spPr bwMode="auto">
          <a:xfrm flipV="1">
            <a:off x="3214688" y="3643313"/>
            <a:ext cx="2286000" cy="357187"/>
          </a:xfrm>
          <a:prstGeom prst="line">
            <a:avLst/>
          </a:prstGeom>
          <a:noFill/>
          <a:ln w="38100" algn="ctr">
            <a:solidFill>
              <a:srgbClr val="7030A0"/>
            </a:solidFill>
            <a:round/>
            <a:headEnd/>
            <a:tailEnd/>
          </a:ln>
          <a:extLst>
            <a:ext uri="{909E8E84-426E-40DD-AFC4-6F175D3DCCD1}">
              <a14:hiddenFill xmlns:a14="http://schemas.microsoft.com/office/drawing/2010/main" xmlns="">
                <a:noFill/>
              </a14:hiddenFill>
            </a:ext>
          </a:extLst>
        </p:spPr>
      </p:cxnSp>
      <p:sp>
        <p:nvSpPr>
          <p:cNvPr id="40" name="Rectangle 39">
            <a:extLst>
              <a:ext uri="{FF2B5EF4-FFF2-40B4-BE49-F238E27FC236}">
                <a16:creationId xmlns:a16="http://schemas.microsoft.com/office/drawing/2014/main" xmlns="" id="{6DE5667C-FA1C-1071-07B1-392CDF41ACEC}"/>
              </a:ext>
            </a:extLst>
          </p:cNvPr>
          <p:cNvSpPr>
            <a:spLocks noChangeArrowheads="1"/>
          </p:cNvSpPr>
          <p:nvPr/>
        </p:nvSpPr>
        <p:spPr bwMode="auto">
          <a:xfrm>
            <a:off x="5572125" y="1000125"/>
            <a:ext cx="3357563" cy="3214688"/>
          </a:xfrm>
          <a:prstGeom prst="rect">
            <a:avLst/>
          </a:prstGeom>
          <a:noFill/>
          <a:ln w="2857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41" name="Rectangle 40">
            <a:extLst>
              <a:ext uri="{FF2B5EF4-FFF2-40B4-BE49-F238E27FC236}">
                <a16:creationId xmlns:a16="http://schemas.microsoft.com/office/drawing/2014/main" xmlns="" id="{B5076CB6-A36E-0E97-0F17-D610CD69CFF4}"/>
              </a:ext>
            </a:extLst>
          </p:cNvPr>
          <p:cNvSpPr>
            <a:spLocks noChangeArrowheads="1"/>
          </p:cNvSpPr>
          <p:nvPr/>
        </p:nvSpPr>
        <p:spPr bwMode="auto">
          <a:xfrm>
            <a:off x="2714625" y="1643063"/>
            <a:ext cx="2786063" cy="2428875"/>
          </a:xfrm>
          <a:prstGeom prst="rect">
            <a:avLst/>
          </a:prstGeom>
          <a:noFill/>
          <a:ln w="2857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par>
                                <p:cTn id="21" presetID="8" presetClass="entr" presetSubtype="3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out)">
                                      <p:cBhvr>
                                        <p:cTn id="23" dur="5000"/>
                                        <p:tgtEl>
                                          <p:spTgt spid="9"/>
                                        </p:tgtEl>
                                      </p:cBhvr>
                                    </p:animEffect>
                                  </p:childTnLst>
                                </p:cTn>
                              </p:par>
                              <p:par>
                                <p:cTn id="24" presetID="8" presetClass="entr" presetSubtype="32" fill="hold" nodeType="withEffect">
                                  <p:stCondLst>
                                    <p:cond delay="0"/>
                                  </p:stCondLst>
                                  <p:childTnLst>
                                    <p:set>
                                      <p:cBhvr>
                                        <p:cTn id="25" dur="1" fill="hold">
                                          <p:stCondLst>
                                            <p:cond delay="0"/>
                                          </p:stCondLst>
                                        </p:cTn>
                                        <p:tgtEl>
                                          <p:spTgt spid="70658"/>
                                        </p:tgtEl>
                                        <p:attrNameLst>
                                          <p:attrName>style.visibility</p:attrName>
                                        </p:attrNameLst>
                                      </p:cBhvr>
                                      <p:to>
                                        <p:strVal val="visible"/>
                                      </p:to>
                                    </p:set>
                                    <p:animEffect transition="in" filter="diamond(out)">
                                      <p:cBhvr>
                                        <p:cTn id="26" dur="5000"/>
                                        <p:tgtEl>
                                          <p:spTgt spid="706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24"/>
                                        </p:tgtEl>
                                        <p:attrNameLst>
                                          <p:attrName>style.visibility</p:attrName>
                                        </p:attrNameLst>
                                      </p:cBhvr>
                                      <p:to>
                                        <p:strVal val="visible"/>
                                      </p:to>
                                    </p:set>
                                    <p:anim calcmode="discrete" valueType="clr">
                                      <p:cBhvr override="childStyle">
                                        <p:cTn id="3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4"/>
                                        </p:tgtEl>
                                        <p:attrNameLst>
                                          <p:attrName>fillcolor</p:attrName>
                                        </p:attrNameLst>
                                      </p:cBhvr>
                                      <p:tavLst>
                                        <p:tav tm="0">
                                          <p:val>
                                            <p:clrVal>
                                              <a:schemeClr val="accent2"/>
                                            </p:clrVal>
                                          </p:val>
                                        </p:tav>
                                        <p:tav tm="50000">
                                          <p:val>
                                            <p:clrVal>
                                              <a:schemeClr val="hlink"/>
                                            </p:clrVal>
                                          </p:val>
                                        </p:tav>
                                      </p:tavLst>
                                    </p:anim>
                                    <p:set>
                                      <p:cBhvr>
                                        <p:cTn id="33" dur="80"/>
                                        <p:tgtEl>
                                          <p:spTgt spid="24"/>
                                        </p:tgtEl>
                                        <p:attrNameLst>
                                          <p:attrName>fill.type</p:attrName>
                                        </p:attrNameLst>
                                      </p:cBhvr>
                                      <p:to>
                                        <p:strVal val="solid"/>
                                      </p:to>
                                    </p:set>
                                  </p:childTnLst>
                                </p:cTn>
                              </p:par>
                              <p:par>
                                <p:cTn id="34" presetID="2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par>
                                <p:cTn id="38" presetID="26"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290">
                                          <p:stCondLst>
                                            <p:cond delay="0"/>
                                          </p:stCondLst>
                                        </p:cTn>
                                        <p:tgtEl>
                                          <p:spTgt spid="30"/>
                                        </p:tgtEl>
                                      </p:cBhvr>
                                    </p:animEffect>
                                    <p:anim calcmode="lin" valueType="num">
                                      <p:cBhvr>
                                        <p:cTn id="41"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46" dur="13">
                                          <p:stCondLst>
                                            <p:cond delay="325"/>
                                          </p:stCondLst>
                                        </p:cTn>
                                        <p:tgtEl>
                                          <p:spTgt spid="30"/>
                                        </p:tgtEl>
                                      </p:cBhvr>
                                      <p:to x="100000" y="60000"/>
                                    </p:animScale>
                                    <p:animScale>
                                      <p:cBhvr>
                                        <p:cTn id="47" dur="83" decel="50000">
                                          <p:stCondLst>
                                            <p:cond delay="338"/>
                                          </p:stCondLst>
                                        </p:cTn>
                                        <p:tgtEl>
                                          <p:spTgt spid="30"/>
                                        </p:tgtEl>
                                      </p:cBhvr>
                                      <p:to x="100000" y="100000"/>
                                    </p:animScale>
                                    <p:animScale>
                                      <p:cBhvr>
                                        <p:cTn id="48" dur="13">
                                          <p:stCondLst>
                                            <p:cond delay="656"/>
                                          </p:stCondLst>
                                        </p:cTn>
                                        <p:tgtEl>
                                          <p:spTgt spid="30"/>
                                        </p:tgtEl>
                                      </p:cBhvr>
                                      <p:to x="100000" y="80000"/>
                                    </p:animScale>
                                    <p:animScale>
                                      <p:cBhvr>
                                        <p:cTn id="49" dur="83" decel="50000">
                                          <p:stCondLst>
                                            <p:cond delay="669"/>
                                          </p:stCondLst>
                                        </p:cTn>
                                        <p:tgtEl>
                                          <p:spTgt spid="30"/>
                                        </p:tgtEl>
                                      </p:cBhvr>
                                      <p:to x="100000" y="100000"/>
                                    </p:animScale>
                                    <p:animScale>
                                      <p:cBhvr>
                                        <p:cTn id="50" dur="13">
                                          <p:stCondLst>
                                            <p:cond delay="821"/>
                                          </p:stCondLst>
                                        </p:cTn>
                                        <p:tgtEl>
                                          <p:spTgt spid="30"/>
                                        </p:tgtEl>
                                      </p:cBhvr>
                                      <p:to x="100000" y="90000"/>
                                    </p:animScale>
                                    <p:animScale>
                                      <p:cBhvr>
                                        <p:cTn id="51" dur="83" decel="50000">
                                          <p:stCondLst>
                                            <p:cond delay="834"/>
                                          </p:stCondLst>
                                        </p:cTn>
                                        <p:tgtEl>
                                          <p:spTgt spid="30"/>
                                        </p:tgtEl>
                                      </p:cBhvr>
                                      <p:to x="100000" y="100000"/>
                                    </p:animScale>
                                    <p:animScale>
                                      <p:cBhvr>
                                        <p:cTn id="52" dur="13">
                                          <p:stCondLst>
                                            <p:cond delay="904"/>
                                          </p:stCondLst>
                                        </p:cTn>
                                        <p:tgtEl>
                                          <p:spTgt spid="30"/>
                                        </p:tgtEl>
                                      </p:cBhvr>
                                      <p:to x="100000" y="95000"/>
                                    </p:animScale>
                                    <p:animScale>
                                      <p:cBhvr>
                                        <p:cTn id="53" dur="83" decel="50000">
                                          <p:stCondLst>
                                            <p:cond delay="917"/>
                                          </p:stCondLst>
                                        </p:cTn>
                                        <p:tgtEl>
                                          <p:spTgt spid="30"/>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childTnLst>
                                </p:cTn>
                              </p:par>
                              <p:par>
                                <p:cTn id="60" presetID="26"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80">
                                          <p:stCondLst>
                                            <p:cond delay="0"/>
                                          </p:stCondLst>
                                        </p:cTn>
                                        <p:tgtEl>
                                          <p:spTgt spid="33"/>
                                        </p:tgtEl>
                                      </p:cBhvr>
                                    </p:animEffect>
                                    <p:anim calcmode="lin" valueType="num">
                                      <p:cBhvr>
                                        <p:cTn id="6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8" dur="26">
                                          <p:stCondLst>
                                            <p:cond delay="650"/>
                                          </p:stCondLst>
                                        </p:cTn>
                                        <p:tgtEl>
                                          <p:spTgt spid="33"/>
                                        </p:tgtEl>
                                      </p:cBhvr>
                                      <p:to x="100000" y="60000"/>
                                    </p:animScale>
                                    <p:animScale>
                                      <p:cBhvr>
                                        <p:cTn id="69" dur="166" decel="50000">
                                          <p:stCondLst>
                                            <p:cond delay="676"/>
                                          </p:stCondLst>
                                        </p:cTn>
                                        <p:tgtEl>
                                          <p:spTgt spid="33"/>
                                        </p:tgtEl>
                                      </p:cBhvr>
                                      <p:to x="100000" y="100000"/>
                                    </p:animScale>
                                    <p:animScale>
                                      <p:cBhvr>
                                        <p:cTn id="70" dur="26">
                                          <p:stCondLst>
                                            <p:cond delay="1312"/>
                                          </p:stCondLst>
                                        </p:cTn>
                                        <p:tgtEl>
                                          <p:spTgt spid="33"/>
                                        </p:tgtEl>
                                      </p:cBhvr>
                                      <p:to x="100000" y="80000"/>
                                    </p:animScale>
                                    <p:animScale>
                                      <p:cBhvr>
                                        <p:cTn id="71" dur="166" decel="50000">
                                          <p:stCondLst>
                                            <p:cond delay="1338"/>
                                          </p:stCondLst>
                                        </p:cTn>
                                        <p:tgtEl>
                                          <p:spTgt spid="33"/>
                                        </p:tgtEl>
                                      </p:cBhvr>
                                      <p:to x="100000" y="100000"/>
                                    </p:animScale>
                                    <p:animScale>
                                      <p:cBhvr>
                                        <p:cTn id="72" dur="26">
                                          <p:stCondLst>
                                            <p:cond delay="1642"/>
                                          </p:stCondLst>
                                        </p:cTn>
                                        <p:tgtEl>
                                          <p:spTgt spid="33"/>
                                        </p:tgtEl>
                                      </p:cBhvr>
                                      <p:to x="100000" y="90000"/>
                                    </p:animScale>
                                    <p:animScale>
                                      <p:cBhvr>
                                        <p:cTn id="73" dur="166" decel="50000">
                                          <p:stCondLst>
                                            <p:cond delay="1668"/>
                                          </p:stCondLst>
                                        </p:cTn>
                                        <p:tgtEl>
                                          <p:spTgt spid="33"/>
                                        </p:tgtEl>
                                      </p:cBhvr>
                                      <p:to x="100000" y="100000"/>
                                    </p:animScale>
                                    <p:animScale>
                                      <p:cBhvr>
                                        <p:cTn id="74" dur="26">
                                          <p:stCondLst>
                                            <p:cond delay="1808"/>
                                          </p:stCondLst>
                                        </p:cTn>
                                        <p:tgtEl>
                                          <p:spTgt spid="33"/>
                                        </p:tgtEl>
                                      </p:cBhvr>
                                      <p:to x="100000" y="95000"/>
                                    </p:animScale>
                                    <p:animScale>
                                      <p:cBhvr>
                                        <p:cTn id="75" dur="166" decel="50000">
                                          <p:stCondLst>
                                            <p:cond delay="1834"/>
                                          </p:stCondLst>
                                        </p:cTn>
                                        <p:tgtEl>
                                          <p:spTgt spid="33"/>
                                        </p:tgtEl>
                                      </p:cBhvr>
                                      <p:to x="100000" y="100000"/>
                                    </p:animScale>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childTnLst>
                                </p:cTn>
                              </p:par>
                              <p:par>
                                <p:cTn id="82" presetID="26"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80">
                                          <p:stCondLst>
                                            <p:cond delay="0"/>
                                          </p:stCondLst>
                                        </p:cTn>
                                        <p:tgtEl>
                                          <p:spTgt spid="27"/>
                                        </p:tgtEl>
                                      </p:cBhvr>
                                    </p:animEffect>
                                    <p:anim calcmode="lin" valueType="num">
                                      <p:cBhvr>
                                        <p:cTn id="8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0" dur="26">
                                          <p:stCondLst>
                                            <p:cond delay="650"/>
                                          </p:stCondLst>
                                        </p:cTn>
                                        <p:tgtEl>
                                          <p:spTgt spid="27"/>
                                        </p:tgtEl>
                                      </p:cBhvr>
                                      <p:to x="100000" y="60000"/>
                                    </p:animScale>
                                    <p:animScale>
                                      <p:cBhvr>
                                        <p:cTn id="91" dur="166" decel="50000">
                                          <p:stCondLst>
                                            <p:cond delay="676"/>
                                          </p:stCondLst>
                                        </p:cTn>
                                        <p:tgtEl>
                                          <p:spTgt spid="27"/>
                                        </p:tgtEl>
                                      </p:cBhvr>
                                      <p:to x="100000" y="100000"/>
                                    </p:animScale>
                                    <p:animScale>
                                      <p:cBhvr>
                                        <p:cTn id="92" dur="26">
                                          <p:stCondLst>
                                            <p:cond delay="1312"/>
                                          </p:stCondLst>
                                        </p:cTn>
                                        <p:tgtEl>
                                          <p:spTgt spid="27"/>
                                        </p:tgtEl>
                                      </p:cBhvr>
                                      <p:to x="100000" y="80000"/>
                                    </p:animScale>
                                    <p:animScale>
                                      <p:cBhvr>
                                        <p:cTn id="93" dur="166" decel="50000">
                                          <p:stCondLst>
                                            <p:cond delay="1338"/>
                                          </p:stCondLst>
                                        </p:cTn>
                                        <p:tgtEl>
                                          <p:spTgt spid="27"/>
                                        </p:tgtEl>
                                      </p:cBhvr>
                                      <p:to x="100000" y="100000"/>
                                    </p:animScale>
                                    <p:animScale>
                                      <p:cBhvr>
                                        <p:cTn id="94" dur="26">
                                          <p:stCondLst>
                                            <p:cond delay="1642"/>
                                          </p:stCondLst>
                                        </p:cTn>
                                        <p:tgtEl>
                                          <p:spTgt spid="27"/>
                                        </p:tgtEl>
                                      </p:cBhvr>
                                      <p:to x="100000" y="90000"/>
                                    </p:animScale>
                                    <p:animScale>
                                      <p:cBhvr>
                                        <p:cTn id="95" dur="166" decel="50000">
                                          <p:stCondLst>
                                            <p:cond delay="1668"/>
                                          </p:stCondLst>
                                        </p:cTn>
                                        <p:tgtEl>
                                          <p:spTgt spid="27"/>
                                        </p:tgtEl>
                                      </p:cBhvr>
                                      <p:to x="100000" y="100000"/>
                                    </p:animScale>
                                    <p:animScale>
                                      <p:cBhvr>
                                        <p:cTn id="96" dur="26">
                                          <p:stCondLst>
                                            <p:cond delay="1808"/>
                                          </p:stCondLst>
                                        </p:cTn>
                                        <p:tgtEl>
                                          <p:spTgt spid="27"/>
                                        </p:tgtEl>
                                      </p:cBhvr>
                                      <p:to x="100000" y="95000"/>
                                    </p:animScale>
                                    <p:animScale>
                                      <p:cBhvr>
                                        <p:cTn id="97" dur="166" decel="50000">
                                          <p:stCondLst>
                                            <p:cond delay="1834"/>
                                          </p:stCondLst>
                                        </p:cTn>
                                        <p:tgtEl>
                                          <p:spTgt spid="27"/>
                                        </p:tgtEl>
                                      </p:cBhvr>
                                      <p:to x="100000" y="100000"/>
                                    </p:animScale>
                                  </p:childTnLst>
                                </p:cTn>
                              </p:par>
                            </p:childTnLst>
                          </p:cTn>
                        </p:par>
                        <p:par>
                          <p:cTn id="98" fill="hold" nodeType="afterGroup">
                            <p:stCondLst>
                              <p:cond delay="2000"/>
                            </p:stCondLst>
                            <p:childTnLst>
                              <p:par>
                                <p:cTn id="99" presetID="47" presetClass="entr" presetSubtype="0"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par>
                                <p:cTn id="104" presetID="8" presetClass="entr" presetSubtype="32" fill="hold" nodeType="with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diamond(out)">
                                      <p:cBhvr>
                                        <p:cTn id="106" dur="2000"/>
                                        <p:tgtEl>
                                          <p:spTgt spid="2"/>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nodeType="click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2000" fill="hold"/>
                                        <p:tgtEl>
                                          <p:spTgt spid="11"/>
                                        </p:tgtEl>
                                        <p:attrNameLst>
                                          <p:attrName>ppt_w</p:attrName>
                                        </p:attrNameLst>
                                      </p:cBhvr>
                                      <p:tavLst>
                                        <p:tav tm="0">
                                          <p:val>
                                            <p:fltVal val="0"/>
                                          </p:val>
                                        </p:tav>
                                        <p:tav tm="100000">
                                          <p:val>
                                            <p:strVal val="#ppt_w"/>
                                          </p:val>
                                        </p:tav>
                                      </p:tavLst>
                                    </p:anim>
                                    <p:anim calcmode="lin" valueType="num">
                                      <p:cBhvr>
                                        <p:cTn id="112" dur="2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6" presetClass="entr" presetSubtype="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down)">
                                      <p:cBhvr>
                                        <p:cTn id="117" dur="580">
                                          <p:stCondLst>
                                            <p:cond delay="0"/>
                                          </p:stCondLst>
                                        </p:cTn>
                                        <p:tgtEl>
                                          <p:spTgt spid="40"/>
                                        </p:tgtEl>
                                      </p:cBhvr>
                                    </p:animEffect>
                                    <p:anim calcmode="lin" valueType="num">
                                      <p:cBhvr>
                                        <p:cTn id="11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23" dur="26">
                                          <p:stCondLst>
                                            <p:cond delay="650"/>
                                          </p:stCondLst>
                                        </p:cTn>
                                        <p:tgtEl>
                                          <p:spTgt spid="40"/>
                                        </p:tgtEl>
                                      </p:cBhvr>
                                      <p:to x="100000" y="60000"/>
                                    </p:animScale>
                                    <p:animScale>
                                      <p:cBhvr>
                                        <p:cTn id="124" dur="166" decel="50000">
                                          <p:stCondLst>
                                            <p:cond delay="676"/>
                                          </p:stCondLst>
                                        </p:cTn>
                                        <p:tgtEl>
                                          <p:spTgt spid="40"/>
                                        </p:tgtEl>
                                      </p:cBhvr>
                                      <p:to x="100000" y="100000"/>
                                    </p:animScale>
                                    <p:animScale>
                                      <p:cBhvr>
                                        <p:cTn id="125" dur="26">
                                          <p:stCondLst>
                                            <p:cond delay="1312"/>
                                          </p:stCondLst>
                                        </p:cTn>
                                        <p:tgtEl>
                                          <p:spTgt spid="40"/>
                                        </p:tgtEl>
                                      </p:cBhvr>
                                      <p:to x="100000" y="80000"/>
                                    </p:animScale>
                                    <p:animScale>
                                      <p:cBhvr>
                                        <p:cTn id="126" dur="166" decel="50000">
                                          <p:stCondLst>
                                            <p:cond delay="1338"/>
                                          </p:stCondLst>
                                        </p:cTn>
                                        <p:tgtEl>
                                          <p:spTgt spid="40"/>
                                        </p:tgtEl>
                                      </p:cBhvr>
                                      <p:to x="100000" y="100000"/>
                                    </p:animScale>
                                    <p:animScale>
                                      <p:cBhvr>
                                        <p:cTn id="127" dur="26">
                                          <p:stCondLst>
                                            <p:cond delay="1642"/>
                                          </p:stCondLst>
                                        </p:cTn>
                                        <p:tgtEl>
                                          <p:spTgt spid="40"/>
                                        </p:tgtEl>
                                      </p:cBhvr>
                                      <p:to x="100000" y="90000"/>
                                    </p:animScale>
                                    <p:animScale>
                                      <p:cBhvr>
                                        <p:cTn id="128" dur="166" decel="50000">
                                          <p:stCondLst>
                                            <p:cond delay="1668"/>
                                          </p:stCondLst>
                                        </p:cTn>
                                        <p:tgtEl>
                                          <p:spTgt spid="40"/>
                                        </p:tgtEl>
                                      </p:cBhvr>
                                      <p:to x="100000" y="100000"/>
                                    </p:animScale>
                                    <p:animScale>
                                      <p:cBhvr>
                                        <p:cTn id="129" dur="26">
                                          <p:stCondLst>
                                            <p:cond delay="1808"/>
                                          </p:stCondLst>
                                        </p:cTn>
                                        <p:tgtEl>
                                          <p:spTgt spid="40"/>
                                        </p:tgtEl>
                                      </p:cBhvr>
                                      <p:to x="100000" y="95000"/>
                                    </p:animScale>
                                    <p:animScale>
                                      <p:cBhvr>
                                        <p:cTn id="130" dur="166" decel="50000">
                                          <p:stCondLst>
                                            <p:cond delay="1834"/>
                                          </p:stCondLst>
                                        </p:cTn>
                                        <p:tgtEl>
                                          <p:spTgt spid="40"/>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wipe(down)">
                                      <p:cBhvr>
                                        <p:cTn id="133" dur="580">
                                          <p:stCondLst>
                                            <p:cond delay="0"/>
                                          </p:stCondLst>
                                        </p:cTn>
                                        <p:tgtEl>
                                          <p:spTgt spid="41"/>
                                        </p:tgtEl>
                                      </p:cBhvr>
                                    </p:animEffect>
                                    <p:anim calcmode="lin" valueType="num">
                                      <p:cBhvr>
                                        <p:cTn id="13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9" dur="26">
                                          <p:stCondLst>
                                            <p:cond delay="650"/>
                                          </p:stCondLst>
                                        </p:cTn>
                                        <p:tgtEl>
                                          <p:spTgt spid="41"/>
                                        </p:tgtEl>
                                      </p:cBhvr>
                                      <p:to x="100000" y="60000"/>
                                    </p:animScale>
                                    <p:animScale>
                                      <p:cBhvr>
                                        <p:cTn id="140" dur="166" decel="50000">
                                          <p:stCondLst>
                                            <p:cond delay="676"/>
                                          </p:stCondLst>
                                        </p:cTn>
                                        <p:tgtEl>
                                          <p:spTgt spid="41"/>
                                        </p:tgtEl>
                                      </p:cBhvr>
                                      <p:to x="100000" y="100000"/>
                                    </p:animScale>
                                    <p:animScale>
                                      <p:cBhvr>
                                        <p:cTn id="141" dur="26">
                                          <p:stCondLst>
                                            <p:cond delay="1312"/>
                                          </p:stCondLst>
                                        </p:cTn>
                                        <p:tgtEl>
                                          <p:spTgt spid="41"/>
                                        </p:tgtEl>
                                      </p:cBhvr>
                                      <p:to x="100000" y="80000"/>
                                    </p:animScale>
                                    <p:animScale>
                                      <p:cBhvr>
                                        <p:cTn id="142" dur="166" decel="50000">
                                          <p:stCondLst>
                                            <p:cond delay="1338"/>
                                          </p:stCondLst>
                                        </p:cTn>
                                        <p:tgtEl>
                                          <p:spTgt spid="41"/>
                                        </p:tgtEl>
                                      </p:cBhvr>
                                      <p:to x="100000" y="100000"/>
                                    </p:animScale>
                                    <p:animScale>
                                      <p:cBhvr>
                                        <p:cTn id="143" dur="26">
                                          <p:stCondLst>
                                            <p:cond delay="1642"/>
                                          </p:stCondLst>
                                        </p:cTn>
                                        <p:tgtEl>
                                          <p:spTgt spid="41"/>
                                        </p:tgtEl>
                                      </p:cBhvr>
                                      <p:to x="100000" y="90000"/>
                                    </p:animScale>
                                    <p:animScale>
                                      <p:cBhvr>
                                        <p:cTn id="144" dur="166" decel="50000">
                                          <p:stCondLst>
                                            <p:cond delay="1668"/>
                                          </p:stCondLst>
                                        </p:cTn>
                                        <p:tgtEl>
                                          <p:spTgt spid="41"/>
                                        </p:tgtEl>
                                      </p:cBhvr>
                                      <p:to x="100000" y="100000"/>
                                    </p:animScale>
                                    <p:animScale>
                                      <p:cBhvr>
                                        <p:cTn id="145" dur="26">
                                          <p:stCondLst>
                                            <p:cond delay="1808"/>
                                          </p:stCondLst>
                                        </p:cTn>
                                        <p:tgtEl>
                                          <p:spTgt spid="41"/>
                                        </p:tgtEl>
                                      </p:cBhvr>
                                      <p:to x="100000" y="95000"/>
                                    </p:animScale>
                                    <p:animScale>
                                      <p:cBhvr>
                                        <p:cTn id="146"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1" grpId="0"/>
      <p:bldP spid="24" grpId="0"/>
      <p:bldP spid="25" grpId="0"/>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BC2AA3B1-F747-AFA1-5DF4-13EC931B09E0}"/>
              </a:ext>
            </a:extLst>
          </p:cNvPr>
          <p:cNvSpPr>
            <a:spLocks noChangeArrowheads="1"/>
          </p:cNvSpPr>
          <p:nvPr/>
        </p:nvSpPr>
        <p:spPr bwMode="auto">
          <a:xfrm>
            <a:off x="684213"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rgbClr val="FF0000"/>
                </a:solidFill>
                <a:latin typeface="Arial" panose="020B0604020202020204" pitchFamily="34" charset="0"/>
              </a:rPr>
              <a:t>Types </a:t>
            </a:r>
            <a:r>
              <a:rPr lang="en-US" altLang="ar-DZ" u="none" dirty="0">
                <a:latin typeface="Arial" panose="020B0604020202020204" pitchFamily="34" charset="0"/>
              </a:rPr>
              <a:t>of Perspectives</a:t>
            </a:r>
          </a:p>
        </p:txBody>
      </p:sp>
      <p:sp>
        <p:nvSpPr>
          <p:cNvPr id="5" name="ZoneTexte 4">
            <a:extLst>
              <a:ext uri="{FF2B5EF4-FFF2-40B4-BE49-F238E27FC236}">
                <a16:creationId xmlns:a16="http://schemas.microsoft.com/office/drawing/2014/main" xmlns="" id="{275260A1-41EB-B050-2B67-2A60DDCF4FC4}"/>
              </a:ext>
            </a:extLst>
          </p:cNvPr>
          <p:cNvSpPr txBox="1">
            <a:spLocks noChangeArrowheads="1"/>
          </p:cNvSpPr>
          <p:nvPr/>
        </p:nvSpPr>
        <p:spPr bwMode="auto">
          <a:xfrm>
            <a:off x="142875" y="785813"/>
            <a:ext cx="90011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Perspective therefore makes it possible to represent the </a:t>
            </a:r>
            <a:r>
              <a:rPr lang="en-US" altLang="en-US" b="0" u="none" dirty="0">
                <a:solidFill>
                  <a:srgbClr val="FF0000"/>
                </a:solidFill>
              </a:rPr>
              <a:t>ILLUSION of depth </a:t>
            </a:r>
            <a:r>
              <a:rPr lang="en-US" altLang="en-US" b="0" u="none" dirty="0"/>
              <a:t>on a </a:t>
            </a:r>
            <a:r>
              <a:rPr lang="en-US" altLang="en-US" dirty="0">
                <a:solidFill>
                  <a:schemeClr val="accent1">
                    <a:lumMod val="50000"/>
                  </a:schemeClr>
                </a:solidFill>
              </a:rPr>
              <a:t>flat</a:t>
            </a:r>
            <a:r>
              <a:rPr lang="en-US" altLang="en-US" b="0" u="none" dirty="0"/>
              <a:t> surface</a:t>
            </a:r>
            <a:endParaRPr lang="fr-FR" altLang="en-US" b="0" u="none" dirty="0"/>
          </a:p>
        </p:txBody>
      </p:sp>
      <p:sp>
        <p:nvSpPr>
          <p:cNvPr id="6" name="ZoneTexte 5">
            <a:extLst>
              <a:ext uri="{FF2B5EF4-FFF2-40B4-BE49-F238E27FC236}">
                <a16:creationId xmlns:a16="http://schemas.microsoft.com/office/drawing/2014/main" xmlns="" id="{EC32AD64-AF96-97E1-BF5A-ECAB8AAA4B22}"/>
              </a:ext>
            </a:extLst>
          </p:cNvPr>
          <p:cNvSpPr txBox="1">
            <a:spLocks noChangeArrowheads="1"/>
          </p:cNvSpPr>
          <p:nvPr/>
        </p:nvSpPr>
        <p:spPr bwMode="auto">
          <a:xfrm>
            <a:off x="214313" y="1500188"/>
            <a:ext cx="62150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It feels like what we're looking at is real</a:t>
            </a:r>
            <a:endParaRPr lang="fr-FR" altLang="en-US" b="0" u="none" dirty="0">
              <a:solidFill>
                <a:srgbClr val="FF0000"/>
              </a:solidFill>
            </a:endParaRPr>
          </a:p>
        </p:txBody>
      </p:sp>
      <p:pic>
        <p:nvPicPr>
          <p:cNvPr id="71682" name="Picture 2">
            <a:extLst>
              <a:ext uri="{FF2B5EF4-FFF2-40B4-BE49-F238E27FC236}">
                <a16:creationId xmlns:a16="http://schemas.microsoft.com/office/drawing/2014/main" xmlns="" id="{C195113F-191B-7764-5A49-31F9659E3CD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1214438"/>
            <a:ext cx="104775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ZoneTexte 8">
            <a:extLst>
              <a:ext uri="{FF2B5EF4-FFF2-40B4-BE49-F238E27FC236}">
                <a16:creationId xmlns:a16="http://schemas.microsoft.com/office/drawing/2014/main" xmlns="" id="{C26F80B0-5E4F-9833-31A1-1DF166A94AF6}"/>
              </a:ext>
            </a:extLst>
          </p:cNvPr>
          <p:cNvSpPr txBox="1">
            <a:spLocks noChangeArrowheads="1"/>
          </p:cNvSpPr>
          <p:nvPr/>
        </p:nvSpPr>
        <p:spPr bwMode="auto">
          <a:xfrm>
            <a:off x="0" y="1928813"/>
            <a:ext cx="50720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And it is in the light of this realism that we observe</a:t>
            </a:r>
            <a:endParaRPr lang="fr-FR" altLang="en-US" b="0" u="none" dirty="0"/>
          </a:p>
        </p:txBody>
      </p:sp>
      <p:sp>
        <p:nvSpPr>
          <p:cNvPr id="10" name="Rectangle 9">
            <a:extLst>
              <a:ext uri="{FF2B5EF4-FFF2-40B4-BE49-F238E27FC236}">
                <a16:creationId xmlns:a16="http://schemas.microsoft.com/office/drawing/2014/main" xmlns="" id="{868C39A9-4426-6286-E4DD-32A57955FD12}"/>
              </a:ext>
            </a:extLst>
          </p:cNvPr>
          <p:cNvSpPr>
            <a:spLocks noChangeArrowheads="1"/>
          </p:cNvSpPr>
          <p:nvPr/>
        </p:nvSpPr>
        <p:spPr bwMode="auto">
          <a:xfrm>
            <a:off x="1571625" y="2643188"/>
            <a:ext cx="4357688" cy="428625"/>
          </a:xfrm>
          <a:prstGeom prst="rect">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a:r>
              <a:rPr lang="fr-FR" altLang="en-US" u="none" dirty="0" err="1"/>
              <a:t>several</a:t>
            </a:r>
            <a:r>
              <a:rPr lang="fr-FR" altLang="en-US" u="none" dirty="0"/>
              <a:t> </a:t>
            </a:r>
            <a:r>
              <a:rPr lang="fr-FR" altLang="en-US" u="none" dirty="0">
                <a:solidFill>
                  <a:srgbClr val="FF0000"/>
                </a:solidFill>
              </a:rPr>
              <a:t>TYPES of PERSPECTIVES</a:t>
            </a:r>
          </a:p>
        </p:txBody>
      </p:sp>
      <p:cxnSp>
        <p:nvCxnSpPr>
          <p:cNvPr id="11" name="Connecteur droit 10">
            <a:extLst>
              <a:ext uri="{FF2B5EF4-FFF2-40B4-BE49-F238E27FC236}">
                <a16:creationId xmlns:a16="http://schemas.microsoft.com/office/drawing/2014/main" xmlns="" id="{ADCB21C5-65FD-7AE9-94D9-2F6E08CB9D2A}"/>
              </a:ext>
            </a:extLst>
          </p:cNvPr>
          <p:cNvCxnSpPr>
            <a:cxnSpLocks noChangeShapeType="1"/>
            <a:stCxn id="10" idx="3"/>
          </p:cNvCxnSpPr>
          <p:nvPr/>
        </p:nvCxnSpPr>
        <p:spPr bwMode="auto">
          <a:xfrm flipV="1">
            <a:off x="5929313" y="1857375"/>
            <a:ext cx="1857375" cy="1000125"/>
          </a:xfrm>
          <a:prstGeom prst="line">
            <a:avLst/>
          </a:prstGeom>
          <a:noFill/>
          <a:ln w="38100"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13" name="Connecteur droit 12">
            <a:extLst>
              <a:ext uri="{FF2B5EF4-FFF2-40B4-BE49-F238E27FC236}">
                <a16:creationId xmlns:a16="http://schemas.microsoft.com/office/drawing/2014/main" xmlns="" id="{B11AEAF7-59EB-DB8A-81A8-86C8BA061CBD}"/>
              </a:ext>
            </a:extLst>
          </p:cNvPr>
          <p:cNvCxnSpPr>
            <a:cxnSpLocks noChangeShapeType="1"/>
          </p:cNvCxnSpPr>
          <p:nvPr/>
        </p:nvCxnSpPr>
        <p:spPr bwMode="auto">
          <a:xfrm flipV="1">
            <a:off x="1571625" y="1857375"/>
            <a:ext cx="5638800" cy="785813"/>
          </a:xfrm>
          <a:prstGeom prst="line">
            <a:avLst/>
          </a:prstGeom>
          <a:noFill/>
          <a:ln w="381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22" name="Rectangle 21">
            <a:extLst>
              <a:ext uri="{FF2B5EF4-FFF2-40B4-BE49-F238E27FC236}">
                <a16:creationId xmlns:a16="http://schemas.microsoft.com/office/drawing/2014/main" xmlns="" id="{C4D99447-07CE-53B3-7A2F-62E402A9BA1F}"/>
              </a:ext>
            </a:extLst>
          </p:cNvPr>
          <p:cNvSpPr>
            <a:spLocks noChangeArrowheads="1"/>
          </p:cNvSpPr>
          <p:nvPr/>
        </p:nvSpPr>
        <p:spPr bwMode="auto">
          <a:xfrm>
            <a:off x="500063" y="3286125"/>
            <a:ext cx="6000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t>The </a:t>
            </a:r>
            <a:r>
              <a:rPr lang="en-US" altLang="en-US" u="none" dirty="0">
                <a:solidFill>
                  <a:srgbClr val="FF0000"/>
                </a:solidFill>
              </a:rPr>
              <a:t>CAVALIER</a:t>
            </a:r>
            <a:r>
              <a:rPr lang="en-US" altLang="en-US" u="none" dirty="0"/>
              <a:t> or </a:t>
            </a:r>
            <a:r>
              <a:rPr lang="en-US" altLang="en-US" u="none" dirty="0">
                <a:solidFill>
                  <a:srgbClr val="FF0000"/>
                </a:solidFill>
              </a:rPr>
              <a:t>CUBIC PERSPECTIVE</a:t>
            </a:r>
            <a:endParaRPr lang="fr-FR" altLang="en-US" u="none" dirty="0">
              <a:solidFill>
                <a:srgbClr val="FF0000"/>
              </a:solidFill>
            </a:endParaRPr>
          </a:p>
        </p:txBody>
      </p:sp>
      <p:sp>
        <p:nvSpPr>
          <p:cNvPr id="23" name="Rectangle 22">
            <a:extLst>
              <a:ext uri="{FF2B5EF4-FFF2-40B4-BE49-F238E27FC236}">
                <a16:creationId xmlns:a16="http://schemas.microsoft.com/office/drawing/2014/main" xmlns="" id="{8977B8B1-C073-61FB-617C-052D9670F93A}"/>
              </a:ext>
            </a:extLst>
          </p:cNvPr>
          <p:cNvSpPr>
            <a:spLocks noChangeArrowheads="1"/>
          </p:cNvSpPr>
          <p:nvPr/>
        </p:nvSpPr>
        <p:spPr bwMode="auto">
          <a:xfrm>
            <a:off x="500063" y="3857625"/>
            <a:ext cx="6000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a:solidFill>
                  <a:srgbClr val="FF0000"/>
                </a:solidFill>
              </a:rPr>
              <a:t>AXONOMETRIC</a:t>
            </a:r>
            <a:r>
              <a:rPr lang="fr-FR" altLang="en-US" u="none" dirty="0"/>
              <a:t> PERSPECTIVE</a:t>
            </a:r>
            <a:endParaRPr lang="fr-FR" altLang="en-US" u="none" dirty="0">
              <a:solidFill>
                <a:srgbClr val="FF0000"/>
              </a:solidFill>
            </a:endParaRPr>
          </a:p>
        </p:txBody>
      </p:sp>
      <p:sp>
        <p:nvSpPr>
          <p:cNvPr id="25" name="Rectangle 24">
            <a:extLst>
              <a:ext uri="{FF2B5EF4-FFF2-40B4-BE49-F238E27FC236}">
                <a16:creationId xmlns:a16="http://schemas.microsoft.com/office/drawing/2014/main" xmlns="" id="{4B9CB880-1A9E-2665-2750-DE274237FAB4}"/>
              </a:ext>
            </a:extLst>
          </p:cNvPr>
          <p:cNvSpPr>
            <a:spLocks noChangeArrowheads="1"/>
          </p:cNvSpPr>
          <p:nvPr/>
        </p:nvSpPr>
        <p:spPr bwMode="auto">
          <a:xfrm>
            <a:off x="0" y="4429125"/>
            <a:ext cx="914400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u="none" dirty="0"/>
              <a:t>The </a:t>
            </a:r>
            <a:r>
              <a:rPr lang="en-US" altLang="en-US" sz="1800" u="none" dirty="0">
                <a:solidFill>
                  <a:srgbClr val="FF0000"/>
                </a:solidFill>
              </a:rPr>
              <a:t>EUCLUDIAN PERSPECTIVE </a:t>
            </a:r>
            <a:r>
              <a:rPr lang="en-US" altLang="en-US" sz="1800" u="none" dirty="0"/>
              <a:t>known as </a:t>
            </a:r>
            <a:r>
              <a:rPr lang="en-US" altLang="en-US" sz="1800" u="none" dirty="0">
                <a:solidFill>
                  <a:srgbClr val="FF0000"/>
                </a:solidFill>
              </a:rPr>
              <a:t>FRONTAL</a:t>
            </a:r>
            <a:r>
              <a:rPr lang="en-US" altLang="en-US" sz="1800" u="none" dirty="0"/>
              <a:t> or “</a:t>
            </a:r>
            <a:r>
              <a:rPr lang="en-US" altLang="en-US" sz="1800" u="none" dirty="0">
                <a:solidFill>
                  <a:srgbClr val="FF0000"/>
                </a:solidFill>
              </a:rPr>
              <a:t>with a vanishing point</a:t>
            </a:r>
            <a:r>
              <a:rPr lang="en-US" altLang="en-US" sz="1800" u="none" dirty="0"/>
              <a:t>"</a:t>
            </a:r>
            <a:endParaRPr lang="fr-FR" altLang="en-US" sz="1800" u="none" dirty="0">
              <a:solidFill>
                <a:srgbClr val="FF0000"/>
              </a:solidFill>
            </a:endParaRPr>
          </a:p>
        </p:txBody>
      </p:sp>
      <p:sp>
        <p:nvSpPr>
          <p:cNvPr id="27" name="Rectangle 26">
            <a:extLst>
              <a:ext uri="{FF2B5EF4-FFF2-40B4-BE49-F238E27FC236}">
                <a16:creationId xmlns:a16="http://schemas.microsoft.com/office/drawing/2014/main" xmlns="" id="{D9A61858-72BA-DC74-819D-0E789B5BF748}"/>
              </a:ext>
            </a:extLst>
          </p:cNvPr>
          <p:cNvSpPr>
            <a:spLocks noChangeArrowheads="1"/>
          </p:cNvSpPr>
          <p:nvPr/>
        </p:nvSpPr>
        <p:spPr bwMode="auto">
          <a:xfrm>
            <a:off x="0" y="5000625"/>
            <a:ext cx="8715375"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t>The </a:t>
            </a:r>
            <a:r>
              <a:rPr lang="en-US" altLang="en-US" u="none" dirty="0">
                <a:solidFill>
                  <a:srgbClr val="FF0000"/>
                </a:solidFill>
              </a:rPr>
              <a:t>oblique PERSPECTIVE </a:t>
            </a:r>
            <a:r>
              <a:rPr lang="en-US" altLang="en-US" u="none" dirty="0"/>
              <a:t>known as the "</a:t>
            </a:r>
            <a:r>
              <a:rPr lang="en-US" altLang="en-US" u="none" dirty="0">
                <a:solidFill>
                  <a:srgbClr val="FF0000"/>
                </a:solidFill>
              </a:rPr>
              <a:t>conical</a:t>
            </a:r>
            <a:r>
              <a:rPr lang="en-US" altLang="en-US" u="none" dirty="0"/>
              <a:t> or "</a:t>
            </a:r>
            <a:r>
              <a:rPr lang="en-US" altLang="en-US" u="none" dirty="0">
                <a:solidFill>
                  <a:srgbClr val="FF0000"/>
                </a:solidFill>
              </a:rPr>
              <a:t>two-vanishing point</a:t>
            </a:r>
            <a:r>
              <a:rPr lang="en-US" altLang="en-US" u="none" dirty="0"/>
              <a:t>"</a:t>
            </a:r>
            <a:endParaRPr lang="fr-FR" altLang="en-US" u="none" dirty="0">
              <a:solidFill>
                <a:srgbClr val="FF0000"/>
              </a:solidFill>
            </a:endParaRPr>
          </a:p>
        </p:txBody>
      </p:sp>
      <p:sp>
        <p:nvSpPr>
          <p:cNvPr id="28" name="Ellipse 27">
            <a:extLst>
              <a:ext uri="{FF2B5EF4-FFF2-40B4-BE49-F238E27FC236}">
                <a16:creationId xmlns:a16="http://schemas.microsoft.com/office/drawing/2014/main" xmlns="" id="{9EBB9E5D-9D97-8CF2-1877-FE30CAB77E88}"/>
              </a:ext>
            </a:extLst>
          </p:cNvPr>
          <p:cNvSpPr>
            <a:spLocks noChangeArrowheads="1"/>
          </p:cNvSpPr>
          <p:nvPr/>
        </p:nvSpPr>
        <p:spPr bwMode="auto">
          <a:xfrm>
            <a:off x="1428753" y="5857875"/>
            <a:ext cx="2643186" cy="714375"/>
          </a:xfrm>
          <a:prstGeom prst="ellipse">
            <a:avLst/>
          </a:prstGeom>
          <a:solidFill>
            <a:srgbClr val="FFFF99"/>
          </a:solidFill>
          <a:ln w="38100"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dirty="0" err="1"/>
              <a:t>Bird’s</a:t>
            </a:r>
            <a:r>
              <a:rPr lang="fr-FR" altLang="en-US" b="0" u="none" dirty="0"/>
              <a:t> </a:t>
            </a:r>
            <a:r>
              <a:rPr lang="fr-FR" altLang="en-US" b="0" u="none" dirty="0" err="1"/>
              <a:t>eye</a:t>
            </a:r>
            <a:r>
              <a:rPr lang="fr-FR" altLang="en-US" b="0" u="none" dirty="0"/>
              <a:t> </a:t>
            </a:r>
            <a:r>
              <a:rPr lang="fr-FR" altLang="en-US" b="0" u="none" dirty="0" err="1"/>
              <a:t>view</a:t>
            </a:r>
            <a:endParaRPr lang="fr-FR" altLang="en-US" b="0" u="none" dirty="0"/>
          </a:p>
        </p:txBody>
      </p:sp>
      <p:sp>
        <p:nvSpPr>
          <p:cNvPr id="29" name="Ellipse 28">
            <a:extLst>
              <a:ext uri="{FF2B5EF4-FFF2-40B4-BE49-F238E27FC236}">
                <a16:creationId xmlns:a16="http://schemas.microsoft.com/office/drawing/2014/main" xmlns="" id="{A8FA121B-1CEA-5E71-4021-C94FC6A5F254}"/>
              </a:ext>
            </a:extLst>
          </p:cNvPr>
          <p:cNvSpPr>
            <a:spLocks noChangeArrowheads="1"/>
          </p:cNvSpPr>
          <p:nvPr/>
        </p:nvSpPr>
        <p:spPr bwMode="auto">
          <a:xfrm>
            <a:off x="5072063" y="5857875"/>
            <a:ext cx="3857625" cy="714375"/>
          </a:xfrm>
          <a:prstGeom prst="ellipse">
            <a:avLst/>
          </a:prstGeom>
          <a:solidFill>
            <a:srgbClr val="FFFF99"/>
          </a:solidFill>
          <a:ln w="38100"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Worm’s eye view</a:t>
            </a:r>
          </a:p>
        </p:txBody>
      </p:sp>
      <p:cxnSp>
        <p:nvCxnSpPr>
          <p:cNvPr id="31" name="Connecteur droit avec flèche 30">
            <a:extLst>
              <a:ext uri="{FF2B5EF4-FFF2-40B4-BE49-F238E27FC236}">
                <a16:creationId xmlns:a16="http://schemas.microsoft.com/office/drawing/2014/main" xmlns="" id="{5B351D6E-6068-C2F1-856E-17EA3EACA1A1}"/>
              </a:ext>
            </a:extLst>
          </p:cNvPr>
          <p:cNvCxnSpPr>
            <a:cxnSpLocks noChangeShapeType="1"/>
            <a:stCxn id="27" idx="2"/>
            <a:endCxn id="28" idx="0"/>
          </p:cNvCxnSpPr>
          <p:nvPr/>
        </p:nvCxnSpPr>
        <p:spPr bwMode="auto">
          <a:xfrm flipH="1">
            <a:off x="2750346" y="5429250"/>
            <a:ext cx="1607342" cy="428625"/>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32" name="Connecteur droit avec flèche 31">
            <a:extLst>
              <a:ext uri="{FF2B5EF4-FFF2-40B4-BE49-F238E27FC236}">
                <a16:creationId xmlns:a16="http://schemas.microsoft.com/office/drawing/2014/main" xmlns="" id="{FD4352B2-89E8-F96F-F368-46EB428170E6}"/>
              </a:ext>
            </a:extLst>
          </p:cNvPr>
          <p:cNvCxnSpPr>
            <a:cxnSpLocks noChangeShapeType="1"/>
            <a:stCxn id="27" idx="2"/>
            <a:endCxn id="29" idx="0"/>
          </p:cNvCxnSpPr>
          <p:nvPr/>
        </p:nvCxnSpPr>
        <p:spPr bwMode="auto">
          <a:xfrm rot="16200000" flipH="1">
            <a:off x="5464969" y="4321969"/>
            <a:ext cx="428625" cy="2643187"/>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8" presetClass="entr" presetSubtype="32" fill="hold" nodeType="withEffect">
                                  <p:stCondLst>
                                    <p:cond delay="0"/>
                                  </p:stCondLst>
                                  <p:childTnLst>
                                    <p:set>
                                      <p:cBhvr>
                                        <p:cTn id="29" dur="1" fill="hold">
                                          <p:stCondLst>
                                            <p:cond delay="0"/>
                                          </p:stCondLst>
                                        </p:cTn>
                                        <p:tgtEl>
                                          <p:spTgt spid="71682"/>
                                        </p:tgtEl>
                                        <p:attrNameLst>
                                          <p:attrName>style.visibility</p:attrName>
                                        </p:attrNameLst>
                                      </p:cBhvr>
                                      <p:to>
                                        <p:strVal val="visible"/>
                                      </p:to>
                                    </p:set>
                                    <p:animEffect transition="in" filter="diamond(out)">
                                      <p:cBhvr>
                                        <p:cTn id="30" dur="2000"/>
                                        <p:tgtEl>
                                          <p:spTgt spid="716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80">
                                          <p:stCondLst>
                                            <p:cond delay="0"/>
                                          </p:stCondLst>
                                        </p:cTn>
                                        <p:tgtEl>
                                          <p:spTgt spid="10"/>
                                        </p:tgtEl>
                                      </p:cBhvr>
                                    </p:animEffect>
                                    <p:anim calcmode="lin" valueType="num">
                                      <p:cBhvr>
                                        <p:cTn id="5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8" dur="26">
                                          <p:stCondLst>
                                            <p:cond delay="650"/>
                                          </p:stCondLst>
                                        </p:cTn>
                                        <p:tgtEl>
                                          <p:spTgt spid="10"/>
                                        </p:tgtEl>
                                      </p:cBhvr>
                                      <p:to x="100000" y="60000"/>
                                    </p:animScale>
                                    <p:animScale>
                                      <p:cBhvr>
                                        <p:cTn id="59" dur="166" decel="50000">
                                          <p:stCondLst>
                                            <p:cond delay="676"/>
                                          </p:stCondLst>
                                        </p:cTn>
                                        <p:tgtEl>
                                          <p:spTgt spid="10"/>
                                        </p:tgtEl>
                                      </p:cBhvr>
                                      <p:to x="100000" y="100000"/>
                                    </p:animScale>
                                    <p:animScale>
                                      <p:cBhvr>
                                        <p:cTn id="60" dur="26">
                                          <p:stCondLst>
                                            <p:cond delay="1312"/>
                                          </p:stCondLst>
                                        </p:cTn>
                                        <p:tgtEl>
                                          <p:spTgt spid="10"/>
                                        </p:tgtEl>
                                      </p:cBhvr>
                                      <p:to x="100000" y="80000"/>
                                    </p:animScale>
                                    <p:animScale>
                                      <p:cBhvr>
                                        <p:cTn id="61" dur="166" decel="50000">
                                          <p:stCondLst>
                                            <p:cond delay="1338"/>
                                          </p:stCondLst>
                                        </p:cTn>
                                        <p:tgtEl>
                                          <p:spTgt spid="10"/>
                                        </p:tgtEl>
                                      </p:cBhvr>
                                      <p:to x="100000" y="100000"/>
                                    </p:animScale>
                                    <p:animScale>
                                      <p:cBhvr>
                                        <p:cTn id="62" dur="26">
                                          <p:stCondLst>
                                            <p:cond delay="1642"/>
                                          </p:stCondLst>
                                        </p:cTn>
                                        <p:tgtEl>
                                          <p:spTgt spid="10"/>
                                        </p:tgtEl>
                                      </p:cBhvr>
                                      <p:to x="100000" y="90000"/>
                                    </p:animScale>
                                    <p:animScale>
                                      <p:cBhvr>
                                        <p:cTn id="63" dur="166" decel="50000">
                                          <p:stCondLst>
                                            <p:cond delay="1668"/>
                                          </p:stCondLst>
                                        </p:cTn>
                                        <p:tgtEl>
                                          <p:spTgt spid="10"/>
                                        </p:tgtEl>
                                      </p:cBhvr>
                                      <p:to x="100000" y="100000"/>
                                    </p:animScale>
                                    <p:animScale>
                                      <p:cBhvr>
                                        <p:cTn id="64" dur="26">
                                          <p:stCondLst>
                                            <p:cond delay="1808"/>
                                          </p:stCondLst>
                                        </p:cTn>
                                        <p:tgtEl>
                                          <p:spTgt spid="10"/>
                                        </p:tgtEl>
                                      </p:cBhvr>
                                      <p:to x="100000" y="95000"/>
                                    </p:animScale>
                                    <p:animScale>
                                      <p:cBhvr>
                                        <p:cTn id="65" dur="166" decel="50000">
                                          <p:stCondLst>
                                            <p:cond delay="1834"/>
                                          </p:stCondLst>
                                        </p:cTn>
                                        <p:tgtEl>
                                          <p:spTgt spid="10"/>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80">
                                          <p:stCondLst>
                                            <p:cond delay="0"/>
                                          </p:stCondLst>
                                        </p:cTn>
                                        <p:tgtEl>
                                          <p:spTgt spid="22"/>
                                        </p:tgtEl>
                                      </p:cBhvr>
                                    </p:animEffect>
                                    <p:anim calcmode="lin" valueType="num">
                                      <p:cBhvr>
                                        <p:cTn id="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6" dur="26">
                                          <p:stCondLst>
                                            <p:cond delay="650"/>
                                          </p:stCondLst>
                                        </p:cTn>
                                        <p:tgtEl>
                                          <p:spTgt spid="22"/>
                                        </p:tgtEl>
                                      </p:cBhvr>
                                      <p:to x="100000" y="60000"/>
                                    </p:animScale>
                                    <p:animScale>
                                      <p:cBhvr>
                                        <p:cTn id="77" dur="166" decel="50000">
                                          <p:stCondLst>
                                            <p:cond delay="676"/>
                                          </p:stCondLst>
                                        </p:cTn>
                                        <p:tgtEl>
                                          <p:spTgt spid="22"/>
                                        </p:tgtEl>
                                      </p:cBhvr>
                                      <p:to x="100000" y="100000"/>
                                    </p:animScale>
                                    <p:animScale>
                                      <p:cBhvr>
                                        <p:cTn id="78" dur="26">
                                          <p:stCondLst>
                                            <p:cond delay="1312"/>
                                          </p:stCondLst>
                                        </p:cTn>
                                        <p:tgtEl>
                                          <p:spTgt spid="22"/>
                                        </p:tgtEl>
                                      </p:cBhvr>
                                      <p:to x="100000" y="80000"/>
                                    </p:animScale>
                                    <p:animScale>
                                      <p:cBhvr>
                                        <p:cTn id="79" dur="166" decel="50000">
                                          <p:stCondLst>
                                            <p:cond delay="1338"/>
                                          </p:stCondLst>
                                        </p:cTn>
                                        <p:tgtEl>
                                          <p:spTgt spid="22"/>
                                        </p:tgtEl>
                                      </p:cBhvr>
                                      <p:to x="100000" y="100000"/>
                                    </p:animScale>
                                    <p:animScale>
                                      <p:cBhvr>
                                        <p:cTn id="80" dur="26">
                                          <p:stCondLst>
                                            <p:cond delay="1642"/>
                                          </p:stCondLst>
                                        </p:cTn>
                                        <p:tgtEl>
                                          <p:spTgt spid="22"/>
                                        </p:tgtEl>
                                      </p:cBhvr>
                                      <p:to x="100000" y="90000"/>
                                    </p:animScale>
                                    <p:animScale>
                                      <p:cBhvr>
                                        <p:cTn id="81" dur="166" decel="50000">
                                          <p:stCondLst>
                                            <p:cond delay="1668"/>
                                          </p:stCondLst>
                                        </p:cTn>
                                        <p:tgtEl>
                                          <p:spTgt spid="22"/>
                                        </p:tgtEl>
                                      </p:cBhvr>
                                      <p:to x="100000" y="100000"/>
                                    </p:animScale>
                                    <p:animScale>
                                      <p:cBhvr>
                                        <p:cTn id="82" dur="26">
                                          <p:stCondLst>
                                            <p:cond delay="1808"/>
                                          </p:stCondLst>
                                        </p:cTn>
                                        <p:tgtEl>
                                          <p:spTgt spid="22"/>
                                        </p:tgtEl>
                                      </p:cBhvr>
                                      <p:to x="100000" y="95000"/>
                                    </p:animScale>
                                    <p:animScale>
                                      <p:cBhvr>
                                        <p:cTn id="83" dur="166" decel="50000">
                                          <p:stCondLst>
                                            <p:cond delay="1834"/>
                                          </p:stCondLst>
                                        </p:cTn>
                                        <p:tgtEl>
                                          <p:spTgt spid="22"/>
                                        </p:tgtEl>
                                      </p:cBhvr>
                                      <p:to x="100000" y="100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6"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80">
                                          <p:stCondLst>
                                            <p:cond delay="0"/>
                                          </p:stCondLst>
                                        </p:cTn>
                                        <p:tgtEl>
                                          <p:spTgt spid="23"/>
                                        </p:tgtEl>
                                      </p:cBhvr>
                                    </p:animEffect>
                                    <p:anim calcmode="lin" valueType="num">
                                      <p:cBhvr>
                                        <p:cTn id="8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4" dur="26">
                                          <p:stCondLst>
                                            <p:cond delay="650"/>
                                          </p:stCondLst>
                                        </p:cTn>
                                        <p:tgtEl>
                                          <p:spTgt spid="23"/>
                                        </p:tgtEl>
                                      </p:cBhvr>
                                      <p:to x="100000" y="60000"/>
                                    </p:animScale>
                                    <p:animScale>
                                      <p:cBhvr>
                                        <p:cTn id="95" dur="166" decel="50000">
                                          <p:stCondLst>
                                            <p:cond delay="676"/>
                                          </p:stCondLst>
                                        </p:cTn>
                                        <p:tgtEl>
                                          <p:spTgt spid="23"/>
                                        </p:tgtEl>
                                      </p:cBhvr>
                                      <p:to x="100000" y="100000"/>
                                    </p:animScale>
                                    <p:animScale>
                                      <p:cBhvr>
                                        <p:cTn id="96" dur="26">
                                          <p:stCondLst>
                                            <p:cond delay="1312"/>
                                          </p:stCondLst>
                                        </p:cTn>
                                        <p:tgtEl>
                                          <p:spTgt spid="23"/>
                                        </p:tgtEl>
                                      </p:cBhvr>
                                      <p:to x="100000" y="80000"/>
                                    </p:animScale>
                                    <p:animScale>
                                      <p:cBhvr>
                                        <p:cTn id="97" dur="166" decel="50000">
                                          <p:stCondLst>
                                            <p:cond delay="1338"/>
                                          </p:stCondLst>
                                        </p:cTn>
                                        <p:tgtEl>
                                          <p:spTgt spid="23"/>
                                        </p:tgtEl>
                                      </p:cBhvr>
                                      <p:to x="100000" y="100000"/>
                                    </p:animScale>
                                    <p:animScale>
                                      <p:cBhvr>
                                        <p:cTn id="98" dur="26">
                                          <p:stCondLst>
                                            <p:cond delay="1642"/>
                                          </p:stCondLst>
                                        </p:cTn>
                                        <p:tgtEl>
                                          <p:spTgt spid="23"/>
                                        </p:tgtEl>
                                      </p:cBhvr>
                                      <p:to x="100000" y="90000"/>
                                    </p:animScale>
                                    <p:animScale>
                                      <p:cBhvr>
                                        <p:cTn id="99" dur="166" decel="50000">
                                          <p:stCondLst>
                                            <p:cond delay="1668"/>
                                          </p:stCondLst>
                                        </p:cTn>
                                        <p:tgtEl>
                                          <p:spTgt spid="23"/>
                                        </p:tgtEl>
                                      </p:cBhvr>
                                      <p:to x="100000" y="100000"/>
                                    </p:animScale>
                                    <p:animScale>
                                      <p:cBhvr>
                                        <p:cTn id="100" dur="26">
                                          <p:stCondLst>
                                            <p:cond delay="1808"/>
                                          </p:stCondLst>
                                        </p:cTn>
                                        <p:tgtEl>
                                          <p:spTgt spid="23"/>
                                        </p:tgtEl>
                                      </p:cBhvr>
                                      <p:to x="100000" y="95000"/>
                                    </p:animScale>
                                    <p:animScale>
                                      <p:cBhvr>
                                        <p:cTn id="101" dur="166" decel="50000">
                                          <p:stCondLst>
                                            <p:cond delay="1834"/>
                                          </p:stCondLst>
                                        </p:cTn>
                                        <p:tgtEl>
                                          <p:spTgt spid="23"/>
                                        </p:tgtEl>
                                      </p:cBhvr>
                                      <p:to x="100000" y="100000"/>
                                    </p:animScale>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6" presetClass="entr" presetSubtype="0"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80">
                                          <p:stCondLst>
                                            <p:cond delay="0"/>
                                          </p:stCondLst>
                                        </p:cTn>
                                        <p:tgtEl>
                                          <p:spTgt spid="25"/>
                                        </p:tgtEl>
                                      </p:cBhvr>
                                    </p:animEffect>
                                    <p:anim calcmode="lin" valueType="num">
                                      <p:cBhvr>
                                        <p:cTn id="10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2" dur="26">
                                          <p:stCondLst>
                                            <p:cond delay="650"/>
                                          </p:stCondLst>
                                        </p:cTn>
                                        <p:tgtEl>
                                          <p:spTgt spid="25"/>
                                        </p:tgtEl>
                                      </p:cBhvr>
                                      <p:to x="100000" y="60000"/>
                                    </p:animScale>
                                    <p:animScale>
                                      <p:cBhvr>
                                        <p:cTn id="113" dur="166" decel="50000">
                                          <p:stCondLst>
                                            <p:cond delay="676"/>
                                          </p:stCondLst>
                                        </p:cTn>
                                        <p:tgtEl>
                                          <p:spTgt spid="25"/>
                                        </p:tgtEl>
                                      </p:cBhvr>
                                      <p:to x="100000" y="100000"/>
                                    </p:animScale>
                                    <p:animScale>
                                      <p:cBhvr>
                                        <p:cTn id="114" dur="26">
                                          <p:stCondLst>
                                            <p:cond delay="1312"/>
                                          </p:stCondLst>
                                        </p:cTn>
                                        <p:tgtEl>
                                          <p:spTgt spid="25"/>
                                        </p:tgtEl>
                                      </p:cBhvr>
                                      <p:to x="100000" y="80000"/>
                                    </p:animScale>
                                    <p:animScale>
                                      <p:cBhvr>
                                        <p:cTn id="115" dur="166" decel="50000">
                                          <p:stCondLst>
                                            <p:cond delay="1338"/>
                                          </p:stCondLst>
                                        </p:cTn>
                                        <p:tgtEl>
                                          <p:spTgt spid="25"/>
                                        </p:tgtEl>
                                      </p:cBhvr>
                                      <p:to x="100000" y="100000"/>
                                    </p:animScale>
                                    <p:animScale>
                                      <p:cBhvr>
                                        <p:cTn id="116" dur="26">
                                          <p:stCondLst>
                                            <p:cond delay="1642"/>
                                          </p:stCondLst>
                                        </p:cTn>
                                        <p:tgtEl>
                                          <p:spTgt spid="25"/>
                                        </p:tgtEl>
                                      </p:cBhvr>
                                      <p:to x="100000" y="90000"/>
                                    </p:animScale>
                                    <p:animScale>
                                      <p:cBhvr>
                                        <p:cTn id="117" dur="166" decel="50000">
                                          <p:stCondLst>
                                            <p:cond delay="1668"/>
                                          </p:stCondLst>
                                        </p:cTn>
                                        <p:tgtEl>
                                          <p:spTgt spid="25"/>
                                        </p:tgtEl>
                                      </p:cBhvr>
                                      <p:to x="100000" y="100000"/>
                                    </p:animScale>
                                    <p:animScale>
                                      <p:cBhvr>
                                        <p:cTn id="118" dur="26">
                                          <p:stCondLst>
                                            <p:cond delay="1808"/>
                                          </p:stCondLst>
                                        </p:cTn>
                                        <p:tgtEl>
                                          <p:spTgt spid="25"/>
                                        </p:tgtEl>
                                      </p:cBhvr>
                                      <p:to x="100000" y="95000"/>
                                    </p:animScale>
                                    <p:animScale>
                                      <p:cBhvr>
                                        <p:cTn id="119" dur="166" decel="50000">
                                          <p:stCondLst>
                                            <p:cond delay="1834"/>
                                          </p:stCondLst>
                                        </p:cTn>
                                        <p:tgtEl>
                                          <p:spTgt spid="25"/>
                                        </p:tgtEl>
                                      </p:cBhvr>
                                      <p:to x="100000" y="10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6" presetClass="entr" presetSubtype="0" fill="hold"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80">
                                          <p:stCondLst>
                                            <p:cond delay="0"/>
                                          </p:stCondLst>
                                        </p:cTn>
                                        <p:tgtEl>
                                          <p:spTgt spid="27"/>
                                        </p:tgtEl>
                                      </p:cBhvr>
                                    </p:animEffect>
                                    <p:anim calcmode="lin" valueType="num">
                                      <p:cBhvr>
                                        <p:cTn id="12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0" dur="26">
                                          <p:stCondLst>
                                            <p:cond delay="650"/>
                                          </p:stCondLst>
                                        </p:cTn>
                                        <p:tgtEl>
                                          <p:spTgt spid="27"/>
                                        </p:tgtEl>
                                      </p:cBhvr>
                                      <p:to x="100000" y="60000"/>
                                    </p:animScale>
                                    <p:animScale>
                                      <p:cBhvr>
                                        <p:cTn id="131" dur="166" decel="50000">
                                          <p:stCondLst>
                                            <p:cond delay="676"/>
                                          </p:stCondLst>
                                        </p:cTn>
                                        <p:tgtEl>
                                          <p:spTgt spid="27"/>
                                        </p:tgtEl>
                                      </p:cBhvr>
                                      <p:to x="100000" y="100000"/>
                                    </p:animScale>
                                    <p:animScale>
                                      <p:cBhvr>
                                        <p:cTn id="132" dur="26">
                                          <p:stCondLst>
                                            <p:cond delay="1312"/>
                                          </p:stCondLst>
                                        </p:cTn>
                                        <p:tgtEl>
                                          <p:spTgt spid="27"/>
                                        </p:tgtEl>
                                      </p:cBhvr>
                                      <p:to x="100000" y="80000"/>
                                    </p:animScale>
                                    <p:animScale>
                                      <p:cBhvr>
                                        <p:cTn id="133" dur="166" decel="50000">
                                          <p:stCondLst>
                                            <p:cond delay="1338"/>
                                          </p:stCondLst>
                                        </p:cTn>
                                        <p:tgtEl>
                                          <p:spTgt spid="27"/>
                                        </p:tgtEl>
                                      </p:cBhvr>
                                      <p:to x="100000" y="100000"/>
                                    </p:animScale>
                                    <p:animScale>
                                      <p:cBhvr>
                                        <p:cTn id="134" dur="26">
                                          <p:stCondLst>
                                            <p:cond delay="1642"/>
                                          </p:stCondLst>
                                        </p:cTn>
                                        <p:tgtEl>
                                          <p:spTgt spid="27"/>
                                        </p:tgtEl>
                                      </p:cBhvr>
                                      <p:to x="100000" y="90000"/>
                                    </p:animScale>
                                    <p:animScale>
                                      <p:cBhvr>
                                        <p:cTn id="135" dur="166" decel="50000">
                                          <p:stCondLst>
                                            <p:cond delay="1668"/>
                                          </p:stCondLst>
                                        </p:cTn>
                                        <p:tgtEl>
                                          <p:spTgt spid="27"/>
                                        </p:tgtEl>
                                      </p:cBhvr>
                                      <p:to x="100000" y="100000"/>
                                    </p:animScale>
                                    <p:animScale>
                                      <p:cBhvr>
                                        <p:cTn id="136" dur="26">
                                          <p:stCondLst>
                                            <p:cond delay="1808"/>
                                          </p:stCondLst>
                                        </p:cTn>
                                        <p:tgtEl>
                                          <p:spTgt spid="27"/>
                                        </p:tgtEl>
                                      </p:cBhvr>
                                      <p:to x="100000" y="95000"/>
                                    </p:animScale>
                                    <p:animScale>
                                      <p:cBhvr>
                                        <p:cTn id="137" dur="166" decel="50000">
                                          <p:stCondLst>
                                            <p:cond delay="1834"/>
                                          </p:stCondLst>
                                        </p:cTn>
                                        <p:tgtEl>
                                          <p:spTgt spid="27"/>
                                        </p:tgtEl>
                                      </p:cBhvr>
                                      <p:to x="100000" y="100000"/>
                                    </p:animScale>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3" presetClass="entr" presetSubtype="16" fill="hold" nodeType="click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childTnLst>
                                </p:cTn>
                              </p:par>
                              <p:par>
                                <p:cTn id="144" presetID="23" presetClass="entr" presetSubtype="16" fill="hold" nodeType="with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1000" fill="hold"/>
                                        <p:tgtEl>
                                          <p:spTgt spid="31"/>
                                        </p:tgtEl>
                                        <p:attrNameLst>
                                          <p:attrName>ppt_w</p:attrName>
                                        </p:attrNameLst>
                                      </p:cBhvr>
                                      <p:tavLst>
                                        <p:tav tm="0">
                                          <p:val>
                                            <p:fltVal val="0"/>
                                          </p:val>
                                        </p:tav>
                                        <p:tav tm="100000">
                                          <p:val>
                                            <p:strVal val="#ppt_w"/>
                                          </p:val>
                                        </p:tav>
                                      </p:tavLst>
                                    </p:anim>
                                    <p:anim calcmode="lin" valueType="num">
                                      <p:cBhvr>
                                        <p:cTn id="147" dur="10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ntr" presetSubtype="16"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p:cTn id="152" dur="2000" fill="hold"/>
                                        <p:tgtEl>
                                          <p:spTgt spid="29"/>
                                        </p:tgtEl>
                                        <p:attrNameLst>
                                          <p:attrName>ppt_w</p:attrName>
                                        </p:attrNameLst>
                                      </p:cBhvr>
                                      <p:tavLst>
                                        <p:tav tm="0">
                                          <p:val>
                                            <p:fltVal val="0"/>
                                          </p:val>
                                        </p:tav>
                                        <p:tav tm="100000">
                                          <p:val>
                                            <p:strVal val="#ppt_w"/>
                                          </p:val>
                                        </p:tav>
                                      </p:tavLst>
                                    </p:anim>
                                    <p:anim calcmode="lin" valueType="num">
                                      <p:cBhvr>
                                        <p:cTn id="153" dur="2000" fill="hold"/>
                                        <p:tgtEl>
                                          <p:spTgt spid="29"/>
                                        </p:tgtEl>
                                        <p:attrNameLst>
                                          <p:attrName>ppt_h</p:attrName>
                                        </p:attrNameLst>
                                      </p:cBhvr>
                                      <p:tavLst>
                                        <p:tav tm="0">
                                          <p:val>
                                            <p:fltVal val="0"/>
                                          </p:val>
                                        </p:tav>
                                        <p:tav tm="100000">
                                          <p:val>
                                            <p:strVal val="#ppt_h"/>
                                          </p:val>
                                        </p:tav>
                                      </p:tavLst>
                                    </p:anim>
                                  </p:childTnLst>
                                </p:cTn>
                              </p:par>
                              <p:par>
                                <p:cTn id="154" presetID="23" presetClass="entr" presetSubtype="16" fill="hold" nodeType="withEffect">
                                  <p:stCondLst>
                                    <p:cond delay="0"/>
                                  </p:stCondLst>
                                  <p:childTnLst>
                                    <p:set>
                                      <p:cBhvr>
                                        <p:cTn id="155" dur="1" fill="hold">
                                          <p:stCondLst>
                                            <p:cond delay="0"/>
                                          </p:stCondLst>
                                        </p:cTn>
                                        <p:tgtEl>
                                          <p:spTgt spid="32"/>
                                        </p:tgtEl>
                                        <p:attrNameLst>
                                          <p:attrName>style.visibility</p:attrName>
                                        </p:attrNameLst>
                                      </p:cBhvr>
                                      <p:to>
                                        <p:strVal val="visible"/>
                                      </p:to>
                                    </p:set>
                                    <p:anim calcmode="lin" valueType="num">
                                      <p:cBhvr>
                                        <p:cTn id="156" dur="2000" fill="hold"/>
                                        <p:tgtEl>
                                          <p:spTgt spid="32"/>
                                        </p:tgtEl>
                                        <p:attrNameLst>
                                          <p:attrName>ppt_w</p:attrName>
                                        </p:attrNameLst>
                                      </p:cBhvr>
                                      <p:tavLst>
                                        <p:tav tm="0">
                                          <p:val>
                                            <p:fltVal val="0"/>
                                          </p:val>
                                        </p:tav>
                                        <p:tav tm="100000">
                                          <p:val>
                                            <p:strVal val="#ppt_w"/>
                                          </p:val>
                                        </p:tav>
                                      </p:tavLst>
                                    </p:anim>
                                    <p:anim calcmode="lin" valueType="num">
                                      <p:cBhvr>
                                        <p:cTn id="157" dur="20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10" grpId="0" animBg="1"/>
      <p:bldP spid="22" grpId="0" animBg="1"/>
      <p:bldP spid="23" grpId="0" animBg="1"/>
      <p:bldP spid="25"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9386C55E-0757-DC67-6260-97F06BB452D8}"/>
              </a:ext>
            </a:extLst>
          </p:cNvPr>
          <p:cNvSpPr>
            <a:spLocks noChangeArrowheads="1"/>
          </p:cNvSpPr>
          <p:nvPr/>
        </p:nvSpPr>
        <p:spPr bwMode="auto">
          <a:xfrm>
            <a:off x="684213" y="0"/>
            <a:ext cx="8229600"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Cavalier Perspective</a:t>
            </a:r>
          </a:p>
        </p:txBody>
      </p:sp>
      <p:sp>
        <p:nvSpPr>
          <p:cNvPr id="7" name="Rectangle 6">
            <a:extLst>
              <a:ext uri="{FF2B5EF4-FFF2-40B4-BE49-F238E27FC236}">
                <a16:creationId xmlns:a16="http://schemas.microsoft.com/office/drawing/2014/main" xmlns="" id="{E33BCA15-1E3E-6095-69BB-92D0D50BEAAA}"/>
              </a:ext>
            </a:extLst>
          </p:cNvPr>
          <p:cNvSpPr>
            <a:spLocks noChangeArrowheads="1"/>
          </p:cNvSpPr>
          <p:nvPr/>
        </p:nvSpPr>
        <p:spPr bwMode="auto">
          <a:xfrm>
            <a:off x="0" y="1000125"/>
            <a:ext cx="66436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This is the oldest representation. It is used in:</a:t>
            </a:r>
            <a:endParaRPr lang="fr-FR" altLang="en-US" b="0" u="none" dirty="0"/>
          </a:p>
        </p:txBody>
      </p:sp>
      <p:pic>
        <p:nvPicPr>
          <p:cNvPr id="72706" name="Picture 2">
            <a:extLst>
              <a:ext uri="{FF2B5EF4-FFF2-40B4-BE49-F238E27FC236}">
                <a16:creationId xmlns:a16="http://schemas.microsoft.com/office/drawing/2014/main" xmlns="" id="{4EE7827B-175F-583B-5E35-CC30AED47EE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7563" y="2071688"/>
            <a:ext cx="2786062" cy="128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2708" name="Picture 4">
            <a:extLst>
              <a:ext uri="{FF2B5EF4-FFF2-40B4-BE49-F238E27FC236}">
                <a16:creationId xmlns:a16="http://schemas.microsoft.com/office/drawing/2014/main" xmlns="" id="{B296C6B9-48C3-62EB-AEAA-6AF96CBDE8F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738563"/>
            <a:ext cx="3929063"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2" name="Groupe 28">
            <a:extLst>
              <a:ext uri="{FF2B5EF4-FFF2-40B4-BE49-F238E27FC236}">
                <a16:creationId xmlns:a16="http://schemas.microsoft.com/office/drawing/2014/main" xmlns="" id="{364A55D7-B0BF-573A-E378-3ABB72897FB6}"/>
              </a:ext>
            </a:extLst>
          </p:cNvPr>
          <p:cNvGrpSpPr>
            <a:grpSpLocks/>
          </p:cNvGrpSpPr>
          <p:nvPr/>
        </p:nvGrpSpPr>
        <p:grpSpPr bwMode="auto">
          <a:xfrm>
            <a:off x="6215063" y="785813"/>
            <a:ext cx="2928937" cy="3000375"/>
            <a:chOff x="6929454" y="1142984"/>
            <a:chExt cx="2071702" cy="2071702"/>
          </a:xfrm>
        </p:grpSpPr>
        <p:pic>
          <p:nvPicPr>
            <p:cNvPr id="10250" name="Picture 3">
              <a:extLst>
                <a:ext uri="{FF2B5EF4-FFF2-40B4-BE49-F238E27FC236}">
                  <a16:creationId xmlns:a16="http://schemas.microsoft.com/office/drawing/2014/main" xmlns="" id="{8872965B-C989-8EEF-3D71-BBE2BEC44BC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00892" y="1214422"/>
              <a:ext cx="1928826" cy="1954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251" name="Rectangle 27">
              <a:extLst>
                <a:ext uri="{FF2B5EF4-FFF2-40B4-BE49-F238E27FC236}">
                  <a16:creationId xmlns:a16="http://schemas.microsoft.com/office/drawing/2014/main" xmlns="" id="{4BFEDD3F-8594-B111-4C0C-452F99D41EAE}"/>
                </a:ext>
              </a:extLst>
            </p:cNvPr>
            <p:cNvSpPr>
              <a:spLocks noChangeArrowheads="1"/>
            </p:cNvSpPr>
            <p:nvPr/>
          </p:nvSpPr>
          <p:spPr bwMode="auto">
            <a:xfrm>
              <a:off x="6929454" y="1142984"/>
              <a:ext cx="2071702" cy="2071702"/>
            </a:xfrm>
            <a:prstGeom prst="rect">
              <a:avLst/>
            </a:prstGeom>
            <a:noFill/>
            <a:ln w="2857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grpSp>
      <p:sp>
        <p:nvSpPr>
          <p:cNvPr id="19" name="Rectangle 18">
            <a:extLst>
              <a:ext uri="{FF2B5EF4-FFF2-40B4-BE49-F238E27FC236}">
                <a16:creationId xmlns:a16="http://schemas.microsoft.com/office/drawing/2014/main" xmlns="" id="{22AA53C4-C47E-E09F-7F8F-8C26AA77BBD9}"/>
              </a:ext>
            </a:extLst>
          </p:cNvPr>
          <p:cNvSpPr>
            <a:spLocks noChangeArrowheads="1"/>
          </p:cNvSpPr>
          <p:nvPr/>
        </p:nvSpPr>
        <p:spPr bwMode="auto">
          <a:xfrm>
            <a:off x="357188" y="1857375"/>
            <a:ext cx="2571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a:t>ARCHITECTURE</a:t>
            </a:r>
            <a:endParaRPr lang="fr-FR" altLang="en-US" u="none" dirty="0">
              <a:solidFill>
                <a:srgbClr val="FF0000"/>
              </a:solidFill>
            </a:endParaRPr>
          </a:p>
        </p:txBody>
      </p:sp>
      <p:sp>
        <p:nvSpPr>
          <p:cNvPr id="20" name="Rectangle 19">
            <a:extLst>
              <a:ext uri="{FF2B5EF4-FFF2-40B4-BE49-F238E27FC236}">
                <a16:creationId xmlns:a16="http://schemas.microsoft.com/office/drawing/2014/main" xmlns="" id="{21852A37-0D2B-0DBF-27F4-B3D48D4875E7}"/>
              </a:ext>
            </a:extLst>
          </p:cNvPr>
          <p:cNvSpPr>
            <a:spLocks noChangeArrowheads="1"/>
          </p:cNvSpPr>
          <p:nvPr/>
        </p:nvSpPr>
        <p:spPr bwMode="auto">
          <a:xfrm>
            <a:off x="214313" y="2643188"/>
            <a:ext cx="2571750" cy="428625"/>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err="1"/>
              <a:t>Industrial</a:t>
            </a:r>
            <a:r>
              <a:rPr lang="fr-FR" altLang="en-US" u="none" dirty="0"/>
              <a:t> Design</a:t>
            </a:r>
            <a:endParaRPr lang="fr-FR" altLang="en-US" u="none" dirty="0">
              <a:solidFill>
                <a:srgbClr val="FF0000"/>
              </a:solidFill>
            </a:endParaRPr>
          </a:p>
        </p:txBody>
      </p:sp>
      <p:sp>
        <p:nvSpPr>
          <p:cNvPr id="21" name="Rectangle 20">
            <a:extLst>
              <a:ext uri="{FF2B5EF4-FFF2-40B4-BE49-F238E27FC236}">
                <a16:creationId xmlns:a16="http://schemas.microsoft.com/office/drawing/2014/main" xmlns="" id="{ACFF8C9F-5685-E4E7-E850-836B713A5A7C}"/>
              </a:ext>
            </a:extLst>
          </p:cNvPr>
          <p:cNvSpPr>
            <a:spLocks noChangeArrowheads="1"/>
          </p:cNvSpPr>
          <p:nvPr/>
        </p:nvSpPr>
        <p:spPr bwMode="auto">
          <a:xfrm>
            <a:off x="5107028" y="4375341"/>
            <a:ext cx="3929062" cy="1071562"/>
          </a:xfrm>
          <a:prstGeom prst="rect">
            <a:avLst/>
          </a:prstGeom>
          <a:solidFill>
            <a:srgbClr val="CCFFCC"/>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u="none" dirty="0"/>
              <a:t>IN ORIENTAL ART &amp;</a:t>
            </a:r>
          </a:p>
          <a:p>
            <a:endParaRPr lang="fr-FR" altLang="en-US" u="none" dirty="0"/>
          </a:p>
          <a:p>
            <a:r>
              <a:rPr lang="fr-FR" altLang="en-US" u="none" dirty="0"/>
              <a:t>Occidental </a:t>
            </a:r>
            <a:r>
              <a:rPr lang="fr-FR" altLang="en-US" u="none" dirty="0" err="1"/>
              <a:t>before</a:t>
            </a:r>
            <a:r>
              <a:rPr lang="fr-FR" altLang="en-US" u="none" dirty="0"/>
              <a:t> the Renaissance</a:t>
            </a:r>
            <a:endParaRPr lang="fr-FR" altLang="en-US" u="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par>
                                <p:cTn id="39" presetID="8" presetClass="entr" presetSubtype="32" fill="hold" nodeType="withEffect">
                                  <p:stCondLst>
                                    <p:cond delay="0"/>
                                  </p:stCondLst>
                                  <p:childTnLst>
                                    <p:set>
                                      <p:cBhvr>
                                        <p:cTn id="40" dur="1" fill="hold">
                                          <p:stCondLst>
                                            <p:cond delay="0"/>
                                          </p:stCondLst>
                                        </p:cTn>
                                        <p:tgtEl>
                                          <p:spTgt spid="72708"/>
                                        </p:tgtEl>
                                        <p:attrNameLst>
                                          <p:attrName>style.visibility</p:attrName>
                                        </p:attrNameLst>
                                      </p:cBhvr>
                                      <p:to>
                                        <p:strVal val="visible"/>
                                      </p:to>
                                    </p:set>
                                    <p:animEffect transition="in" filter="diamond(out)">
                                      <p:cBhvr>
                                        <p:cTn id="41" dur="2000"/>
                                        <p:tgtEl>
                                          <p:spTgt spid="7270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80">
                                          <p:stCondLst>
                                            <p:cond delay="0"/>
                                          </p:stCondLst>
                                        </p:cTn>
                                        <p:tgtEl>
                                          <p:spTgt spid="20"/>
                                        </p:tgtEl>
                                      </p:cBhvr>
                                    </p:animEffect>
                                    <p:anim calcmode="lin" valueType="num">
                                      <p:cBhvr>
                                        <p:cTn id="4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2" dur="26">
                                          <p:stCondLst>
                                            <p:cond delay="650"/>
                                          </p:stCondLst>
                                        </p:cTn>
                                        <p:tgtEl>
                                          <p:spTgt spid="20"/>
                                        </p:tgtEl>
                                      </p:cBhvr>
                                      <p:to x="100000" y="60000"/>
                                    </p:animScale>
                                    <p:animScale>
                                      <p:cBhvr>
                                        <p:cTn id="53" dur="166" decel="50000">
                                          <p:stCondLst>
                                            <p:cond delay="676"/>
                                          </p:stCondLst>
                                        </p:cTn>
                                        <p:tgtEl>
                                          <p:spTgt spid="20"/>
                                        </p:tgtEl>
                                      </p:cBhvr>
                                      <p:to x="100000" y="100000"/>
                                    </p:animScale>
                                    <p:animScale>
                                      <p:cBhvr>
                                        <p:cTn id="54" dur="26">
                                          <p:stCondLst>
                                            <p:cond delay="1312"/>
                                          </p:stCondLst>
                                        </p:cTn>
                                        <p:tgtEl>
                                          <p:spTgt spid="20"/>
                                        </p:tgtEl>
                                      </p:cBhvr>
                                      <p:to x="100000" y="80000"/>
                                    </p:animScale>
                                    <p:animScale>
                                      <p:cBhvr>
                                        <p:cTn id="55" dur="166" decel="50000">
                                          <p:stCondLst>
                                            <p:cond delay="1338"/>
                                          </p:stCondLst>
                                        </p:cTn>
                                        <p:tgtEl>
                                          <p:spTgt spid="20"/>
                                        </p:tgtEl>
                                      </p:cBhvr>
                                      <p:to x="100000" y="100000"/>
                                    </p:animScale>
                                    <p:animScale>
                                      <p:cBhvr>
                                        <p:cTn id="56" dur="26">
                                          <p:stCondLst>
                                            <p:cond delay="1642"/>
                                          </p:stCondLst>
                                        </p:cTn>
                                        <p:tgtEl>
                                          <p:spTgt spid="20"/>
                                        </p:tgtEl>
                                      </p:cBhvr>
                                      <p:to x="100000" y="90000"/>
                                    </p:animScale>
                                    <p:animScale>
                                      <p:cBhvr>
                                        <p:cTn id="57" dur="166" decel="50000">
                                          <p:stCondLst>
                                            <p:cond delay="1668"/>
                                          </p:stCondLst>
                                        </p:cTn>
                                        <p:tgtEl>
                                          <p:spTgt spid="20"/>
                                        </p:tgtEl>
                                      </p:cBhvr>
                                      <p:to x="100000" y="100000"/>
                                    </p:animScale>
                                    <p:animScale>
                                      <p:cBhvr>
                                        <p:cTn id="58" dur="26">
                                          <p:stCondLst>
                                            <p:cond delay="1808"/>
                                          </p:stCondLst>
                                        </p:cTn>
                                        <p:tgtEl>
                                          <p:spTgt spid="20"/>
                                        </p:tgtEl>
                                      </p:cBhvr>
                                      <p:to x="100000" y="95000"/>
                                    </p:animScale>
                                    <p:animScale>
                                      <p:cBhvr>
                                        <p:cTn id="59" dur="166" decel="50000">
                                          <p:stCondLst>
                                            <p:cond delay="1834"/>
                                          </p:stCondLst>
                                        </p:cTn>
                                        <p:tgtEl>
                                          <p:spTgt spid="20"/>
                                        </p:tgtEl>
                                      </p:cBhvr>
                                      <p:to x="100000" y="100000"/>
                                    </p:animScale>
                                  </p:childTnLst>
                                </p:cTn>
                              </p:par>
                              <p:par>
                                <p:cTn id="60" presetID="8" presetClass="entr" presetSubtype="32" fill="hold" nodeType="withEffect">
                                  <p:stCondLst>
                                    <p:cond delay="0"/>
                                  </p:stCondLst>
                                  <p:childTnLst>
                                    <p:set>
                                      <p:cBhvr>
                                        <p:cTn id="61" dur="1" fill="hold">
                                          <p:stCondLst>
                                            <p:cond delay="0"/>
                                          </p:stCondLst>
                                        </p:cTn>
                                        <p:tgtEl>
                                          <p:spTgt spid="72706"/>
                                        </p:tgtEl>
                                        <p:attrNameLst>
                                          <p:attrName>style.visibility</p:attrName>
                                        </p:attrNameLst>
                                      </p:cBhvr>
                                      <p:to>
                                        <p:strVal val="visible"/>
                                      </p:to>
                                    </p:set>
                                    <p:animEffect transition="in" filter="diamond(out)">
                                      <p:cBhvr>
                                        <p:cTn id="62" dur="2000"/>
                                        <p:tgtEl>
                                          <p:spTgt spid="727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par>
                                <p:cTn id="81" presetID="8" presetClass="entr" presetSubtype="32"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diamond(out)">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2">
            <a:extLst>
              <a:ext uri="{FF2B5EF4-FFF2-40B4-BE49-F238E27FC236}">
                <a16:creationId xmlns:a16="http://schemas.microsoft.com/office/drawing/2014/main" xmlns="" id="{94CAC86B-108F-E183-35D9-DA432543D31E}"/>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t="3152" r="4913" b="5978"/>
          <a:stretch>
            <a:fillRect/>
          </a:stretch>
        </p:blipFill>
        <p:spPr bwMode="auto">
          <a:xfrm>
            <a:off x="3643313" y="142875"/>
            <a:ext cx="5500687"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DAFBEC08-ECDD-2210-D30A-F01921596E4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00250" y="1857375"/>
            <a:ext cx="1285875"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7">
            <a:extLst>
              <a:ext uri="{FF2B5EF4-FFF2-40B4-BE49-F238E27FC236}">
                <a16:creationId xmlns:a16="http://schemas.microsoft.com/office/drawing/2014/main" xmlns="" id="{D15A0215-D411-0BBE-484C-CFC32AF76994}"/>
              </a:ext>
            </a:extLst>
          </p:cNvPr>
          <p:cNvSpPr>
            <a:spLocks noChangeArrowheads="1"/>
          </p:cNvSpPr>
          <p:nvPr/>
        </p:nvSpPr>
        <p:spPr bwMode="auto">
          <a:xfrm>
            <a:off x="0" y="0"/>
            <a:ext cx="3571875"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Cavalier Perspective</a:t>
            </a:r>
          </a:p>
        </p:txBody>
      </p:sp>
      <p:sp>
        <p:nvSpPr>
          <p:cNvPr id="28" name="Rectangle 27">
            <a:extLst>
              <a:ext uri="{FF2B5EF4-FFF2-40B4-BE49-F238E27FC236}">
                <a16:creationId xmlns:a16="http://schemas.microsoft.com/office/drawing/2014/main" xmlns="" id="{1FCF8479-B1CE-D5C5-2E84-4BC549792A3A}"/>
              </a:ext>
            </a:extLst>
          </p:cNvPr>
          <p:cNvSpPr>
            <a:spLocks noChangeArrowheads="1"/>
          </p:cNvSpPr>
          <p:nvPr/>
        </p:nvSpPr>
        <p:spPr bwMode="auto">
          <a:xfrm>
            <a:off x="5572125" y="214313"/>
            <a:ext cx="3286125" cy="3000375"/>
          </a:xfrm>
          <a:prstGeom prst="rect">
            <a:avLst/>
          </a:prstGeom>
          <a:noFill/>
          <a:ln w="57150" algn="ctr">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grpSp>
        <p:nvGrpSpPr>
          <p:cNvPr id="2" name="Groupe 30">
            <a:extLst>
              <a:ext uri="{FF2B5EF4-FFF2-40B4-BE49-F238E27FC236}">
                <a16:creationId xmlns:a16="http://schemas.microsoft.com/office/drawing/2014/main" xmlns="" id="{0E50939F-7ED9-D072-A0B4-BA797DBB56EC}"/>
              </a:ext>
            </a:extLst>
          </p:cNvPr>
          <p:cNvGrpSpPr>
            <a:grpSpLocks/>
          </p:cNvGrpSpPr>
          <p:nvPr/>
        </p:nvGrpSpPr>
        <p:grpSpPr bwMode="auto">
          <a:xfrm>
            <a:off x="4643438" y="1785938"/>
            <a:ext cx="1716087" cy="1643062"/>
            <a:chOff x="4643438" y="1785926"/>
            <a:chExt cx="1715306" cy="1643074"/>
          </a:xfrm>
        </p:grpSpPr>
        <p:grpSp>
          <p:nvGrpSpPr>
            <p:cNvPr id="11287" name="Groupe 26">
              <a:extLst>
                <a:ext uri="{FF2B5EF4-FFF2-40B4-BE49-F238E27FC236}">
                  <a16:creationId xmlns:a16="http://schemas.microsoft.com/office/drawing/2014/main" xmlns="" id="{C2DCAB74-35A6-93B5-46C8-531FA678B14C}"/>
                </a:ext>
              </a:extLst>
            </p:cNvPr>
            <p:cNvGrpSpPr>
              <a:grpSpLocks/>
            </p:cNvGrpSpPr>
            <p:nvPr/>
          </p:nvGrpSpPr>
          <p:grpSpPr bwMode="auto">
            <a:xfrm>
              <a:off x="4643438" y="1785926"/>
              <a:ext cx="1715306" cy="1643074"/>
              <a:chOff x="4643438" y="1857364"/>
              <a:chExt cx="1715306" cy="1643074"/>
            </a:xfrm>
          </p:grpSpPr>
          <p:sp>
            <p:nvSpPr>
              <p:cNvPr id="11290" name="Rectangle 10">
                <a:extLst>
                  <a:ext uri="{FF2B5EF4-FFF2-40B4-BE49-F238E27FC236}">
                    <a16:creationId xmlns:a16="http://schemas.microsoft.com/office/drawing/2014/main" xmlns="" id="{22A1BA66-5F43-A1E0-E39F-ED200EA364FF}"/>
                  </a:ext>
                </a:extLst>
              </p:cNvPr>
              <p:cNvSpPr>
                <a:spLocks noChangeArrowheads="1"/>
              </p:cNvSpPr>
              <p:nvPr/>
            </p:nvSpPr>
            <p:spPr bwMode="auto">
              <a:xfrm>
                <a:off x="4643438" y="2285992"/>
                <a:ext cx="1214446" cy="1214446"/>
              </a:xfrm>
              <a:prstGeom prst="rect">
                <a:avLst/>
              </a:prstGeom>
              <a:noFill/>
              <a:ln w="38100" algn="ctr">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cxnSp>
            <p:nvCxnSpPr>
              <p:cNvPr id="11291" name="Connecteur droit 13">
                <a:extLst>
                  <a:ext uri="{FF2B5EF4-FFF2-40B4-BE49-F238E27FC236}">
                    <a16:creationId xmlns:a16="http://schemas.microsoft.com/office/drawing/2014/main" xmlns="" id="{BB8D89B9-C8B9-F520-B6B8-25222A194BA7}"/>
                  </a:ext>
                </a:extLst>
              </p:cNvPr>
              <p:cNvCxnSpPr>
                <a:cxnSpLocks noChangeShapeType="1"/>
              </p:cNvCxnSpPr>
              <p:nvPr/>
            </p:nvCxnSpPr>
            <p:spPr bwMode="auto">
              <a:xfrm>
                <a:off x="5072066" y="1857364"/>
                <a:ext cx="1285884" cy="1588"/>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cxnSp>
            <p:nvCxnSpPr>
              <p:cNvPr id="11292" name="Connecteur droit 14">
                <a:extLst>
                  <a:ext uri="{FF2B5EF4-FFF2-40B4-BE49-F238E27FC236}">
                    <a16:creationId xmlns:a16="http://schemas.microsoft.com/office/drawing/2014/main" xmlns="" id="{1117BD86-8946-822C-CFB6-404F62589370}"/>
                  </a:ext>
                </a:extLst>
              </p:cNvPr>
              <p:cNvCxnSpPr>
                <a:cxnSpLocks noChangeShapeType="1"/>
              </p:cNvCxnSpPr>
              <p:nvPr/>
            </p:nvCxnSpPr>
            <p:spPr bwMode="auto">
              <a:xfrm flipV="1">
                <a:off x="5857884" y="1857364"/>
                <a:ext cx="500066" cy="428628"/>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cxnSp>
            <p:nvCxnSpPr>
              <p:cNvPr id="11293" name="Connecteur droit 19">
                <a:extLst>
                  <a:ext uri="{FF2B5EF4-FFF2-40B4-BE49-F238E27FC236}">
                    <a16:creationId xmlns:a16="http://schemas.microsoft.com/office/drawing/2014/main" xmlns="" id="{5FBF31A8-0F26-E504-DB0F-34E4606DF6AA}"/>
                  </a:ext>
                </a:extLst>
              </p:cNvPr>
              <p:cNvCxnSpPr>
                <a:cxnSpLocks noChangeShapeType="1"/>
              </p:cNvCxnSpPr>
              <p:nvPr/>
            </p:nvCxnSpPr>
            <p:spPr bwMode="auto">
              <a:xfrm rot="5400000" flipH="1" flipV="1">
                <a:off x="4643438" y="1857364"/>
                <a:ext cx="428628" cy="428628"/>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cxnSp>
            <p:nvCxnSpPr>
              <p:cNvPr id="11294" name="Connecteur droit 22">
                <a:extLst>
                  <a:ext uri="{FF2B5EF4-FFF2-40B4-BE49-F238E27FC236}">
                    <a16:creationId xmlns:a16="http://schemas.microsoft.com/office/drawing/2014/main" xmlns="" id="{0100B560-5123-D499-8848-80AFB8B67130}"/>
                  </a:ext>
                </a:extLst>
              </p:cNvPr>
              <p:cNvCxnSpPr>
                <a:cxnSpLocks noChangeShapeType="1"/>
              </p:cNvCxnSpPr>
              <p:nvPr/>
            </p:nvCxnSpPr>
            <p:spPr bwMode="auto">
              <a:xfrm flipV="1">
                <a:off x="5857884" y="3071810"/>
                <a:ext cx="500066" cy="428628"/>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cxnSp>
            <p:nvCxnSpPr>
              <p:cNvPr id="11295" name="Connecteur droit 23">
                <a:extLst>
                  <a:ext uri="{FF2B5EF4-FFF2-40B4-BE49-F238E27FC236}">
                    <a16:creationId xmlns:a16="http://schemas.microsoft.com/office/drawing/2014/main" xmlns="" id="{A4FAEF67-80A2-6B84-74CB-C829C5A18541}"/>
                  </a:ext>
                </a:extLst>
              </p:cNvPr>
              <p:cNvCxnSpPr>
                <a:cxnSpLocks noChangeShapeType="1"/>
              </p:cNvCxnSpPr>
              <p:nvPr/>
            </p:nvCxnSpPr>
            <p:spPr bwMode="auto">
              <a:xfrm rot="5400000" flipH="1" flipV="1">
                <a:off x="5750727" y="2464587"/>
                <a:ext cx="1214446" cy="1588"/>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grpSp>
        <p:sp>
          <p:nvSpPr>
            <p:cNvPr id="11288" name="Ellipse 28">
              <a:extLst>
                <a:ext uri="{FF2B5EF4-FFF2-40B4-BE49-F238E27FC236}">
                  <a16:creationId xmlns:a16="http://schemas.microsoft.com/office/drawing/2014/main" xmlns="" id="{AA4EED00-F56B-E64B-D841-E7FC18DBFB6F}"/>
                </a:ext>
              </a:extLst>
            </p:cNvPr>
            <p:cNvSpPr>
              <a:spLocks noChangeArrowheads="1"/>
            </p:cNvSpPr>
            <p:nvPr/>
          </p:nvSpPr>
          <p:spPr bwMode="auto">
            <a:xfrm>
              <a:off x="4929190" y="2500306"/>
              <a:ext cx="714380" cy="714380"/>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11289" name="Ellipse 29">
              <a:extLst>
                <a:ext uri="{FF2B5EF4-FFF2-40B4-BE49-F238E27FC236}">
                  <a16:creationId xmlns:a16="http://schemas.microsoft.com/office/drawing/2014/main" xmlns="" id="{6E5573CB-6578-0CE4-050F-9F0FC62E2611}"/>
                </a:ext>
              </a:extLst>
            </p:cNvPr>
            <p:cNvSpPr>
              <a:spLocks noChangeArrowheads="1"/>
            </p:cNvSpPr>
            <p:nvPr/>
          </p:nvSpPr>
          <p:spPr bwMode="auto">
            <a:xfrm>
              <a:off x="6000760" y="2285992"/>
              <a:ext cx="285752" cy="714380"/>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grpSp>
      <p:grpSp>
        <p:nvGrpSpPr>
          <p:cNvPr id="5" name="Groupe 64">
            <a:extLst>
              <a:ext uri="{FF2B5EF4-FFF2-40B4-BE49-F238E27FC236}">
                <a16:creationId xmlns:a16="http://schemas.microsoft.com/office/drawing/2014/main" xmlns="" id="{4EC91315-DDEE-3942-4F9C-8526232C3000}"/>
              </a:ext>
            </a:extLst>
          </p:cNvPr>
          <p:cNvGrpSpPr>
            <a:grpSpLocks/>
          </p:cNvGrpSpPr>
          <p:nvPr/>
        </p:nvGrpSpPr>
        <p:grpSpPr bwMode="auto">
          <a:xfrm>
            <a:off x="2857500" y="1785938"/>
            <a:ext cx="3643313" cy="1643062"/>
            <a:chOff x="2786050" y="1785926"/>
            <a:chExt cx="3643338" cy="1643074"/>
          </a:xfrm>
        </p:grpSpPr>
        <p:cxnSp>
          <p:nvCxnSpPr>
            <p:cNvPr id="11280" name="Connecteur droit 32">
              <a:extLst>
                <a:ext uri="{FF2B5EF4-FFF2-40B4-BE49-F238E27FC236}">
                  <a16:creationId xmlns:a16="http://schemas.microsoft.com/office/drawing/2014/main" xmlns="" id="{CC1E9F00-B80B-304E-7953-7C521D9915CD}"/>
                </a:ext>
              </a:extLst>
            </p:cNvPr>
            <p:cNvCxnSpPr>
              <a:cxnSpLocks noChangeShapeType="1"/>
            </p:cNvCxnSpPr>
            <p:nvPr/>
          </p:nvCxnSpPr>
          <p:spPr bwMode="auto">
            <a:xfrm>
              <a:off x="2786050" y="2214554"/>
              <a:ext cx="1857388" cy="1588"/>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1" name="Connecteur droit 33">
              <a:extLst>
                <a:ext uri="{FF2B5EF4-FFF2-40B4-BE49-F238E27FC236}">
                  <a16:creationId xmlns:a16="http://schemas.microsoft.com/office/drawing/2014/main" xmlns="" id="{3965B647-C0F7-5448-DEEB-3D86F1B4C1F8}"/>
                </a:ext>
              </a:extLst>
            </p:cNvPr>
            <p:cNvCxnSpPr>
              <a:cxnSpLocks noChangeShapeType="1"/>
            </p:cNvCxnSpPr>
            <p:nvPr/>
          </p:nvCxnSpPr>
          <p:spPr bwMode="auto">
            <a:xfrm>
              <a:off x="2786050" y="2214554"/>
              <a:ext cx="3071834" cy="1588"/>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2" name="Connecteur droit 36">
              <a:extLst>
                <a:ext uri="{FF2B5EF4-FFF2-40B4-BE49-F238E27FC236}">
                  <a16:creationId xmlns:a16="http://schemas.microsoft.com/office/drawing/2014/main" xmlns="" id="{E761780C-AB56-DF93-78BB-2D077CE9E3A2}"/>
                </a:ext>
              </a:extLst>
            </p:cNvPr>
            <p:cNvCxnSpPr>
              <a:cxnSpLocks noChangeShapeType="1"/>
            </p:cNvCxnSpPr>
            <p:nvPr/>
          </p:nvCxnSpPr>
          <p:spPr bwMode="auto">
            <a:xfrm>
              <a:off x="2857488" y="2214554"/>
              <a:ext cx="1785950" cy="1214446"/>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3" name="Connecteur droit 39">
              <a:extLst>
                <a:ext uri="{FF2B5EF4-FFF2-40B4-BE49-F238E27FC236}">
                  <a16:creationId xmlns:a16="http://schemas.microsoft.com/office/drawing/2014/main" xmlns="" id="{F60D2634-5F04-B77B-4216-5253E191468E}"/>
                </a:ext>
              </a:extLst>
            </p:cNvPr>
            <p:cNvCxnSpPr>
              <a:cxnSpLocks noChangeShapeType="1"/>
            </p:cNvCxnSpPr>
            <p:nvPr/>
          </p:nvCxnSpPr>
          <p:spPr bwMode="auto">
            <a:xfrm>
              <a:off x="2786050" y="2214554"/>
              <a:ext cx="3071834" cy="1214446"/>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4" name="Connecteur droit 42">
              <a:extLst>
                <a:ext uri="{FF2B5EF4-FFF2-40B4-BE49-F238E27FC236}">
                  <a16:creationId xmlns:a16="http://schemas.microsoft.com/office/drawing/2014/main" xmlns="" id="{E307523B-8BB8-D87F-E482-CA57F30C02B8}"/>
                </a:ext>
              </a:extLst>
            </p:cNvPr>
            <p:cNvCxnSpPr>
              <a:cxnSpLocks noChangeShapeType="1"/>
            </p:cNvCxnSpPr>
            <p:nvPr/>
          </p:nvCxnSpPr>
          <p:spPr bwMode="auto">
            <a:xfrm flipV="1">
              <a:off x="2857488" y="1785926"/>
              <a:ext cx="2214578" cy="428628"/>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5" name="Connecteur droit 45">
              <a:extLst>
                <a:ext uri="{FF2B5EF4-FFF2-40B4-BE49-F238E27FC236}">
                  <a16:creationId xmlns:a16="http://schemas.microsoft.com/office/drawing/2014/main" xmlns="" id="{E764DA61-1613-D469-561F-C925A3F30D02}"/>
                </a:ext>
              </a:extLst>
            </p:cNvPr>
            <p:cNvCxnSpPr>
              <a:cxnSpLocks noChangeShapeType="1"/>
            </p:cNvCxnSpPr>
            <p:nvPr/>
          </p:nvCxnSpPr>
          <p:spPr bwMode="auto">
            <a:xfrm flipV="1">
              <a:off x="2857488" y="1785926"/>
              <a:ext cx="3500462" cy="428628"/>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cxnSp>
          <p:nvCxnSpPr>
            <p:cNvPr id="11286" name="Connecteur droit 48">
              <a:extLst>
                <a:ext uri="{FF2B5EF4-FFF2-40B4-BE49-F238E27FC236}">
                  <a16:creationId xmlns:a16="http://schemas.microsoft.com/office/drawing/2014/main" xmlns="" id="{E90E2002-5BF6-0842-E2E5-00012CCF2E6F}"/>
                </a:ext>
              </a:extLst>
            </p:cNvPr>
            <p:cNvCxnSpPr>
              <a:cxnSpLocks noChangeShapeType="1"/>
            </p:cNvCxnSpPr>
            <p:nvPr/>
          </p:nvCxnSpPr>
          <p:spPr bwMode="auto">
            <a:xfrm>
              <a:off x="2786050" y="2214554"/>
              <a:ext cx="3643338" cy="785818"/>
            </a:xfrm>
            <a:prstGeom prst="line">
              <a:avLst/>
            </a:prstGeom>
            <a:noFill/>
            <a:ln w="9525" algn="ctr">
              <a:solidFill>
                <a:srgbClr val="7030A0"/>
              </a:solidFill>
              <a:prstDash val="dash"/>
              <a:round/>
              <a:headEnd/>
              <a:tailEnd/>
            </a:ln>
            <a:extLst>
              <a:ext uri="{909E8E84-426E-40DD-AFC4-6F175D3DCCD1}">
                <a14:hiddenFill xmlns:a14="http://schemas.microsoft.com/office/drawing/2010/main" xmlns="">
                  <a:noFill/>
                </a14:hiddenFill>
              </a:ext>
            </a:extLst>
          </p:spPr>
        </p:cxnSp>
      </p:grpSp>
      <p:cxnSp>
        <p:nvCxnSpPr>
          <p:cNvPr id="25" name="Connecteur droit avec flèche 24">
            <a:extLst>
              <a:ext uri="{FF2B5EF4-FFF2-40B4-BE49-F238E27FC236}">
                <a16:creationId xmlns:a16="http://schemas.microsoft.com/office/drawing/2014/main" xmlns="" id="{B79E677C-217C-A952-6E4D-C14CC538EBD9}"/>
              </a:ext>
            </a:extLst>
          </p:cNvPr>
          <p:cNvCxnSpPr>
            <a:cxnSpLocks noChangeShapeType="1"/>
          </p:cNvCxnSpPr>
          <p:nvPr/>
        </p:nvCxnSpPr>
        <p:spPr bwMode="auto">
          <a:xfrm flipV="1">
            <a:off x="4714875" y="2357438"/>
            <a:ext cx="1857375" cy="1071562"/>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26" name="Connecteur droit avec flèche 25">
            <a:extLst>
              <a:ext uri="{FF2B5EF4-FFF2-40B4-BE49-F238E27FC236}">
                <a16:creationId xmlns:a16="http://schemas.microsoft.com/office/drawing/2014/main" xmlns="" id="{AF1DE63F-6AA8-C626-ACCB-665B7EDAA2A1}"/>
              </a:ext>
            </a:extLst>
          </p:cNvPr>
          <p:cNvCxnSpPr>
            <a:cxnSpLocks noChangeShapeType="1"/>
          </p:cNvCxnSpPr>
          <p:nvPr/>
        </p:nvCxnSpPr>
        <p:spPr bwMode="auto">
          <a:xfrm flipV="1">
            <a:off x="4643438" y="1143000"/>
            <a:ext cx="1928812" cy="1071563"/>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29" name="Connecteur droit avec flèche 28">
            <a:extLst>
              <a:ext uri="{FF2B5EF4-FFF2-40B4-BE49-F238E27FC236}">
                <a16:creationId xmlns:a16="http://schemas.microsoft.com/office/drawing/2014/main" xmlns="" id="{B6C513A7-8008-337B-5D2F-6CA6F9CEC637}"/>
              </a:ext>
            </a:extLst>
          </p:cNvPr>
          <p:cNvCxnSpPr>
            <a:cxnSpLocks noChangeShapeType="1"/>
          </p:cNvCxnSpPr>
          <p:nvPr/>
        </p:nvCxnSpPr>
        <p:spPr bwMode="auto">
          <a:xfrm flipV="1">
            <a:off x="5857875" y="2357438"/>
            <a:ext cx="1928813" cy="1143000"/>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31" name="Connecteur droit avec flèche 30">
            <a:extLst>
              <a:ext uri="{FF2B5EF4-FFF2-40B4-BE49-F238E27FC236}">
                <a16:creationId xmlns:a16="http://schemas.microsoft.com/office/drawing/2014/main" xmlns="" id="{835FDD14-74B3-3E48-5E02-877903F59508}"/>
              </a:ext>
            </a:extLst>
          </p:cNvPr>
          <p:cNvCxnSpPr>
            <a:cxnSpLocks noChangeShapeType="1"/>
          </p:cNvCxnSpPr>
          <p:nvPr/>
        </p:nvCxnSpPr>
        <p:spPr bwMode="auto">
          <a:xfrm flipV="1">
            <a:off x="5929313" y="1143000"/>
            <a:ext cx="1857375" cy="1071563"/>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32" name="Connecteur droit avec flèche 31">
            <a:extLst>
              <a:ext uri="{FF2B5EF4-FFF2-40B4-BE49-F238E27FC236}">
                <a16:creationId xmlns:a16="http://schemas.microsoft.com/office/drawing/2014/main" xmlns="" id="{35434337-95B7-CA41-0A4A-CFC70150E948}"/>
              </a:ext>
            </a:extLst>
          </p:cNvPr>
          <p:cNvCxnSpPr>
            <a:cxnSpLocks noChangeShapeType="1"/>
          </p:cNvCxnSpPr>
          <p:nvPr/>
        </p:nvCxnSpPr>
        <p:spPr bwMode="auto">
          <a:xfrm flipV="1">
            <a:off x="6357938" y="714375"/>
            <a:ext cx="1857375" cy="1071563"/>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33" name="Connecteur droit avec flèche 32">
            <a:extLst>
              <a:ext uri="{FF2B5EF4-FFF2-40B4-BE49-F238E27FC236}">
                <a16:creationId xmlns:a16="http://schemas.microsoft.com/office/drawing/2014/main" xmlns="" id="{645655AB-E56B-EABB-B92F-96CD40E9FD22}"/>
              </a:ext>
            </a:extLst>
          </p:cNvPr>
          <p:cNvCxnSpPr>
            <a:cxnSpLocks noChangeShapeType="1"/>
          </p:cNvCxnSpPr>
          <p:nvPr/>
        </p:nvCxnSpPr>
        <p:spPr bwMode="auto">
          <a:xfrm flipV="1">
            <a:off x="5072063" y="714375"/>
            <a:ext cx="1857375" cy="1071563"/>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34" name="Connecteur droit avec flèche 33">
            <a:extLst>
              <a:ext uri="{FF2B5EF4-FFF2-40B4-BE49-F238E27FC236}">
                <a16:creationId xmlns:a16="http://schemas.microsoft.com/office/drawing/2014/main" xmlns="" id="{9479E1AB-E912-78CA-85C9-E59071C5685D}"/>
              </a:ext>
            </a:extLst>
          </p:cNvPr>
          <p:cNvCxnSpPr>
            <a:cxnSpLocks noChangeShapeType="1"/>
          </p:cNvCxnSpPr>
          <p:nvPr/>
        </p:nvCxnSpPr>
        <p:spPr bwMode="auto">
          <a:xfrm flipV="1">
            <a:off x="6429375" y="1928813"/>
            <a:ext cx="1857375" cy="1071562"/>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xmlns="">
                <a:noFill/>
              </a14:hiddenFill>
            </a:ext>
          </a:extLst>
        </p:spPr>
      </p:cxnSp>
      <p:sp>
        <p:nvSpPr>
          <p:cNvPr id="35" name="Text Box 6">
            <a:extLst>
              <a:ext uri="{FF2B5EF4-FFF2-40B4-BE49-F238E27FC236}">
                <a16:creationId xmlns:a16="http://schemas.microsoft.com/office/drawing/2014/main" xmlns="" id="{36EB23F6-AE34-4D4D-38EB-22D9547D092A}"/>
              </a:ext>
            </a:extLst>
          </p:cNvPr>
          <p:cNvSpPr txBox="1">
            <a:spLocks noChangeArrowheads="1"/>
          </p:cNvSpPr>
          <p:nvPr/>
        </p:nvSpPr>
        <p:spPr bwMode="auto">
          <a:xfrm>
            <a:off x="0" y="928688"/>
            <a:ext cx="2643188"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fr-FR" b="0" u="none" dirty="0"/>
              <a:t>It is the oblique projection on a plane (P) of an object whose main face is placed parallel to the projection plane.</a:t>
            </a:r>
            <a:endParaRPr lang="fr-FR" altLang="fr-FR" dirty="0"/>
          </a:p>
        </p:txBody>
      </p:sp>
      <p:sp>
        <p:nvSpPr>
          <p:cNvPr id="3" name="TextBox 2">
            <a:extLst>
              <a:ext uri="{FF2B5EF4-FFF2-40B4-BE49-F238E27FC236}">
                <a16:creationId xmlns:a16="http://schemas.microsoft.com/office/drawing/2014/main" xmlns="" id="{FC1CC304-00C5-2E8F-0654-84DC23904C71}"/>
              </a:ext>
            </a:extLst>
          </p:cNvPr>
          <p:cNvSpPr txBox="1"/>
          <p:nvPr/>
        </p:nvSpPr>
        <p:spPr>
          <a:xfrm>
            <a:off x="3851351" y="3641725"/>
            <a:ext cx="215002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b="0" u="none" dirty="0"/>
              <a:t>Oblique direction</a:t>
            </a:r>
          </a:p>
          <a:p>
            <a:r>
              <a:rPr lang="en-US" sz="1800" b="0" u="none" dirty="0"/>
              <a:t>Of projection</a:t>
            </a:r>
          </a:p>
        </p:txBody>
      </p:sp>
      <p:sp>
        <p:nvSpPr>
          <p:cNvPr id="8" name="TextBox 7">
            <a:extLst>
              <a:ext uri="{FF2B5EF4-FFF2-40B4-BE49-F238E27FC236}">
                <a16:creationId xmlns:a16="http://schemas.microsoft.com/office/drawing/2014/main" xmlns="" id="{C55314E3-75E8-03B1-7D8D-744AC00F09A5}"/>
              </a:ext>
            </a:extLst>
          </p:cNvPr>
          <p:cNvSpPr txBox="1"/>
          <p:nvPr/>
        </p:nvSpPr>
        <p:spPr>
          <a:xfrm>
            <a:off x="3796627" y="712787"/>
            <a:ext cx="145409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b="0" u="none" dirty="0"/>
              <a:t>The cube to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out)">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3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out)">
                                      <p:cBhvr>
                                        <p:cTn id="30" dur="2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80">
                                          <p:stCondLst>
                                            <p:cond delay="0"/>
                                          </p:stCondLst>
                                        </p:cTn>
                                        <p:tgtEl>
                                          <p:spTgt spid="28"/>
                                        </p:tgtEl>
                                      </p:cBhvr>
                                    </p:animEffect>
                                    <p:anim calcmode="lin" valueType="num">
                                      <p:cBhvr>
                                        <p:cTn id="3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1" dur="26">
                                          <p:stCondLst>
                                            <p:cond delay="650"/>
                                          </p:stCondLst>
                                        </p:cTn>
                                        <p:tgtEl>
                                          <p:spTgt spid="28"/>
                                        </p:tgtEl>
                                      </p:cBhvr>
                                      <p:to x="100000" y="60000"/>
                                    </p:animScale>
                                    <p:animScale>
                                      <p:cBhvr>
                                        <p:cTn id="42" dur="166" decel="50000">
                                          <p:stCondLst>
                                            <p:cond delay="676"/>
                                          </p:stCondLst>
                                        </p:cTn>
                                        <p:tgtEl>
                                          <p:spTgt spid="28"/>
                                        </p:tgtEl>
                                      </p:cBhvr>
                                      <p:to x="100000" y="100000"/>
                                    </p:animScale>
                                    <p:animScale>
                                      <p:cBhvr>
                                        <p:cTn id="43" dur="26">
                                          <p:stCondLst>
                                            <p:cond delay="1312"/>
                                          </p:stCondLst>
                                        </p:cTn>
                                        <p:tgtEl>
                                          <p:spTgt spid="28"/>
                                        </p:tgtEl>
                                      </p:cBhvr>
                                      <p:to x="100000" y="80000"/>
                                    </p:animScale>
                                    <p:animScale>
                                      <p:cBhvr>
                                        <p:cTn id="44" dur="166" decel="50000">
                                          <p:stCondLst>
                                            <p:cond delay="1338"/>
                                          </p:stCondLst>
                                        </p:cTn>
                                        <p:tgtEl>
                                          <p:spTgt spid="28"/>
                                        </p:tgtEl>
                                      </p:cBhvr>
                                      <p:to x="100000" y="100000"/>
                                    </p:animScale>
                                    <p:animScale>
                                      <p:cBhvr>
                                        <p:cTn id="45" dur="26">
                                          <p:stCondLst>
                                            <p:cond delay="1642"/>
                                          </p:stCondLst>
                                        </p:cTn>
                                        <p:tgtEl>
                                          <p:spTgt spid="28"/>
                                        </p:tgtEl>
                                      </p:cBhvr>
                                      <p:to x="100000" y="90000"/>
                                    </p:animScale>
                                    <p:animScale>
                                      <p:cBhvr>
                                        <p:cTn id="46" dur="166" decel="50000">
                                          <p:stCondLst>
                                            <p:cond delay="1668"/>
                                          </p:stCondLst>
                                        </p:cTn>
                                        <p:tgtEl>
                                          <p:spTgt spid="28"/>
                                        </p:tgtEl>
                                      </p:cBhvr>
                                      <p:to x="100000" y="100000"/>
                                    </p:animScale>
                                    <p:animScale>
                                      <p:cBhvr>
                                        <p:cTn id="47" dur="26">
                                          <p:stCondLst>
                                            <p:cond delay="1808"/>
                                          </p:stCondLst>
                                        </p:cTn>
                                        <p:tgtEl>
                                          <p:spTgt spid="28"/>
                                        </p:tgtEl>
                                      </p:cBhvr>
                                      <p:to x="100000" y="95000"/>
                                    </p:animScale>
                                    <p:animScale>
                                      <p:cBhvr>
                                        <p:cTn id="48" dur="166" decel="50000">
                                          <p:stCondLst>
                                            <p:cond delay="1834"/>
                                          </p:stCondLst>
                                        </p:cTn>
                                        <p:tgtEl>
                                          <p:spTgt spid="28"/>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32"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amond(out)">
                                      <p:cBhvr>
                                        <p:cTn id="53" dur="2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32"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amond(out)">
                                      <p:cBhvr>
                                        <p:cTn id="58" dur="20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amond(in)">
                                      <p:cBhvr>
                                        <p:cTn id="63" dur="2000"/>
                                        <p:tgtEl>
                                          <p:spTgt spid="2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diamond(in)">
                                      <p:cBhvr>
                                        <p:cTn id="68" dur="2000"/>
                                        <p:tgtEl>
                                          <p:spTgt spid="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amond(in)">
                                      <p:cBhvr>
                                        <p:cTn id="73" dur="2000"/>
                                        <p:tgtEl>
                                          <p:spTgt spid="2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diamond(in)">
                                      <p:cBhvr>
                                        <p:cTn id="78" dur="2000"/>
                                        <p:tgtEl>
                                          <p:spTgt spid="3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diamond(in)">
                                      <p:cBhvr>
                                        <p:cTn id="83" dur="2000"/>
                                        <p:tgtEl>
                                          <p:spTgt spid="3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ntr" presetSubtype="16"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amond(in)">
                                      <p:cBhvr>
                                        <p:cTn id="88" dur="2000"/>
                                        <p:tgtEl>
                                          <p:spTgt spid="3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diamond(in)">
                                      <p:cBhvr>
                                        <p:cTn id="9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3CC0FA9B-1321-2C91-8641-B7A5DC035A4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8" y="1214438"/>
            <a:ext cx="2500312"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ZoneTexte 4">
            <a:extLst>
              <a:ext uri="{FF2B5EF4-FFF2-40B4-BE49-F238E27FC236}">
                <a16:creationId xmlns:a16="http://schemas.microsoft.com/office/drawing/2014/main" xmlns="" id="{50F63E56-9FAF-C44E-5617-5B8D36C6B636}"/>
              </a:ext>
            </a:extLst>
          </p:cNvPr>
          <p:cNvSpPr txBox="1">
            <a:spLocks noChangeArrowheads="1"/>
          </p:cNvSpPr>
          <p:nvPr/>
        </p:nvSpPr>
        <p:spPr bwMode="auto">
          <a:xfrm>
            <a:off x="3071813" y="2786063"/>
            <a:ext cx="5715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rtl="0">
              <a:buFontTx/>
              <a:buAutoNum type="arabicPeriod"/>
            </a:pPr>
            <a:r>
              <a:rPr lang="en-US" altLang="en-US" sz="1800" b="0" u="none" dirty="0"/>
              <a:t>Importance is given to the </a:t>
            </a:r>
            <a:r>
              <a:rPr lang="en-US" altLang="en-US" sz="1800" u="none" dirty="0">
                <a:solidFill>
                  <a:schemeClr val="accent1">
                    <a:lumMod val="50000"/>
                  </a:schemeClr>
                </a:solidFill>
              </a:rPr>
              <a:t>front view</a:t>
            </a:r>
            <a:r>
              <a:rPr lang="en-US" altLang="en-US" sz="1800" b="0" u="none" dirty="0"/>
              <a:t>, which is drawn without </a:t>
            </a:r>
            <a:r>
              <a:rPr lang="en-US" altLang="en-US" sz="1800" b="0" u="none" dirty="0">
                <a:solidFill>
                  <a:srgbClr val="FF0000"/>
                </a:solidFill>
              </a:rPr>
              <a:t>reduction</a:t>
            </a:r>
            <a:r>
              <a:rPr lang="en-US" altLang="en-US" sz="1800" b="0" u="none" dirty="0"/>
              <a:t> or </a:t>
            </a:r>
            <a:r>
              <a:rPr lang="en-US" altLang="en-US" sz="1800" b="0" u="none" dirty="0">
                <a:solidFill>
                  <a:srgbClr val="FF0000"/>
                </a:solidFill>
              </a:rPr>
              <a:t>distortion, </a:t>
            </a:r>
            <a:r>
              <a:rPr lang="en-US" altLang="en-US" sz="1800" b="0" u="none" dirty="0"/>
              <a:t>therefore;</a:t>
            </a:r>
            <a:r>
              <a:rPr lang="fr-FR" altLang="en-US" sz="1800" b="0" u="none" dirty="0"/>
              <a:t>                    </a:t>
            </a:r>
          </a:p>
          <a:p>
            <a:pPr rtl="0">
              <a:buFontTx/>
              <a:buAutoNum type="arabicPeriod"/>
            </a:pPr>
            <a:r>
              <a:rPr lang="fr-FR" altLang="en-US" sz="1800" b="0" u="none" dirty="0"/>
              <a:t>In</a:t>
            </a:r>
            <a:r>
              <a:rPr lang="fr-FR" altLang="en-US" sz="1800" b="0" u="none" dirty="0">
                <a:solidFill>
                  <a:srgbClr val="FF0000"/>
                </a:solidFill>
              </a:rPr>
              <a:t> TRUE SIZE</a:t>
            </a:r>
            <a:endParaRPr lang="fr-FR" altLang="en-US" sz="1800" b="0" u="none" dirty="0"/>
          </a:p>
        </p:txBody>
      </p:sp>
      <p:sp>
        <p:nvSpPr>
          <p:cNvPr id="6" name="Rectangle 5">
            <a:extLst>
              <a:ext uri="{FF2B5EF4-FFF2-40B4-BE49-F238E27FC236}">
                <a16:creationId xmlns:a16="http://schemas.microsoft.com/office/drawing/2014/main" xmlns="" id="{85882891-6700-529F-8B29-DC9086869D93}"/>
              </a:ext>
            </a:extLst>
          </p:cNvPr>
          <p:cNvSpPr>
            <a:spLocks noChangeArrowheads="1"/>
          </p:cNvSpPr>
          <p:nvPr/>
        </p:nvSpPr>
        <p:spPr bwMode="auto">
          <a:xfrm>
            <a:off x="357188" y="1714500"/>
            <a:ext cx="1428750" cy="1357313"/>
          </a:xfrm>
          <a:prstGeom prst="rect">
            <a:avLst/>
          </a:prstGeom>
          <a:solidFill>
            <a:srgbClr val="00B0F0"/>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7" name="ZoneTexte 6">
            <a:extLst>
              <a:ext uri="{FF2B5EF4-FFF2-40B4-BE49-F238E27FC236}">
                <a16:creationId xmlns:a16="http://schemas.microsoft.com/office/drawing/2014/main" xmlns="" id="{A3D4259B-B564-E7FB-B366-885EFC4EA8D5}"/>
              </a:ext>
            </a:extLst>
          </p:cNvPr>
          <p:cNvSpPr txBox="1">
            <a:spLocks noChangeArrowheads="1"/>
          </p:cNvSpPr>
          <p:nvPr/>
        </p:nvSpPr>
        <p:spPr bwMode="auto">
          <a:xfrm>
            <a:off x="857250" y="4214813"/>
            <a:ext cx="65722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b="0" u="none" dirty="0"/>
              <a:t>2. </a:t>
            </a:r>
            <a:r>
              <a:rPr lang="en-US" altLang="en-US" sz="1800" b="0" u="none" dirty="0"/>
              <a:t>The </a:t>
            </a:r>
            <a:r>
              <a:rPr lang="en-US" altLang="en-US" sz="1800" u="none" dirty="0">
                <a:solidFill>
                  <a:srgbClr val="FF0000"/>
                </a:solidFill>
              </a:rPr>
              <a:t>vanishing lines </a:t>
            </a:r>
            <a:r>
              <a:rPr lang="en-US" altLang="en-US" sz="1800" b="0" u="none" dirty="0"/>
              <a:t>(which represent the depth of the volume) remain parallel</a:t>
            </a:r>
            <a:endParaRPr lang="fr-FR" altLang="en-US" sz="1800" b="0" u="none" dirty="0"/>
          </a:p>
        </p:txBody>
      </p:sp>
      <p:grpSp>
        <p:nvGrpSpPr>
          <p:cNvPr id="2" name="Groupe 29">
            <a:extLst>
              <a:ext uri="{FF2B5EF4-FFF2-40B4-BE49-F238E27FC236}">
                <a16:creationId xmlns:a16="http://schemas.microsoft.com/office/drawing/2014/main" xmlns="" id="{F84C982E-A954-1E1B-3F3B-C0F672EB2441}"/>
              </a:ext>
            </a:extLst>
          </p:cNvPr>
          <p:cNvGrpSpPr>
            <a:grpSpLocks/>
          </p:cNvGrpSpPr>
          <p:nvPr/>
        </p:nvGrpSpPr>
        <p:grpSpPr bwMode="auto">
          <a:xfrm>
            <a:off x="357188" y="1285875"/>
            <a:ext cx="2000250" cy="1785938"/>
            <a:chOff x="285720" y="3786190"/>
            <a:chExt cx="2000264" cy="1785950"/>
          </a:xfrm>
        </p:grpSpPr>
        <p:cxnSp>
          <p:nvCxnSpPr>
            <p:cNvPr id="12299" name="Connecteur droit 16">
              <a:extLst>
                <a:ext uri="{FF2B5EF4-FFF2-40B4-BE49-F238E27FC236}">
                  <a16:creationId xmlns:a16="http://schemas.microsoft.com/office/drawing/2014/main" xmlns="" id="{CB172FF5-5B09-AABA-A7C5-3666ACCAFD30}"/>
                </a:ext>
              </a:extLst>
            </p:cNvPr>
            <p:cNvCxnSpPr>
              <a:cxnSpLocks noChangeShapeType="1"/>
            </p:cNvCxnSpPr>
            <p:nvPr/>
          </p:nvCxnSpPr>
          <p:spPr bwMode="auto">
            <a:xfrm flipV="1">
              <a:off x="1643042" y="3786190"/>
              <a:ext cx="642942" cy="42862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12300" name="Connecteur droit 20">
              <a:extLst>
                <a:ext uri="{FF2B5EF4-FFF2-40B4-BE49-F238E27FC236}">
                  <a16:creationId xmlns:a16="http://schemas.microsoft.com/office/drawing/2014/main" xmlns="" id="{A41AB34A-79B6-B255-667A-522E969BEB1D}"/>
                </a:ext>
              </a:extLst>
            </p:cNvPr>
            <p:cNvCxnSpPr>
              <a:cxnSpLocks noChangeShapeType="1"/>
            </p:cNvCxnSpPr>
            <p:nvPr/>
          </p:nvCxnSpPr>
          <p:spPr bwMode="auto">
            <a:xfrm flipV="1">
              <a:off x="1714480" y="5143512"/>
              <a:ext cx="571504" cy="42862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12301" name="Connecteur droit 22">
              <a:extLst>
                <a:ext uri="{FF2B5EF4-FFF2-40B4-BE49-F238E27FC236}">
                  <a16:creationId xmlns:a16="http://schemas.microsoft.com/office/drawing/2014/main" xmlns="" id="{D7E6EDCE-B497-5458-C4DC-F5B840CED81B}"/>
                </a:ext>
              </a:extLst>
            </p:cNvPr>
            <p:cNvCxnSpPr>
              <a:cxnSpLocks noChangeShapeType="1"/>
            </p:cNvCxnSpPr>
            <p:nvPr/>
          </p:nvCxnSpPr>
          <p:spPr bwMode="auto">
            <a:xfrm flipV="1">
              <a:off x="285720" y="3786190"/>
              <a:ext cx="642942" cy="42862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grpSp>
      <p:sp>
        <p:nvSpPr>
          <p:cNvPr id="12" name="Rectangle 25">
            <a:extLst>
              <a:ext uri="{FF2B5EF4-FFF2-40B4-BE49-F238E27FC236}">
                <a16:creationId xmlns:a16="http://schemas.microsoft.com/office/drawing/2014/main" xmlns="" id="{E770F8F9-79B5-FB98-7B1F-BA31A0A32A57}"/>
              </a:ext>
            </a:extLst>
          </p:cNvPr>
          <p:cNvSpPr>
            <a:spLocks noChangeArrowheads="1"/>
          </p:cNvSpPr>
          <p:nvPr/>
        </p:nvSpPr>
        <p:spPr bwMode="auto">
          <a:xfrm>
            <a:off x="857250" y="5429250"/>
            <a:ext cx="7643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800" b="0" u="none" dirty="0"/>
              <a:t>3. </a:t>
            </a:r>
            <a:r>
              <a:rPr lang="en-US" altLang="en-US" sz="1800" b="0" u="none" dirty="0"/>
              <a:t>The vanishing lines are drawn inclined with an angle of </a:t>
            </a:r>
            <a:r>
              <a:rPr lang="en-US" altLang="en-US" sz="1800" u="none" dirty="0">
                <a:solidFill>
                  <a:srgbClr val="FF0000"/>
                </a:solidFill>
              </a:rPr>
              <a:t>45°</a:t>
            </a:r>
            <a:r>
              <a:rPr lang="en-US" altLang="en-US" sz="1800" b="0" u="none" dirty="0"/>
              <a:t> and a reduction coefficient </a:t>
            </a:r>
            <a:r>
              <a:rPr lang="en-US" altLang="en-US" sz="1800" u="none" dirty="0">
                <a:solidFill>
                  <a:srgbClr val="FF0000"/>
                </a:solidFill>
              </a:rPr>
              <a:t>K = 0.7</a:t>
            </a:r>
            <a:r>
              <a:rPr lang="en-US" altLang="en-US" sz="1800" b="0" u="none" dirty="0"/>
              <a:t>, but for ease of drawing </a:t>
            </a:r>
            <a:r>
              <a:rPr lang="en-US" altLang="en-US" sz="1800" u="none" dirty="0">
                <a:solidFill>
                  <a:srgbClr val="FF0000"/>
                </a:solidFill>
              </a:rPr>
              <a:t>K</a:t>
            </a:r>
            <a:r>
              <a:rPr lang="en-US" altLang="en-US" sz="1800" b="0" u="none" dirty="0"/>
              <a:t> will be equal to </a:t>
            </a:r>
            <a:r>
              <a:rPr lang="en-US" altLang="en-US" sz="1800" u="none" dirty="0">
                <a:solidFill>
                  <a:srgbClr val="FF0000"/>
                </a:solidFill>
              </a:rPr>
              <a:t>0.5</a:t>
            </a:r>
            <a:endParaRPr lang="fr-FR" altLang="en-US" sz="1800" dirty="0">
              <a:solidFill>
                <a:srgbClr val="FF0000"/>
              </a:solidFill>
            </a:endParaRPr>
          </a:p>
        </p:txBody>
      </p:sp>
      <p:sp>
        <p:nvSpPr>
          <p:cNvPr id="13" name="Ellipse 12">
            <a:extLst>
              <a:ext uri="{FF2B5EF4-FFF2-40B4-BE49-F238E27FC236}">
                <a16:creationId xmlns:a16="http://schemas.microsoft.com/office/drawing/2014/main" xmlns="" id="{64ED786C-02EC-D9A8-D0E3-FC2D3D93F68E}"/>
              </a:ext>
            </a:extLst>
          </p:cNvPr>
          <p:cNvSpPr>
            <a:spLocks noChangeArrowheads="1"/>
          </p:cNvSpPr>
          <p:nvPr/>
        </p:nvSpPr>
        <p:spPr bwMode="auto">
          <a:xfrm>
            <a:off x="1928813" y="2714625"/>
            <a:ext cx="785812" cy="500063"/>
          </a:xfrm>
          <a:prstGeom prst="ellipse">
            <a:avLst/>
          </a:prstGeom>
          <a:noFill/>
          <a:ln w="28575" algn="ctr">
            <a:solidFill>
              <a:srgbClr val="00CC00"/>
            </a:solidFill>
            <a:prstDash val="lgDash"/>
            <a:round/>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14" name="Rectangle 7">
            <a:extLst>
              <a:ext uri="{FF2B5EF4-FFF2-40B4-BE49-F238E27FC236}">
                <a16:creationId xmlns:a16="http://schemas.microsoft.com/office/drawing/2014/main" xmlns="" id="{CBCE85C1-E31A-1EB4-3503-6540308E7F33}"/>
              </a:ext>
            </a:extLst>
          </p:cNvPr>
          <p:cNvSpPr>
            <a:spLocks noChangeArrowheads="1"/>
          </p:cNvSpPr>
          <p:nvPr/>
        </p:nvSpPr>
        <p:spPr bwMode="auto">
          <a:xfrm>
            <a:off x="571500" y="0"/>
            <a:ext cx="7786688"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a:solidFill>
                  <a:schemeClr val="tx2"/>
                </a:solidFill>
                <a:latin typeface="Arial" panose="020B0604020202020204" pitchFamily="34" charset="0"/>
              </a:rPr>
              <a:t>Comment est dessinée La perspective cavalière?</a:t>
            </a:r>
          </a:p>
        </p:txBody>
      </p:sp>
      <p:pic>
        <p:nvPicPr>
          <p:cNvPr id="22" name="Picture 28">
            <a:extLst>
              <a:ext uri="{FF2B5EF4-FFF2-40B4-BE49-F238E27FC236}">
                <a16:creationId xmlns:a16="http://schemas.microsoft.com/office/drawing/2014/main" xmlns="" id="{545993ED-F764-5632-0324-C479F7382C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7813" y="785813"/>
            <a:ext cx="21431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32"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out)">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3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out)">
                                      <p:cBhvr>
                                        <p:cTn id="23" dur="2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26"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80">
                                          <p:stCondLst>
                                            <p:cond delay="0"/>
                                          </p:stCondLst>
                                        </p:cTn>
                                        <p:tgtEl>
                                          <p:spTgt spid="2"/>
                                        </p:tgtEl>
                                      </p:cBhvr>
                                    </p:animEffect>
                                    <p:anim calcmode="lin" valueType="num">
                                      <p:cBhvr>
                                        <p:cTn id="5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2" dur="26">
                                          <p:stCondLst>
                                            <p:cond delay="650"/>
                                          </p:stCondLst>
                                        </p:cTn>
                                        <p:tgtEl>
                                          <p:spTgt spid="2"/>
                                        </p:tgtEl>
                                      </p:cBhvr>
                                      <p:to x="100000" y="60000"/>
                                    </p:animScale>
                                    <p:animScale>
                                      <p:cBhvr>
                                        <p:cTn id="63" dur="166" decel="50000">
                                          <p:stCondLst>
                                            <p:cond delay="676"/>
                                          </p:stCondLst>
                                        </p:cTn>
                                        <p:tgtEl>
                                          <p:spTgt spid="2"/>
                                        </p:tgtEl>
                                      </p:cBhvr>
                                      <p:to x="100000" y="100000"/>
                                    </p:animScale>
                                    <p:animScale>
                                      <p:cBhvr>
                                        <p:cTn id="64" dur="26">
                                          <p:stCondLst>
                                            <p:cond delay="1312"/>
                                          </p:stCondLst>
                                        </p:cTn>
                                        <p:tgtEl>
                                          <p:spTgt spid="2"/>
                                        </p:tgtEl>
                                      </p:cBhvr>
                                      <p:to x="100000" y="80000"/>
                                    </p:animScale>
                                    <p:animScale>
                                      <p:cBhvr>
                                        <p:cTn id="65" dur="166" decel="50000">
                                          <p:stCondLst>
                                            <p:cond delay="1338"/>
                                          </p:stCondLst>
                                        </p:cTn>
                                        <p:tgtEl>
                                          <p:spTgt spid="2"/>
                                        </p:tgtEl>
                                      </p:cBhvr>
                                      <p:to x="100000" y="100000"/>
                                    </p:animScale>
                                    <p:animScale>
                                      <p:cBhvr>
                                        <p:cTn id="66" dur="26">
                                          <p:stCondLst>
                                            <p:cond delay="1642"/>
                                          </p:stCondLst>
                                        </p:cTn>
                                        <p:tgtEl>
                                          <p:spTgt spid="2"/>
                                        </p:tgtEl>
                                      </p:cBhvr>
                                      <p:to x="100000" y="90000"/>
                                    </p:animScale>
                                    <p:animScale>
                                      <p:cBhvr>
                                        <p:cTn id="67" dur="166" decel="50000">
                                          <p:stCondLst>
                                            <p:cond delay="1668"/>
                                          </p:stCondLst>
                                        </p:cTn>
                                        <p:tgtEl>
                                          <p:spTgt spid="2"/>
                                        </p:tgtEl>
                                      </p:cBhvr>
                                      <p:to x="100000" y="100000"/>
                                    </p:animScale>
                                    <p:animScale>
                                      <p:cBhvr>
                                        <p:cTn id="68" dur="26">
                                          <p:stCondLst>
                                            <p:cond delay="1808"/>
                                          </p:stCondLst>
                                        </p:cTn>
                                        <p:tgtEl>
                                          <p:spTgt spid="2"/>
                                        </p:tgtEl>
                                      </p:cBhvr>
                                      <p:to x="100000" y="95000"/>
                                    </p:animScale>
                                    <p:animScale>
                                      <p:cBhvr>
                                        <p:cTn id="69" dur="166" decel="50000">
                                          <p:stCondLst>
                                            <p:cond delay="1834"/>
                                          </p:stCondLst>
                                        </p:cTn>
                                        <p:tgtEl>
                                          <p:spTgt spid="2"/>
                                        </p:tgtEl>
                                      </p:cBhvr>
                                      <p:to x="100000" y="10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26" presetClass="entr" presetSubtype="0"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870">
                                          <p:stCondLst>
                                            <p:cond delay="0"/>
                                          </p:stCondLst>
                                        </p:cTn>
                                        <p:tgtEl>
                                          <p:spTgt spid="13"/>
                                        </p:tgtEl>
                                      </p:cBhvr>
                                    </p:animEffect>
                                    <p:anim calcmode="lin" valueType="num">
                                      <p:cBhvr>
                                        <p:cTn id="75"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6"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7"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78"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79"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80" dur="39">
                                          <p:stCondLst>
                                            <p:cond delay="975"/>
                                          </p:stCondLst>
                                        </p:cTn>
                                        <p:tgtEl>
                                          <p:spTgt spid="13"/>
                                        </p:tgtEl>
                                      </p:cBhvr>
                                      <p:to x="100000" y="60000"/>
                                    </p:animScale>
                                    <p:animScale>
                                      <p:cBhvr>
                                        <p:cTn id="81" dur="249" decel="50000">
                                          <p:stCondLst>
                                            <p:cond delay="1014"/>
                                          </p:stCondLst>
                                        </p:cTn>
                                        <p:tgtEl>
                                          <p:spTgt spid="13"/>
                                        </p:tgtEl>
                                      </p:cBhvr>
                                      <p:to x="100000" y="100000"/>
                                    </p:animScale>
                                    <p:animScale>
                                      <p:cBhvr>
                                        <p:cTn id="82" dur="39">
                                          <p:stCondLst>
                                            <p:cond delay="1968"/>
                                          </p:stCondLst>
                                        </p:cTn>
                                        <p:tgtEl>
                                          <p:spTgt spid="13"/>
                                        </p:tgtEl>
                                      </p:cBhvr>
                                      <p:to x="100000" y="80000"/>
                                    </p:animScale>
                                    <p:animScale>
                                      <p:cBhvr>
                                        <p:cTn id="83" dur="249" decel="50000">
                                          <p:stCondLst>
                                            <p:cond delay="2007"/>
                                          </p:stCondLst>
                                        </p:cTn>
                                        <p:tgtEl>
                                          <p:spTgt spid="13"/>
                                        </p:tgtEl>
                                      </p:cBhvr>
                                      <p:to x="100000" y="100000"/>
                                    </p:animScale>
                                    <p:animScale>
                                      <p:cBhvr>
                                        <p:cTn id="84" dur="39">
                                          <p:stCondLst>
                                            <p:cond delay="2463"/>
                                          </p:stCondLst>
                                        </p:cTn>
                                        <p:tgtEl>
                                          <p:spTgt spid="13"/>
                                        </p:tgtEl>
                                      </p:cBhvr>
                                      <p:to x="100000" y="90000"/>
                                    </p:animScale>
                                    <p:animScale>
                                      <p:cBhvr>
                                        <p:cTn id="85" dur="249" decel="50000">
                                          <p:stCondLst>
                                            <p:cond delay="2502"/>
                                          </p:stCondLst>
                                        </p:cTn>
                                        <p:tgtEl>
                                          <p:spTgt spid="13"/>
                                        </p:tgtEl>
                                      </p:cBhvr>
                                      <p:to x="100000" y="100000"/>
                                    </p:animScale>
                                    <p:animScale>
                                      <p:cBhvr>
                                        <p:cTn id="86" dur="39">
                                          <p:stCondLst>
                                            <p:cond delay="2712"/>
                                          </p:stCondLst>
                                        </p:cTn>
                                        <p:tgtEl>
                                          <p:spTgt spid="13"/>
                                        </p:tgtEl>
                                      </p:cBhvr>
                                      <p:to x="100000" y="95000"/>
                                    </p:animScale>
                                    <p:animScale>
                                      <p:cBhvr>
                                        <p:cTn id="87" dur="249" decel="50000">
                                          <p:stCondLst>
                                            <p:cond delay="2751"/>
                                          </p:stCondLst>
                                        </p:cTn>
                                        <p:tgtEl>
                                          <p:spTgt spid="13"/>
                                        </p:tgtEl>
                                      </p:cBhvr>
                                      <p:to x="100000" y="100000"/>
                                    </p:animScale>
                                  </p:childTnLst>
                                </p:cTn>
                              </p:par>
                              <p:par>
                                <p:cTn id="88" presetID="47"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xmlns="" id="{72509990-FE66-DD37-2D8F-DF065E89B68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188" y="3571875"/>
            <a:ext cx="31432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Rectangle 7">
            <a:extLst>
              <a:ext uri="{FF2B5EF4-FFF2-40B4-BE49-F238E27FC236}">
                <a16:creationId xmlns:a16="http://schemas.microsoft.com/office/drawing/2014/main" xmlns="" id="{1EEBBA70-551C-06E9-857D-571619DB2087}"/>
              </a:ext>
            </a:extLst>
          </p:cNvPr>
          <p:cNvSpPr>
            <a:spLocks noChangeArrowheads="1"/>
          </p:cNvSpPr>
          <p:nvPr/>
        </p:nvSpPr>
        <p:spPr bwMode="auto">
          <a:xfrm>
            <a:off x="0" y="0"/>
            <a:ext cx="8072438"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How are the </a:t>
            </a:r>
            <a:r>
              <a:rPr lang="en-US" altLang="ar-DZ" u="none" dirty="0">
                <a:solidFill>
                  <a:srgbClr val="FF0000"/>
                </a:solidFill>
                <a:latin typeface="Arial" panose="020B0604020202020204" pitchFamily="34" charset="0"/>
              </a:rPr>
              <a:t>volumes</a:t>
            </a:r>
            <a:r>
              <a:rPr lang="en-US" altLang="ar-DZ" u="none" dirty="0">
                <a:solidFill>
                  <a:schemeClr val="tx2"/>
                </a:solidFill>
                <a:latin typeface="Arial" panose="020B0604020202020204" pitchFamily="34" charset="0"/>
              </a:rPr>
              <a:t> drawn in cavalier perspective?</a:t>
            </a:r>
          </a:p>
        </p:txBody>
      </p:sp>
      <p:sp>
        <p:nvSpPr>
          <p:cNvPr id="9" name="ZoneTexte 8">
            <a:extLst>
              <a:ext uri="{FF2B5EF4-FFF2-40B4-BE49-F238E27FC236}">
                <a16:creationId xmlns:a16="http://schemas.microsoft.com/office/drawing/2014/main" xmlns="" id="{73F3609B-8924-F142-FB6E-CCF70181F142}"/>
              </a:ext>
            </a:extLst>
          </p:cNvPr>
          <p:cNvSpPr txBox="1">
            <a:spLocks noChangeArrowheads="1"/>
          </p:cNvSpPr>
          <p:nvPr/>
        </p:nvSpPr>
        <p:spPr bwMode="auto">
          <a:xfrm>
            <a:off x="214313" y="714375"/>
            <a:ext cx="52863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How to Draw the square Base Pyramid?</a:t>
            </a:r>
            <a:endParaRPr lang="fr-FR" altLang="en-US" b="0" u="none" dirty="0"/>
          </a:p>
        </p:txBody>
      </p:sp>
      <p:sp>
        <p:nvSpPr>
          <p:cNvPr id="10" name="ZoneTexte 9">
            <a:extLst>
              <a:ext uri="{FF2B5EF4-FFF2-40B4-BE49-F238E27FC236}">
                <a16:creationId xmlns:a16="http://schemas.microsoft.com/office/drawing/2014/main" xmlns="" id="{613D2F33-7B54-AC63-D561-7620C097043E}"/>
              </a:ext>
            </a:extLst>
          </p:cNvPr>
          <p:cNvSpPr txBox="1">
            <a:spLocks noChangeArrowheads="1"/>
          </p:cNvSpPr>
          <p:nvPr/>
        </p:nvSpPr>
        <p:spPr bwMode="auto">
          <a:xfrm>
            <a:off x="0" y="2792413"/>
            <a:ext cx="47863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1. I draw the </a:t>
            </a:r>
            <a:r>
              <a:rPr lang="en-US" altLang="en-US" sz="1800" b="0" u="none" dirty="0">
                <a:solidFill>
                  <a:srgbClr val="FF0000"/>
                </a:solidFill>
              </a:rPr>
              <a:t>parallelepiped </a:t>
            </a:r>
            <a:r>
              <a:rPr lang="en-US" altLang="en-US" sz="1800" u="none" dirty="0">
                <a:solidFill>
                  <a:schemeClr val="accent1">
                    <a:lumMod val="50000"/>
                  </a:schemeClr>
                </a:solidFill>
              </a:rPr>
              <a:t>in cavalier perspective</a:t>
            </a:r>
            <a:endParaRPr lang="fr-FR" altLang="en-US" sz="1800" u="none" dirty="0">
              <a:solidFill>
                <a:schemeClr val="accent1">
                  <a:lumMod val="50000"/>
                </a:schemeClr>
              </a:solidFill>
            </a:endParaRPr>
          </a:p>
        </p:txBody>
      </p:sp>
      <p:sp>
        <p:nvSpPr>
          <p:cNvPr id="11" name="ZoneTexte 10">
            <a:extLst>
              <a:ext uri="{FF2B5EF4-FFF2-40B4-BE49-F238E27FC236}">
                <a16:creationId xmlns:a16="http://schemas.microsoft.com/office/drawing/2014/main" xmlns="" id="{5A331DF1-4049-D196-1976-7301C14F183C}"/>
              </a:ext>
            </a:extLst>
          </p:cNvPr>
          <p:cNvSpPr txBox="1">
            <a:spLocks noChangeArrowheads="1"/>
          </p:cNvSpPr>
          <p:nvPr/>
        </p:nvSpPr>
        <p:spPr bwMode="auto">
          <a:xfrm>
            <a:off x="0" y="4149725"/>
            <a:ext cx="4572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3. Then I determine the vertex which is the </a:t>
            </a:r>
            <a:r>
              <a:rPr lang="en-US" altLang="en-US" u="none" dirty="0">
                <a:solidFill>
                  <a:srgbClr val="FF0000"/>
                </a:solidFill>
              </a:rPr>
              <a:t>point of intersection </a:t>
            </a:r>
            <a:r>
              <a:rPr lang="en-US" altLang="en-US" b="0" u="none" dirty="0"/>
              <a:t>of the two diagonals of the top face of the parallelepiped</a:t>
            </a:r>
            <a:endParaRPr lang="fr-FR" altLang="en-US" b="0" u="none" dirty="0"/>
          </a:p>
        </p:txBody>
      </p:sp>
      <p:pic>
        <p:nvPicPr>
          <p:cNvPr id="12" name="Picture 28">
            <a:extLst>
              <a:ext uri="{FF2B5EF4-FFF2-40B4-BE49-F238E27FC236}">
                <a16:creationId xmlns:a16="http://schemas.microsoft.com/office/drawing/2014/main" xmlns="" id="{7FE6691D-AFDF-EFDE-C8CB-D6B21FCF815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3" y="1071563"/>
            <a:ext cx="263842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2" name="Groupe 23">
            <a:extLst>
              <a:ext uri="{FF2B5EF4-FFF2-40B4-BE49-F238E27FC236}">
                <a16:creationId xmlns:a16="http://schemas.microsoft.com/office/drawing/2014/main" xmlns="" id="{063477CA-AE74-55D9-DDB2-508A29B39992}"/>
              </a:ext>
            </a:extLst>
          </p:cNvPr>
          <p:cNvGrpSpPr>
            <a:grpSpLocks/>
          </p:cNvGrpSpPr>
          <p:nvPr/>
        </p:nvGrpSpPr>
        <p:grpSpPr bwMode="auto">
          <a:xfrm>
            <a:off x="4857750" y="2786063"/>
            <a:ext cx="2500313" cy="501650"/>
            <a:chOff x="4071934" y="5643578"/>
            <a:chExt cx="2500330" cy="501654"/>
          </a:xfrm>
        </p:grpSpPr>
        <p:cxnSp>
          <p:nvCxnSpPr>
            <p:cNvPr id="13341" name="Connecteur droit 13">
              <a:extLst>
                <a:ext uri="{FF2B5EF4-FFF2-40B4-BE49-F238E27FC236}">
                  <a16:creationId xmlns:a16="http://schemas.microsoft.com/office/drawing/2014/main" xmlns="" id="{C74CDC9D-0F44-E6E1-FA71-287C135A8896}"/>
                </a:ext>
              </a:extLst>
            </p:cNvPr>
            <p:cNvCxnSpPr>
              <a:cxnSpLocks noChangeShapeType="1"/>
            </p:cNvCxnSpPr>
            <p:nvPr/>
          </p:nvCxnSpPr>
          <p:spPr bwMode="auto">
            <a:xfrm>
              <a:off x="4572000" y="5643578"/>
              <a:ext cx="2000264" cy="1588"/>
            </a:xfrm>
            <a:prstGeom prst="line">
              <a:avLst/>
            </a:prstGeom>
            <a:noFill/>
            <a:ln w="9525" algn="ctr">
              <a:solidFill>
                <a:srgbClr val="FF0000"/>
              </a:solidFill>
              <a:prstDash val="lgDash"/>
              <a:round/>
              <a:headEnd/>
              <a:tailEnd/>
            </a:ln>
            <a:extLst>
              <a:ext uri="{909E8E84-426E-40DD-AFC4-6F175D3DCCD1}">
                <a14:hiddenFill xmlns:a14="http://schemas.microsoft.com/office/drawing/2010/main" xmlns="">
                  <a:noFill/>
                </a14:hiddenFill>
              </a:ext>
            </a:extLst>
          </p:spPr>
        </p:cxnSp>
        <p:cxnSp>
          <p:nvCxnSpPr>
            <p:cNvPr id="13342" name="Connecteur droit 15">
              <a:extLst>
                <a:ext uri="{FF2B5EF4-FFF2-40B4-BE49-F238E27FC236}">
                  <a16:creationId xmlns:a16="http://schemas.microsoft.com/office/drawing/2014/main" xmlns="" id="{6442C6CA-1F89-A476-B807-E27BDCA488A7}"/>
                </a:ext>
              </a:extLst>
            </p:cNvPr>
            <p:cNvCxnSpPr>
              <a:cxnSpLocks noChangeShapeType="1"/>
            </p:cNvCxnSpPr>
            <p:nvPr/>
          </p:nvCxnSpPr>
          <p:spPr bwMode="auto">
            <a:xfrm rot="5400000">
              <a:off x="4071934" y="5643578"/>
              <a:ext cx="500066" cy="500066"/>
            </a:xfrm>
            <a:prstGeom prst="line">
              <a:avLst/>
            </a:prstGeom>
            <a:noFill/>
            <a:ln w="9525" algn="ctr">
              <a:solidFill>
                <a:srgbClr val="FF0066"/>
              </a:solidFill>
              <a:prstDash val="lgDash"/>
              <a:round/>
              <a:headEnd/>
              <a:tailEnd/>
            </a:ln>
            <a:extLst>
              <a:ext uri="{909E8E84-426E-40DD-AFC4-6F175D3DCCD1}">
                <a14:hiddenFill xmlns:a14="http://schemas.microsoft.com/office/drawing/2010/main" xmlns="">
                  <a:noFill/>
                </a14:hiddenFill>
              </a:ext>
            </a:extLst>
          </p:spPr>
        </p:cxnSp>
        <p:cxnSp>
          <p:nvCxnSpPr>
            <p:cNvPr id="13343" name="Connecteur droit 18">
              <a:extLst>
                <a:ext uri="{FF2B5EF4-FFF2-40B4-BE49-F238E27FC236}">
                  <a16:creationId xmlns:a16="http://schemas.microsoft.com/office/drawing/2014/main" xmlns="" id="{197A2AA1-643B-0312-5065-CA3F8D34E585}"/>
                </a:ext>
              </a:extLst>
            </p:cNvPr>
            <p:cNvCxnSpPr>
              <a:cxnSpLocks noChangeShapeType="1"/>
            </p:cNvCxnSpPr>
            <p:nvPr/>
          </p:nvCxnSpPr>
          <p:spPr bwMode="auto">
            <a:xfrm>
              <a:off x="4071934" y="6143644"/>
              <a:ext cx="2000264"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13344" name="Connecteur droit 22">
              <a:extLst>
                <a:ext uri="{FF2B5EF4-FFF2-40B4-BE49-F238E27FC236}">
                  <a16:creationId xmlns:a16="http://schemas.microsoft.com/office/drawing/2014/main" xmlns="" id="{E997EF74-CB86-3C40-3F67-7EF91DD15AFC}"/>
                </a:ext>
              </a:extLst>
            </p:cNvPr>
            <p:cNvCxnSpPr>
              <a:cxnSpLocks noChangeShapeType="1"/>
            </p:cNvCxnSpPr>
            <p:nvPr/>
          </p:nvCxnSpPr>
          <p:spPr bwMode="auto">
            <a:xfrm rot="5400000" flipH="1" flipV="1">
              <a:off x="6072198" y="5643578"/>
              <a:ext cx="500066" cy="500066"/>
            </a:xfrm>
            <a:prstGeom prst="line">
              <a:avLst/>
            </a:prstGeom>
            <a:noFill/>
            <a:ln w="38100" algn="ctr">
              <a:solidFill>
                <a:srgbClr val="FF0066"/>
              </a:solidFill>
              <a:round/>
              <a:headEnd/>
              <a:tailEnd/>
            </a:ln>
            <a:extLst>
              <a:ext uri="{909E8E84-426E-40DD-AFC4-6F175D3DCCD1}">
                <a14:hiddenFill xmlns:a14="http://schemas.microsoft.com/office/drawing/2010/main" xmlns="">
                  <a:noFill/>
                </a14:hiddenFill>
              </a:ext>
            </a:extLst>
          </p:spPr>
        </p:cxnSp>
      </p:grpSp>
      <p:sp>
        <p:nvSpPr>
          <p:cNvPr id="25" name="ZoneTexte 24">
            <a:extLst>
              <a:ext uri="{FF2B5EF4-FFF2-40B4-BE49-F238E27FC236}">
                <a16:creationId xmlns:a16="http://schemas.microsoft.com/office/drawing/2014/main" xmlns="" id="{43F0B33F-15CB-EEDC-9968-9AA804FE2490}"/>
              </a:ext>
            </a:extLst>
          </p:cNvPr>
          <p:cNvSpPr txBox="1">
            <a:spLocks noChangeArrowheads="1"/>
          </p:cNvSpPr>
          <p:nvPr/>
        </p:nvSpPr>
        <p:spPr bwMode="auto">
          <a:xfrm>
            <a:off x="0" y="35782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2. I draw the base of the pyramid</a:t>
            </a:r>
            <a:endParaRPr lang="fr-FR" altLang="en-US" sz="1800" b="0" u="none" dirty="0"/>
          </a:p>
        </p:txBody>
      </p:sp>
      <p:sp>
        <p:nvSpPr>
          <p:cNvPr id="26" name="ZoneTexte 25">
            <a:extLst>
              <a:ext uri="{FF2B5EF4-FFF2-40B4-BE49-F238E27FC236}">
                <a16:creationId xmlns:a16="http://schemas.microsoft.com/office/drawing/2014/main" xmlns="" id="{FE7CB796-7BFB-3E03-492B-8BB958AE3B2F}"/>
              </a:ext>
            </a:extLst>
          </p:cNvPr>
          <p:cNvSpPr txBox="1">
            <a:spLocks noChangeArrowheads="1"/>
          </p:cNvSpPr>
          <p:nvPr/>
        </p:nvSpPr>
        <p:spPr bwMode="auto">
          <a:xfrm>
            <a:off x="0" y="5364163"/>
            <a:ext cx="43576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4. I link the 4 points of the base with the apex</a:t>
            </a:r>
            <a:endParaRPr lang="fr-FR" altLang="en-US" b="0" u="none" dirty="0"/>
          </a:p>
        </p:txBody>
      </p:sp>
      <p:cxnSp>
        <p:nvCxnSpPr>
          <p:cNvPr id="28" name="Connecteur droit 27">
            <a:extLst>
              <a:ext uri="{FF2B5EF4-FFF2-40B4-BE49-F238E27FC236}">
                <a16:creationId xmlns:a16="http://schemas.microsoft.com/office/drawing/2014/main" xmlns="" id="{76F8B879-B04E-8402-C61F-26BBAA22ADB9}"/>
              </a:ext>
            </a:extLst>
          </p:cNvPr>
          <p:cNvCxnSpPr>
            <a:cxnSpLocks noChangeShapeType="1"/>
          </p:cNvCxnSpPr>
          <p:nvPr/>
        </p:nvCxnSpPr>
        <p:spPr bwMode="auto">
          <a:xfrm rot="10800000" flipV="1">
            <a:off x="4857750" y="1143000"/>
            <a:ext cx="2500313" cy="500063"/>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cxnSp>
        <p:nvCxnSpPr>
          <p:cNvPr id="30" name="Connecteur droit 29">
            <a:extLst>
              <a:ext uri="{FF2B5EF4-FFF2-40B4-BE49-F238E27FC236}">
                <a16:creationId xmlns:a16="http://schemas.microsoft.com/office/drawing/2014/main" xmlns="" id="{944D6BDA-6816-E169-904C-58842E506FA9}"/>
              </a:ext>
            </a:extLst>
          </p:cNvPr>
          <p:cNvCxnSpPr>
            <a:cxnSpLocks noChangeShapeType="1"/>
          </p:cNvCxnSpPr>
          <p:nvPr/>
        </p:nvCxnSpPr>
        <p:spPr bwMode="auto">
          <a:xfrm rot="10800000">
            <a:off x="5357813" y="1143000"/>
            <a:ext cx="1500187" cy="571500"/>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cxnSp>
        <p:nvCxnSpPr>
          <p:cNvPr id="32" name="Connecteur droit 31">
            <a:extLst>
              <a:ext uri="{FF2B5EF4-FFF2-40B4-BE49-F238E27FC236}">
                <a16:creationId xmlns:a16="http://schemas.microsoft.com/office/drawing/2014/main" xmlns="" id="{1C8B16B0-54AA-414A-807A-0D404292228A}"/>
              </a:ext>
            </a:extLst>
          </p:cNvPr>
          <p:cNvCxnSpPr>
            <a:cxnSpLocks noChangeShapeType="1"/>
          </p:cNvCxnSpPr>
          <p:nvPr/>
        </p:nvCxnSpPr>
        <p:spPr bwMode="auto">
          <a:xfrm rot="16200000" flipV="1">
            <a:off x="5536406" y="1964532"/>
            <a:ext cx="1857375" cy="785812"/>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3" name="Connecteur droit 32">
            <a:extLst>
              <a:ext uri="{FF2B5EF4-FFF2-40B4-BE49-F238E27FC236}">
                <a16:creationId xmlns:a16="http://schemas.microsoft.com/office/drawing/2014/main" xmlns="" id="{F0B97E21-4AC4-63DB-8368-A23B0CD71041}"/>
              </a:ext>
            </a:extLst>
          </p:cNvPr>
          <p:cNvCxnSpPr>
            <a:cxnSpLocks noChangeShapeType="1"/>
          </p:cNvCxnSpPr>
          <p:nvPr/>
        </p:nvCxnSpPr>
        <p:spPr bwMode="auto">
          <a:xfrm rot="16200000" flipV="1">
            <a:off x="6036469" y="1464469"/>
            <a:ext cx="1357313" cy="1285875"/>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7" name="Connecteur droit 36">
            <a:extLst>
              <a:ext uri="{FF2B5EF4-FFF2-40B4-BE49-F238E27FC236}">
                <a16:creationId xmlns:a16="http://schemas.microsoft.com/office/drawing/2014/main" xmlns="" id="{BC0548C6-A01E-FC64-D7A3-E2085E6CB3EF}"/>
              </a:ext>
            </a:extLst>
          </p:cNvPr>
          <p:cNvCxnSpPr>
            <a:cxnSpLocks noChangeShapeType="1"/>
          </p:cNvCxnSpPr>
          <p:nvPr/>
        </p:nvCxnSpPr>
        <p:spPr bwMode="auto">
          <a:xfrm rot="5400000" flipH="1" flipV="1">
            <a:off x="4536281" y="1750219"/>
            <a:ext cx="1857375" cy="121443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40" name="Connecteur droit 39">
            <a:extLst>
              <a:ext uri="{FF2B5EF4-FFF2-40B4-BE49-F238E27FC236}">
                <a16:creationId xmlns:a16="http://schemas.microsoft.com/office/drawing/2014/main" xmlns="" id="{2043ED8D-D063-CBF9-9C93-1C711B11B82B}"/>
              </a:ext>
            </a:extLst>
          </p:cNvPr>
          <p:cNvCxnSpPr>
            <a:cxnSpLocks noChangeShapeType="1"/>
          </p:cNvCxnSpPr>
          <p:nvPr/>
        </p:nvCxnSpPr>
        <p:spPr bwMode="auto">
          <a:xfrm rot="5400000" flipH="1" flipV="1">
            <a:off x="5036344" y="1750219"/>
            <a:ext cx="1357313" cy="714375"/>
          </a:xfrm>
          <a:prstGeom prst="line">
            <a:avLst/>
          </a:prstGeom>
          <a:noFill/>
          <a:ln w="12700" algn="ctr">
            <a:solidFill>
              <a:srgbClr val="FF0000"/>
            </a:solidFill>
            <a:prstDash val="lgDash"/>
            <a:round/>
            <a:headEnd/>
            <a:tailEnd/>
          </a:ln>
          <a:extLst>
            <a:ext uri="{909E8E84-426E-40DD-AFC4-6F175D3DCCD1}">
              <a14:hiddenFill xmlns:a14="http://schemas.microsoft.com/office/drawing/2010/main" xmlns="">
                <a:noFill/>
              </a14:hiddenFill>
            </a:ext>
          </a:extLst>
        </p:spPr>
      </p:cxnSp>
      <p:grpSp>
        <p:nvGrpSpPr>
          <p:cNvPr id="3" name="Groupe 49">
            <a:extLst>
              <a:ext uri="{FF2B5EF4-FFF2-40B4-BE49-F238E27FC236}">
                <a16:creationId xmlns:a16="http://schemas.microsoft.com/office/drawing/2014/main" xmlns="" id="{95EF17AF-573B-5678-7F6B-F92B8670469C}"/>
              </a:ext>
            </a:extLst>
          </p:cNvPr>
          <p:cNvGrpSpPr>
            <a:grpSpLocks/>
          </p:cNvGrpSpPr>
          <p:nvPr/>
        </p:nvGrpSpPr>
        <p:grpSpPr bwMode="auto">
          <a:xfrm>
            <a:off x="7610475" y="571500"/>
            <a:ext cx="1927225" cy="1338263"/>
            <a:chOff x="7610353" y="571480"/>
            <a:chExt cx="1926556" cy="1338669"/>
          </a:xfrm>
        </p:grpSpPr>
        <p:pic>
          <p:nvPicPr>
            <p:cNvPr id="13336" name="Picture 27">
              <a:extLst>
                <a:ext uri="{FF2B5EF4-FFF2-40B4-BE49-F238E27FC236}">
                  <a16:creationId xmlns:a16="http://schemas.microsoft.com/office/drawing/2014/main" xmlns="" id="{9EF4A645-9A35-7EBC-2BE5-ACAC1019F8B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86710" y="571480"/>
              <a:ext cx="114300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cxnSp>
          <p:nvCxnSpPr>
            <p:cNvPr id="13337" name="Connecteur droit 44">
              <a:extLst>
                <a:ext uri="{FF2B5EF4-FFF2-40B4-BE49-F238E27FC236}">
                  <a16:creationId xmlns:a16="http://schemas.microsoft.com/office/drawing/2014/main" xmlns="" id="{884A7512-3875-3791-EFFA-EA5F0779F5AD}"/>
                </a:ext>
              </a:extLst>
            </p:cNvPr>
            <p:cNvCxnSpPr>
              <a:cxnSpLocks noChangeShapeType="1"/>
            </p:cNvCxnSpPr>
            <p:nvPr/>
          </p:nvCxnSpPr>
          <p:spPr bwMode="auto">
            <a:xfrm>
              <a:off x="7786710" y="1428736"/>
              <a:ext cx="571504" cy="285752"/>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13338" name="ZoneTexte 45">
              <a:extLst>
                <a:ext uri="{FF2B5EF4-FFF2-40B4-BE49-F238E27FC236}">
                  <a16:creationId xmlns:a16="http://schemas.microsoft.com/office/drawing/2014/main" xmlns="" id="{D031D33A-22CA-E05D-5118-3CE61BD46CCF}"/>
                </a:ext>
              </a:extLst>
            </p:cNvPr>
            <p:cNvSpPr txBox="1">
              <a:spLocks noChangeArrowheads="1"/>
            </p:cNvSpPr>
            <p:nvPr/>
          </p:nvSpPr>
          <p:spPr bwMode="auto">
            <a:xfrm rot="1607901">
              <a:off x="7610353" y="1571595"/>
              <a:ext cx="7143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600" b="0" u="none"/>
                <a:t>X</a:t>
              </a:r>
            </a:p>
          </p:txBody>
        </p:sp>
        <p:cxnSp>
          <p:nvCxnSpPr>
            <p:cNvPr id="13339" name="Connecteur droit 47">
              <a:extLst>
                <a:ext uri="{FF2B5EF4-FFF2-40B4-BE49-F238E27FC236}">
                  <a16:creationId xmlns:a16="http://schemas.microsoft.com/office/drawing/2014/main" xmlns="" id="{65E3CB8C-8A97-AE6B-A11F-57224E11F0F1}"/>
                </a:ext>
              </a:extLst>
            </p:cNvPr>
            <p:cNvCxnSpPr>
              <a:cxnSpLocks noChangeShapeType="1"/>
            </p:cNvCxnSpPr>
            <p:nvPr/>
          </p:nvCxnSpPr>
          <p:spPr bwMode="auto">
            <a:xfrm rot="5400000" flipH="1" flipV="1">
              <a:off x="8643966" y="1357298"/>
              <a:ext cx="357190" cy="357190"/>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13340" name="ZoneTexte 48">
              <a:extLst>
                <a:ext uri="{FF2B5EF4-FFF2-40B4-BE49-F238E27FC236}">
                  <a16:creationId xmlns:a16="http://schemas.microsoft.com/office/drawing/2014/main" xmlns="" id="{AB8BA05D-0272-4EBC-654C-912E288B84B1}"/>
                </a:ext>
              </a:extLst>
            </p:cNvPr>
            <p:cNvSpPr txBox="1">
              <a:spLocks noChangeArrowheads="1"/>
            </p:cNvSpPr>
            <p:nvPr/>
          </p:nvSpPr>
          <p:spPr bwMode="auto">
            <a:xfrm rot="-2513817">
              <a:off x="8751091" y="1504967"/>
              <a:ext cx="7858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600" b="0" u="none"/>
                <a:t>X</a:t>
              </a:r>
            </a:p>
          </p:txBody>
        </p:sp>
      </p:grpSp>
      <p:grpSp>
        <p:nvGrpSpPr>
          <p:cNvPr id="4" name="Groupe 57">
            <a:extLst>
              <a:ext uri="{FF2B5EF4-FFF2-40B4-BE49-F238E27FC236}">
                <a16:creationId xmlns:a16="http://schemas.microsoft.com/office/drawing/2014/main" xmlns="" id="{CA91E496-F358-3DEF-5A25-FBAC7431FF45}"/>
              </a:ext>
            </a:extLst>
          </p:cNvPr>
          <p:cNvGrpSpPr>
            <a:grpSpLocks/>
          </p:cNvGrpSpPr>
          <p:nvPr/>
        </p:nvGrpSpPr>
        <p:grpSpPr bwMode="auto">
          <a:xfrm>
            <a:off x="6929438" y="2673350"/>
            <a:ext cx="1230312" cy="635000"/>
            <a:chOff x="6929454" y="2673248"/>
            <a:chExt cx="1230437" cy="634901"/>
          </a:xfrm>
        </p:grpSpPr>
        <p:cxnSp>
          <p:nvCxnSpPr>
            <p:cNvPr id="13332" name="Connecteur droit 53">
              <a:extLst>
                <a:ext uri="{FF2B5EF4-FFF2-40B4-BE49-F238E27FC236}">
                  <a16:creationId xmlns:a16="http://schemas.microsoft.com/office/drawing/2014/main" xmlns="" id="{7F102049-8433-26FE-A8B1-1302C450C661}"/>
                </a:ext>
              </a:extLst>
            </p:cNvPr>
            <p:cNvCxnSpPr>
              <a:cxnSpLocks noChangeShapeType="1"/>
            </p:cNvCxnSpPr>
            <p:nvPr/>
          </p:nvCxnSpPr>
          <p:spPr bwMode="auto">
            <a:xfrm>
              <a:off x="6929454" y="3286124"/>
              <a:ext cx="1071570" cy="1588"/>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13333" name="ZoneTexte 54">
              <a:extLst>
                <a:ext uri="{FF2B5EF4-FFF2-40B4-BE49-F238E27FC236}">
                  <a16:creationId xmlns:a16="http://schemas.microsoft.com/office/drawing/2014/main" xmlns="" id="{76FD5153-5D6D-F326-0E7F-A055F098F277}"/>
                </a:ext>
              </a:extLst>
            </p:cNvPr>
            <p:cNvSpPr txBox="1">
              <a:spLocks noChangeArrowheads="1"/>
            </p:cNvSpPr>
            <p:nvPr/>
          </p:nvSpPr>
          <p:spPr bwMode="auto">
            <a:xfrm rot="-2697871">
              <a:off x="7302667" y="2673248"/>
              <a:ext cx="8572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b="0" u="none"/>
                <a:t>X/2</a:t>
              </a:r>
            </a:p>
          </p:txBody>
        </p:sp>
        <p:sp>
          <p:nvSpPr>
            <p:cNvPr id="13334" name="Ellipse 55">
              <a:extLst>
                <a:ext uri="{FF2B5EF4-FFF2-40B4-BE49-F238E27FC236}">
                  <a16:creationId xmlns:a16="http://schemas.microsoft.com/office/drawing/2014/main" xmlns="" id="{7316E0F9-E8A3-7180-65B1-1F84EFC2D199}"/>
                </a:ext>
              </a:extLst>
            </p:cNvPr>
            <p:cNvSpPr>
              <a:spLocks noChangeArrowheads="1"/>
            </p:cNvSpPr>
            <p:nvPr/>
          </p:nvSpPr>
          <p:spPr bwMode="auto">
            <a:xfrm>
              <a:off x="7072330" y="3071810"/>
              <a:ext cx="142876" cy="214314"/>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13335" name="ZoneTexte 56">
              <a:extLst>
                <a:ext uri="{FF2B5EF4-FFF2-40B4-BE49-F238E27FC236}">
                  <a16:creationId xmlns:a16="http://schemas.microsoft.com/office/drawing/2014/main" xmlns="" id="{93161614-F6E5-9D54-EDF7-F81705496D3F}"/>
                </a:ext>
              </a:extLst>
            </p:cNvPr>
            <p:cNvSpPr txBox="1">
              <a:spLocks noChangeArrowheads="1"/>
            </p:cNvSpPr>
            <p:nvPr/>
          </p:nvSpPr>
          <p:spPr bwMode="auto">
            <a:xfrm>
              <a:off x="7072330" y="3000372"/>
              <a:ext cx="7858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fr-FR" altLang="en-US" sz="1400" b="0" u="none">
                  <a:solidFill>
                    <a:srgbClr val="FF0000"/>
                  </a:solidFill>
                </a:rPr>
                <a:t>45°</a:t>
              </a:r>
            </a:p>
          </p:txBody>
        </p:sp>
      </p:grpSp>
      <p:sp>
        <p:nvSpPr>
          <p:cNvPr id="59" name="ZoneTexte 58">
            <a:extLst>
              <a:ext uri="{FF2B5EF4-FFF2-40B4-BE49-F238E27FC236}">
                <a16:creationId xmlns:a16="http://schemas.microsoft.com/office/drawing/2014/main" xmlns="" id="{7EFE9DA3-8DEA-23F1-3AB1-980F5C6B59C4}"/>
              </a:ext>
            </a:extLst>
          </p:cNvPr>
          <p:cNvSpPr txBox="1">
            <a:spLocks noChangeArrowheads="1"/>
          </p:cNvSpPr>
          <p:nvPr/>
        </p:nvSpPr>
        <p:spPr bwMode="auto">
          <a:xfrm>
            <a:off x="214313" y="1500188"/>
            <a:ext cx="44291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solidFill>
                  <a:srgbClr val="FF0000"/>
                </a:solidFill>
              </a:rPr>
              <a:t>I'm going to imagine it's inserted into a glass box</a:t>
            </a:r>
            <a:endParaRPr lang="fr-FR" altLang="en-US" u="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out)">
                                      <p:cBhvr>
                                        <p:cTn id="23" dur="2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1000" fill="hold"/>
                                        <p:tgtEl>
                                          <p:spTgt spid="59"/>
                                        </p:tgtEl>
                                        <p:attrNameLst>
                                          <p:attrName>ppt_w</p:attrName>
                                        </p:attrNameLst>
                                      </p:cBhvr>
                                      <p:tavLst>
                                        <p:tav tm="0">
                                          <p:val>
                                            <p:fltVal val="0"/>
                                          </p:val>
                                        </p:tav>
                                        <p:tav tm="100000">
                                          <p:val>
                                            <p:strVal val="#ppt_w"/>
                                          </p:val>
                                        </p:tav>
                                      </p:tavLst>
                                    </p:anim>
                                    <p:anim calcmode="lin" valueType="num">
                                      <p:cBhvr>
                                        <p:cTn id="29" dur="10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8" presetClass="entr" presetSubtype="3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out)">
                                      <p:cBhvr>
                                        <p:cTn id="39" dur="2000"/>
                                        <p:tgtEl>
                                          <p:spTgt spid="12"/>
                                        </p:tgtEl>
                                      </p:cBhvr>
                                    </p:animEffect>
                                  </p:childTnLst>
                                </p:cTn>
                              </p:par>
                              <p:par>
                                <p:cTn id="40" presetID="26"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51"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770" decel="100000"/>
                                        <p:tgtEl>
                                          <p:spTgt spid="2"/>
                                        </p:tgtEl>
                                      </p:cBhvr>
                                    </p:animEffect>
                                    <p:animScale>
                                      <p:cBhvr>
                                        <p:cTn id="66" dur="770" decel="100000"/>
                                        <p:tgtEl>
                                          <p:spTgt spid="2"/>
                                        </p:tgtEl>
                                      </p:cBhvr>
                                      <p:from x="10000" y="10000"/>
                                      <p:to x="200000" y="450000"/>
                                    </p:animScale>
                                    <p:animScale>
                                      <p:cBhvr>
                                        <p:cTn id="67" dur="1230" accel="100000" fill="hold">
                                          <p:stCondLst>
                                            <p:cond delay="770"/>
                                          </p:stCondLst>
                                        </p:cTn>
                                        <p:tgtEl>
                                          <p:spTgt spid="2"/>
                                        </p:tgtEl>
                                      </p:cBhvr>
                                      <p:from x="200000" y="450000"/>
                                      <p:to x="100000" y="100000"/>
                                    </p:animScale>
                                    <p:set>
                                      <p:cBhvr>
                                        <p:cTn id="68" dur="770" fill="hold"/>
                                        <p:tgtEl>
                                          <p:spTgt spid="2"/>
                                        </p:tgtEl>
                                        <p:attrNameLst>
                                          <p:attrName>ppt_x</p:attrName>
                                        </p:attrNameLst>
                                      </p:cBhvr>
                                      <p:to>
                                        <p:strVal val="(0.5)"/>
                                      </p:to>
                                    </p:set>
                                    <p:anim from="(0.5)" to="(#ppt_x)" calcmode="lin" valueType="num">
                                      <p:cBhvr>
                                        <p:cTn id="69" dur="1230" accel="100000" fill="hold">
                                          <p:stCondLst>
                                            <p:cond delay="770"/>
                                          </p:stCondLst>
                                        </p:cTn>
                                        <p:tgtEl>
                                          <p:spTgt spid="2"/>
                                        </p:tgtEl>
                                        <p:attrNameLst>
                                          <p:attrName>ppt_x</p:attrName>
                                        </p:attrNameLst>
                                      </p:cBhvr>
                                    </p:anim>
                                    <p:set>
                                      <p:cBhvr>
                                        <p:cTn id="70" dur="770" fill="hold"/>
                                        <p:tgtEl>
                                          <p:spTgt spid="2"/>
                                        </p:tgtEl>
                                        <p:attrNameLst>
                                          <p:attrName>ppt_y</p:attrName>
                                        </p:attrNameLst>
                                      </p:cBhvr>
                                      <p:to>
                                        <p:strVal val="(#ppt_y+0.4)"/>
                                      </p:to>
                                    </p:set>
                                    <p:anim from="(#ppt_y+0.4)" to="(#ppt_y)" calcmode="lin" valueType="num">
                                      <p:cBhvr>
                                        <p:cTn id="71" dur="1230" accel="100000" fill="hold">
                                          <p:stCondLst>
                                            <p:cond delay="770"/>
                                          </p:stCondLst>
                                        </p:cTn>
                                        <p:tgtEl>
                                          <p:spTgt spid="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770" decel="100000"/>
                                        <p:tgtEl>
                                          <p:spTgt spid="28"/>
                                        </p:tgtEl>
                                      </p:cBhvr>
                                    </p:animEffect>
                                    <p:animScale>
                                      <p:cBhvr>
                                        <p:cTn id="84" dur="770" decel="100000"/>
                                        <p:tgtEl>
                                          <p:spTgt spid="28"/>
                                        </p:tgtEl>
                                      </p:cBhvr>
                                      <p:from x="10000" y="10000"/>
                                      <p:to x="200000" y="450000"/>
                                    </p:animScale>
                                    <p:animScale>
                                      <p:cBhvr>
                                        <p:cTn id="85" dur="1230" accel="100000" fill="hold">
                                          <p:stCondLst>
                                            <p:cond delay="770"/>
                                          </p:stCondLst>
                                        </p:cTn>
                                        <p:tgtEl>
                                          <p:spTgt spid="28"/>
                                        </p:tgtEl>
                                      </p:cBhvr>
                                      <p:from x="200000" y="450000"/>
                                      <p:to x="100000" y="100000"/>
                                    </p:animScale>
                                    <p:set>
                                      <p:cBhvr>
                                        <p:cTn id="86" dur="770" fill="hold"/>
                                        <p:tgtEl>
                                          <p:spTgt spid="28"/>
                                        </p:tgtEl>
                                        <p:attrNameLst>
                                          <p:attrName>ppt_x</p:attrName>
                                        </p:attrNameLst>
                                      </p:cBhvr>
                                      <p:to>
                                        <p:strVal val="(0.5)"/>
                                      </p:to>
                                    </p:set>
                                    <p:anim from="(0.5)" to="(#ppt_x)" calcmode="lin" valueType="num">
                                      <p:cBhvr>
                                        <p:cTn id="87" dur="1230" accel="100000" fill="hold">
                                          <p:stCondLst>
                                            <p:cond delay="770"/>
                                          </p:stCondLst>
                                        </p:cTn>
                                        <p:tgtEl>
                                          <p:spTgt spid="28"/>
                                        </p:tgtEl>
                                        <p:attrNameLst>
                                          <p:attrName>ppt_x</p:attrName>
                                        </p:attrNameLst>
                                      </p:cBhvr>
                                    </p:anim>
                                    <p:set>
                                      <p:cBhvr>
                                        <p:cTn id="88" dur="770" fill="hold"/>
                                        <p:tgtEl>
                                          <p:spTgt spid="28"/>
                                        </p:tgtEl>
                                        <p:attrNameLst>
                                          <p:attrName>ppt_y</p:attrName>
                                        </p:attrNameLst>
                                      </p:cBhvr>
                                      <p:to>
                                        <p:strVal val="(#ppt_y+0.4)"/>
                                      </p:to>
                                    </p:set>
                                    <p:anim from="(#ppt_y+0.4)" to="(#ppt_y)" calcmode="lin" valueType="num">
                                      <p:cBhvr>
                                        <p:cTn id="89" dur="1230" accel="100000" fill="hold">
                                          <p:stCondLst>
                                            <p:cond delay="770"/>
                                          </p:stCondLst>
                                        </p:cTn>
                                        <p:tgtEl>
                                          <p:spTgt spid="28"/>
                                        </p:tgtEl>
                                        <p:attrNameLst>
                                          <p:attrName>ppt_y</p:attrName>
                                        </p:attrNameLst>
                                      </p:cBhvr>
                                    </p:anim>
                                  </p:childTnLst>
                                </p:cTn>
                              </p:par>
                              <p:par>
                                <p:cTn id="90" presetID="51"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770" decel="100000"/>
                                        <p:tgtEl>
                                          <p:spTgt spid="30"/>
                                        </p:tgtEl>
                                      </p:cBhvr>
                                    </p:animEffect>
                                    <p:animScale>
                                      <p:cBhvr>
                                        <p:cTn id="93" dur="770" decel="100000"/>
                                        <p:tgtEl>
                                          <p:spTgt spid="30"/>
                                        </p:tgtEl>
                                      </p:cBhvr>
                                      <p:from x="10000" y="10000"/>
                                      <p:to x="200000" y="450000"/>
                                    </p:animScale>
                                    <p:animScale>
                                      <p:cBhvr>
                                        <p:cTn id="94" dur="1230" accel="100000" fill="hold">
                                          <p:stCondLst>
                                            <p:cond delay="770"/>
                                          </p:stCondLst>
                                        </p:cTn>
                                        <p:tgtEl>
                                          <p:spTgt spid="30"/>
                                        </p:tgtEl>
                                      </p:cBhvr>
                                      <p:from x="200000" y="450000"/>
                                      <p:to x="100000" y="100000"/>
                                    </p:animScale>
                                    <p:set>
                                      <p:cBhvr>
                                        <p:cTn id="95" dur="770" fill="hold"/>
                                        <p:tgtEl>
                                          <p:spTgt spid="30"/>
                                        </p:tgtEl>
                                        <p:attrNameLst>
                                          <p:attrName>ppt_x</p:attrName>
                                        </p:attrNameLst>
                                      </p:cBhvr>
                                      <p:to>
                                        <p:strVal val="(0.5)"/>
                                      </p:to>
                                    </p:set>
                                    <p:anim from="(0.5)" to="(#ppt_x)" calcmode="lin" valueType="num">
                                      <p:cBhvr>
                                        <p:cTn id="96" dur="1230" accel="100000" fill="hold">
                                          <p:stCondLst>
                                            <p:cond delay="770"/>
                                          </p:stCondLst>
                                        </p:cTn>
                                        <p:tgtEl>
                                          <p:spTgt spid="30"/>
                                        </p:tgtEl>
                                        <p:attrNameLst>
                                          <p:attrName>ppt_x</p:attrName>
                                        </p:attrNameLst>
                                      </p:cBhvr>
                                    </p:anim>
                                    <p:set>
                                      <p:cBhvr>
                                        <p:cTn id="97" dur="770" fill="hold"/>
                                        <p:tgtEl>
                                          <p:spTgt spid="30"/>
                                        </p:tgtEl>
                                        <p:attrNameLst>
                                          <p:attrName>ppt_y</p:attrName>
                                        </p:attrNameLst>
                                      </p:cBhvr>
                                      <p:to>
                                        <p:strVal val="(#ppt_y+0.4)"/>
                                      </p:to>
                                    </p:set>
                                    <p:anim from="(#ppt_y+0.4)" to="(#ppt_y)" calcmode="lin" valueType="num">
                                      <p:cBhvr>
                                        <p:cTn id="98" dur="1230" accel="100000" fill="hold">
                                          <p:stCondLst>
                                            <p:cond delay="770"/>
                                          </p:stCondLst>
                                        </p:cTn>
                                        <p:tgtEl>
                                          <p:spTgt spid="30"/>
                                        </p:tgtEl>
                                        <p:attrNameLst>
                                          <p:attrName>ppt_y</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7"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1000"/>
                                        <p:tgtEl>
                                          <p:spTgt spid="26"/>
                                        </p:tgtEl>
                                      </p:cBhvr>
                                    </p:animEffect>
                                    <p:anim calcmode="lin" valueType="num">
                                      <p:cBhvr>
                                        <p:cTn id="104" dur="1000" fill="hold"/>
                                        <p:tgtEl>
                                          <p:spTgt spid="26"/>
                                        </p:tgtEl>
                                        <p:attrNameLst>
                                          <p:attrName>ppt_x</p:attrName>
                                        </p:attrNameLst>
                                      </p:cBhvr>
                                      <p:tavLst>
                                        <p:tav tm="0">
                                          <p:val>
                                            <p:strVal val="#ppt_x"/>
                                          </p:val>
                                        </p:tav>
                                        <p:tav tm="100000">
                                          <p:val>
                                            <p:strVal val="#ppt_x"/>
                                          </p:val>
                                        </p:tav>
                                      </p:tavLst>
                                    </p:anim>
                                    <p:anim calcmode="lin" valueType="num">
                                      <p:cBhvr>
                                        <p:cTn id="10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1" presetClass="entr" presetSubtype="0" fill="hold"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770" decel="100000"/>
                                        <p:tgtEl>
                                          <p:spTgt spid="32"/>
                                        </p:tgtEl>
                                      </p:cBhvr>
                                    </p:animEffect>
                                    <p:animScale>
                                      <p:cBhvr>
                                        <p:cTn id="111" dur="770" decel="100000"/>
                                        <p:tgtEl>
                                          <p:spTgt spid="32"/>
                                        </p:tgtEl>
                                      </p:cBhvr>
                                      <p:from x="10000" y="10000"/>
                                      <p:to x="200000" y="450000"/>
                                    </p:animScale>
                                    <p:animScale>
                                      <p:cBhvr>
                                        <p:cTn id="112" dur="1230" accel="100000" fill="hold">
                                          <p:stCondLst>
                                            <p:cond delay="770"/>
                                          </p:stCondLst>
                                        </p:cTn>
                                        <p:tgtEl>
                                          <p:spTgt spid="32"/>
                                        </p:tgtEl>
                                      </p:cBhvr>
                                      <p:from x="200000" y="450000"/>
                                      <p:to x="100000" y="100000"/>
                                    </p:animScale>
                                    <p:set>
                                      <p:cBhvr>
                                        <p:cTn id="113" dur="770" fill="hold"/>
                                        <p:tgtEl>
                                          <p:spTgt spid="32"/>
                                        </p:tgtEl>
                                        <p:attrNameLst>
                                          <p:attrName>ppt_x</p:attrName>
                                        </p:attrNameLst>
                                      </p:cBhvr>
                                      <p:to>
                                        <p:strVal val="(0.5)"/>
                                      </p:to>
                                    </p:set>
                                    <p:anim from="(0.5)" to="(#ppt_x)" calcmode="lin" valueType="num">
                                      <p:cBhvr>
                                        <p:cTn id="114" dur="1230" accel="100000" fill="hold">
                                          <p:stCondLst>
                                            <p:cond delay="770"/>
                                          </p:stCondLst>
                                        </p:cTn>
                                        <p:tgtEl>
                                          <p:spTgt spid="32"/>
                                        </p:tgtEl>
                                        <p:attrNameLst>
                                          <p:attrName>ppt_x</p:attrName>
                                        </p:attrNameLst>
                                      </p:cBhvr>
                                    </p:anim>
                                    <p:set>
                                      <p:cBhvr>
                                        <p:cTn id="115" dur="770" fill="hold"/>
                                        <p:tgtEl>
                                          <p:spTgt spid="32"/>
                                        </p:tgtEl>
                                        <p:attrNameLst>
                                          <p:attrName>ppt_y</p:attrName>
                                        </p:attrNameLst>
                                      </p:cBhvr>
                                      <p:to>
                                        <p:strVal val="(#ppt_y+0.4)"/>
                                      </p:to>
                                    </p:set>
                                    <p:anim from="(#ppt_y+0.4)" to="(#ppt_y)" calcmode="lin" valueType="num">
                                      <p:cBhvr>
                                        <p:cTn id="116" dur="1230" accel="100000" fill="hold">
                                          <p:stCondLst>
                                            <p:cond delay="770"/>
                                          </p:stCondLst>
                                        </p:cTn>
                                        <p:tgtEl>
                                          <p:spTgt spid="32"/>
                                        </p:tgtEl>
                                        <p:attrNameLst>
                                          <p:attrName>ppt_y</p:attrName>
                                        </p:attrNameLst>
                                      </p:cBhvr>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1" presetClass="entr" presetSubtype="0" fill="hold"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770" decel="100000"/>
                                        <p:tgtEl>
                                          <p:spTgt spid="33"/>
                                        </p:tgtEl>
                                      </p:cBhvr>
                                    </p:animEffect>
                                    <p:animScale>
                                      <p:cBhvr>
                                        <p:cTn id="122" dur="770" decel="100000"/>
                                        <p:tgtEl>
                                          <p:spTgt spid="33"/>
                                        </p:tgtEl>
                                      </p:cBhvr>
                                      <p:from x="10000" y="10000"/>
                                      <p:to x="200000" y="450000"/>
                                    </p:animScale>
                                    <p:animScale>
                                      <p:cBhvr>
                                        <p:cTn id="123" dur="1230" accel="100000" fill="hold">
                                          <p:stCondLst>
                                            <p:cond delay="770"/>
                                          </p:stCondLst>
                                        </p:cTn>
                                        <p:tgtEl>
                                          <p:spTgt spid="33"/>
                                        </p:tgtEl>
                                      </p:cBhvr>
                                      <p:from x="200000" y="450000"/>
                                      <p:to x="100000" y="100000"/>
                                    </p:animScale>
                                    <p:set>
                                      <p:cBhvr>
                                        <p:cTn id="124" dur="770" fill="hold"/>
                                        <p:tgtEl>
                                          <p:spTgt spid="33"/>
                                        </p:tgtEl>
                                        <p:attrNameLst>
                                          <p:attrName>ppt_x</p:attrName>
                                        </p:attrNameLst>
                                      </p:cBhvr>
                                      <p:to>
                                        <p:strVal val="(0.5)"/>
                                      </p:to>
                                    </p:set>
                                    <p:anim from="(0.5)" to="(#ppt_x)" calcmode="lin" valueType="num">
                                      <p:cBhvr>
                                        <p:cTn id="125" dur="1230" accel="100000" fill="hold">
                                          <p:stCondLst>
                                            <p:cond delay="770"/>
                                          </p:stCondLst>
                                        </p:cTn>
                                        <p:tgtEl>
                                          <p:spTgt spid="33"/>
                                        </p:tgtEl>
                                        <p:attrNameLst>
                                          <p:attrName>ppt_x</p:attrName>
                                        </p:attrNameLst>
                                      </p:cBhvr>
                                    </p:anim>
                                    <p:set>
                                      <p:cBhvr>
                                        <p:cTn id="126" dur="770" fill="hold"/>
                                        <p:tgtEl>
                                          <p:spTgt spid="33"/>
                                        </p:tgtEl>
                                        <p:attrNameLst>
                                          <p:attrName>ppt_y</p:attrName>
                                        </p:attrNameLst>
                                      </p:cBhvr>
                                      <p:to>
                                        <p:strVal val="(#ppt_y+0.4)"/>
                                      </p:to>
                                    </p:set>
                                    <p:anim from="(#ppt_y+0.4)" to="(#ppt_y)" calcmode="lin" valueType="num">
                                      <p:cBhvr>
                                        <p:cTn id="127" dur="1230" accel="100000" fill="hold">
                                          <p:stCondLst>
                                            <p:cond delay="770"/>
                                          </p:stCondLst>
                                        </p:cTn>
                                        <p:tgtEl>
                                          <p:spTgt spid="33"/>
                                        </p:tgtEl>
                                        <p:attrNameLst>
                                          <p:attrName>ppt_y</p:attrName>
                                        </p:attrNameLst>
                                      </p:cBhvr>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1" presetClass="entr" presetSubtype="0" fill="hold"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770" decel="100000"/>
                                        <p:tgtEl>
                                          <p:spTgt spid="37"/>
                                        </p:tgtEl>
                                      </p:cBhvr>
                                    </p:animEffect>
                                    <p:animScale>
                                      <p:cBhvr>
                                        <p:cTn id="133" dur="770" decel="100000"/>
                                        <p:tgtEl>
                                          <p:spTgt spid="37"/>
                                        </p:tgtEl>
                                      </p:cBhvr>
                                      <p:from x="10000" y="10000"/>
                                      <p:to x="200000" y="450000"/>
                                    </p:animScale>
                                    <p:animScale>
                                      <p:cBhvr>
                                        <p:cTn id="134" dur="1230" accel="100000" fill="hold">
                                          <p:stCondLst>
                                            <p:cond delay="770"/>
                                          </p:stCondLst>
                                        </p:cTn>
                                        <p:tgtEl>
                                          <p:spTgt spid="37"/>
                                        </p:tgtEl>
                                      </p:cBhvr>
                                      <p:from x="200000" y="450000"/>
                                      <p:to x="100000" y="100000"/>
                                    </p:animScale>
                                    <p:set>
                                      <p:cBhvr>
                                        <p:cTn id="135" dur="770" fill="hold"/>
                                        <p:tgtEl>
                                          <p:spTgt spid="37"/>
                                        </p:tgtEl>
                                        <p:attrNameLst>
                                          <p:attrName>ppt_x</p:attrName>
                                        </p:attrNameLst>
                                      </p:cBhvr>
                                      <p:to>
                                        <p:strVal val="(0.5)"/>
                                      </p:to>
                                    </p:set>
                                    <p:anim from="(0.5)" to="(#ppt_x)" calcmode="lin" valueType="num">
                                      <p:cBhvr>
                                        <p:cTn id="136" dur="1230" accel="100000" fill="hold">
                                          <p:stCondLst>
                                            <p:cond delay="770"/>
                                          </p:stCondLst>
                                        </p:cTn>
                                        <p:tgtEl>
                                          <p:spTgt spid="37"/>
                                        </p:tgtEl>
                                        <p:attrNameLst>
                                          <p:attrName>ppt_x</p:attrName>
                                        </p:attrNameLst>
                                      </p:cBhvr>
                                    </p:anim>
                                    <p:set>
                                      <p:cBhvr>
                                        <p:cTn id="137" dur="770" fill="hold"/>
                                        <p:tgtEl>
                                          <p:spTgt spid="37"/>
                                        </p:tgtEl>
                                        <p:attrNameLst>
                                          <p:attrName>ppt_y</p:attrName>
                                        </p:attrNameLst>
                                      </p:cBhvr>
                                      <p:to>
                                        <p:strVal val="(#ppt_y+0.4)"/>
                                      </p:to>
                                    </p:set>
                                    <p:anim from="(#ppt_y+0.4)" to="(#ppt_y)" calcmode="lin" valueType="num">
                                      <p:cBhvr>
                                        <p:cTn id="138" dur="1230" accel="100000" fill="hold">
                                          <p:stCondLst>
                                            <p:cond delay="770"/>
                                          </p:stCondLst>
                                        </p:cTn>
                                        <p:tgtEl>
                                          <p:spTgt spid="37"/>
                                        </p:tgtEl>
                                        <p:attrNameLst>
                                          <p:attrName>ppt_y</p:attrName>
                                        </p:attrNameLst>
                                      </p:cBhvr>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1" presetClass="entr" presetSubtype="0" fill="hold"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770" decel="100000"/>
                                        <p:tgtEl>
                                          <p:spTgt spid="40"/>
                                        </p:tgtEl>
                                      </p:cBhvr>
                                    </p:animEffect>
                                    <p:animScale>
                                      <p:cBhvr>
                                        <p:cTn id="144" dur="770" decel="100000"/>
                                        <p:tgtEl>
                                          <p:spTgt spid="40"/>
                                        </p:tgtEl>
                                      </p:cBhvr>
                                      <p:from x="10000" y="10000"/>
                                      <p:to x="200000" y="450000"/>
                                    </p:animScale>
                                    <p:animScale>
                                      <p:cBhvr>
                                        <p:cTn id="145" dur="1230" accel="100000" fill="hold">
                                          <p:stCondLst>
                                            <p:cond delay="770"/>
                                          </p:stCondLst>
                                        </p:cTn>
                                        <p:tgtEl>
                                          <p:spTgt spid="40"/>
                                        </p:tgtEl>
                                      </p:cBhvr>
                                      <p:from x="200000" y="450000"/>
                                      <p:to x="100000" y="100000"/>
                                    </p:animScale>
                                    <p:set>
                                      <p:cBhvr>
                                        <p:cTn id="146" dur="770" fill="hold"/>
                                        <p:tgtEl>
                                          <p:spTgt spid="40"/>
                                        </p:tgtEl>
                                        <p:attrNameLst>
                                          <p:attrName>ppt_x</p:attrName>
                                        </p:attrNameLst>
                                      </p:cBhvr>
                                      <p:to>
                                        <p:strVal val="(0.5)"/>
                                      </p:to>
                                    </p:set>
                                    <p:anim from="(0.5)" to="(#ppt_x)" calcmode="lin" valueType="num">
                                      <p:cBhvr>
                                        <p:cTn id="147" dur="1230" accel="100000" fill="hold">
                                          <p:stCondLst>
                                            <p:cond delay="770"/>
                                          </p:stCondLst>
                                        </p:cTn>
                                        <p:tgtEl>
                                          <p:spTgt spid="40"/>
                                        </p:tgtEl>
                                        <p:attrNameLst>
                                          <p:attrName>ppt_x</p:attrName>
                                        </p:attrNameLst>
                                      </p:cBhvr>
                                    </p:anim>
                                    <p:set>
                                      <p:cBhvr>
                                        <p:cTn id="148" dur="770" fill="hold"/>
                                        <p:tgtEl>
                                          <p:spTgt spid="40"/>
                                        </p:tgtEl>
                                        <p:attrNameLst>
                                          <p:attrName>ppt_y</p:attrName>
                                        </p:attrNameLst>
                                      </p:cBhvr>
                                      <p:to>
                                        <p:strVal val="(#ppt_y+0.4)"/>
                                      </p:to>
                                    </p:set>
                                    <p:anim from="(#ppt_y+0.4)" to="(#ppt_y)" calcmode="lin" valueType="num">
                                      <p:cBhvr>
                                        <p:cTn id="149" dur="1230" accel="100000" fill="hold">
                                          <p:stCondLst>
                                            <p:cond delay="770"/>
                                          </p:stCondLst>
                                        </p:cTn>
                                        <p:tgtEl>
                                          <p:spTgt spid="40"/>
                                        </p:tgtEl>
                                        <p:attrNameLst>
                                          <p:attrName>ppt_y</p:attrName>
                                        </p:attrNameLst>
                                      </p:cBhvr>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32" fill="hold" nodeType="clickEffect">
                                  <p:stCondLst>
                                    <p:cond delay="0"/>
                                  </p:stCondLst>
                                  <p:childTnLst>
                                    <p:set>
                                      <p:cBhvr>
                                        <p:cTn id="153" dur="1" fill="hold">
                                          <p:stCondLst>
                                            <p:cond delay="0"/>
                                          </p:stCondLst>
                                        </p:cTn>
                                        <p:tgtEl>
                                          <p:spTgt spid="71682"/>
                                        </p:tgtEl>
                                        <p:attrNameLst>
                                          <p:attrName>style.visibility</p:attrName>
                                        </p:attrNameLst>
                                      </p:cBhvr>
                                      <p:to>
                                        <p:strVal val="visible"/>
                                      </p:to>
                                    </p:set>
                                    <p:animEffect transition="in" filter="diamond(out)">
                                      <p:cBhvr>
                                        <p:cTn id="154"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25" grpId="0"/>
      <p:bldP spid="26"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0C971D9D-9818-D1A0-62EC-63EEB0164737}"/>
              </a:ext>
            </a:extLst>
          </p:cNvPr>
          <p:cNvSpPr>
            <a:spLocks noChangeArrowheads="1"/>
          </p:cNvSpPr>
          <p:nvPr/>
        </p:nvSpPr>
        <p:spPr bwMode="auto">
          <a:xfrm>
            <a:off x="0" y="0"/>
            <a:ext cx="8072438" cy="642938"/>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anchor="ct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ar-DZ" u="none" dirty="0">
                <a:solidFill>
                  <a:schemeClr val="tx2"/>
                </a:solidFill>
                <a:latin typeface="Arial" panose="020B0604020202020204" pitchFamily="34" charset="0"/>
              </a:rPr>
              <a:t>How are the </a:t>
            </a:r>
            <a:r>
              <a:rPr lang="en-US" altLang="ar-DZ" u="none" dirty="0">
                <a:solidFill>
                  <a:srgbClr val="FF0000"/>
                </a:solidFill>
                <a:latin typeface="Arial" panose="020B0604020202020204" pitchFamily="34" charset="0"/>
              </a:rPr>
              <a:t>volumes</a:t>
            </a:r>
            <a:r>
              <a:rPr lang="en-US" altLang="ar-DZ" u="none" dirty="0">
                <a:solidFill>
                  <a:schemeClr val="tx2"/>
                </a:solidFill>
                <a:latin typeface="Arial" panose="020B0604020202020204" pitchFamily="34" charset="0"/>
              </a:rPr>
              <a:t> drawn in cavalier perspective?</a:t>
            </a:r>
          </a:p>
        </p:txBody>
      </p:sp>
      <p:sp>
        <p:nvSpPr>
          <p:cNvPr id="5" name="ZoneTexte 4">
            <a:extLst>
              <a:ext uri="{FF2B5EF4-FFF2-40B4-BE49-F238E27FC236}">
                <a16:creationId xmlns:a16="http://schemas.microsoft.com/office/drawing/2014/main" xmlns="" id="{7BF05BFA-EB07-E4A2-FEE6-F78AB6E7BDA7}"/>
              </a:ext>
            </a:extLst>
          </p:cNvPr>
          <p:cNvSpPr txBox="1">
            <a:spLocks noChangeArrowheads="1"/>
          </p:cNvSpPr>
          <p:nvPr/>
        </p:nvSpPr>
        <p:spPr bwMode="auto">
          <a:xfrm>
            <a:off x="214313" y="714375"/>
            <a:ext cx="5286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How to draw the </a:t>
            </a:r>
            <a:r>
              <a:rPr lang="en-US" altLang="en-US" b="0" u="none" dirty="0">
                <a:solidFill>
                  <a:srgbClr val="FF0000"/>
                </a:solidFill>
              </a:rPr>
              <a:t>cylinder?</a:t>
            </a:r>
            <a:endParaRPr lang="fr-FR" altLang="en-US" b="0" u="none" dirty="0">
              <a:solidFill>
                <a:srgbClr val="FF0000"/>
              </a:solidFill>
            </a:endParaRPr>
          </a:p>
        </p:txBody>
      </p:sp>
      <p:pic>
        <p:nvPicPr>
          <p:cNvPr id="6" name="Picture 26">
            <a:extLst>
              <a:ext uri="{FF2B5EF4-FFF2-40B4-BE49-F238E27FC236}">
                <a16:creationId xmlns:a16="http://schemas.microsoft.com/office/drawing/2014/main" xmlns="" id="{379F3359-B565-9F7B-5DDA-12F4EEF92FC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72438" y="214313"/>
            <a:ext cx="76200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8" name="Picture 28">
            <a:extLst>
              <a:ext uri="{FF2B5EF4-FFF2-40B4-BE49-F238E27FC236}">
                <a16:creationId xmlns:a16="http://schemas.microsoft.com/office/drawing/2014/main" xmlns="" id="{81F4F341-DBCB-DF0D-849E-912B3F29521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3" y="642938"/>
            <a:ext cx="1785937" cy="388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Ellipse 8">
            <a:extLst>
              <a:ext uri="{FF2B5EF4-FFF2-40B4-BE49-F238E27FC236}">
                <a16:creationId xmlns:a16="http://schemas.microsoft.com/office/drawing/2014/main" xmlns="" id="{63118033-A671-A13D-6DC3-2B42281B3D4B}"/>
              </a:ext>
            </a:extLst>
          </p:cNvPr>
          <p:cNvSpPr>
            <a:spLocks noChangeArrowheads="1"/>
          </p:cNvSpPr>
          <p:nvPr/>
        </p:nvSpPr>
        <p:spPr bwMode="auto">
          <a:xfrm>
            <a:off x="5286375" y="3500438"/>
            <a:ext cx="1357313" cy="928687"/>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sp>
        <p:nvSpPr>
          <p:cNvPr id="10" name="Ellipse 9">
            <a:extLst>
              <a:ext uri="{FF2B5EF4-FFF2-40B4-BE49-F238E27FC236}">
                <a16:creationId xmlns:a16="http://schemas.microsoft.com/office/drawing/2014/main" xmlns="" id="{B7EEE7DD-2D3D-51DC-B0E6-DDE3F224C051}"/>
              </a:ext>
            </a:extLst>
          </p:cNvPr>
          <p:cNvSpPr>
            <a:spLocks noChangeArrowheads="1"/>
          </p:cNvSpPr>
          <p:nvPr/>
        </p:nvSpPr>
        <p:spPr bwMode="auto">
          <a:xfrm>
            <a:off x="5286375" y="785813"/>
            <a:ext cx="1285875" cy="928687"/>
          </a:xfrm>
          <a:prstGeom prst="ellipse">
            <a:avLst/>
          </a:prstGeom>
          <a:solidFill>
            <a:schemeClr val="accent1"/>
          </a:solidFill>
          <a:ln w="9525" algn="ctr">
            <a:solidFill>
              <a:srgbClr val="000000"/>
            </a:solidFill>
            <a:round/>
            <a:headEnd/>
            <a:tailEnd/>
          </a:ln>
        </p:spPr>
        <p:txBody>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endParaRPr lang="fr-FR" altLang="en-US"/>
          </a:p>
        </p:txBody>
      </p:sp>
      <p:cxnSp>
        <p:nvCxnSpPr>
          <p:cNvPr id="12" name="Connecteur droit 11">
            <a:extLst>
              <a:ext uri="{FF2B5EF4-FFF2-40B4-BE49-F238E27FC236}">
                <a16:creationId xmlns:a16="http://schemas.microsoft.com/office/drawing/2014/main" xmlns="" id="{B335D81D-EFB1-C9DF-31F5-61EC80C3DEFC}"/>
              </a:ext>
            </a:extLst>
          </p:cNvPr>
          <p:cNvCxnSpPr>
            <a:cxnSpLocks noChangeShapeType="1"/>
            <a:stCxn id="10" idx="6"/>
            <a:endCxn id="9" idx="6"/>
          </p:cNvCxnSpPr>
          <p:nvPr/>
        </p:nvCxnSpPr>
        <p:spPr bwMode="auto">
          <a:xfrm>
            <a:off x="6572250" y="1249363"/>
            <a:ext cx="71438" cy="2716212"/>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cxnSp>
        <p:nvCxnSpPr>
          <p:cNvPr id="14" name="Connecteur droit 13">
            <a:extLst>
              <a:ext uri="{FF2B5EF4-FFF2-40B4-BE49-F238E27FC236}">
                <a16:creationId xmlns:a16="http://schemas.microsoft.com/office/drawing/2014/main" xmlns="" id="{7DA351F0-F89B-278A-E4A6-50BDF5B1460B}"/>
              </a:ext>
            </a:extLst>
          </p:cNvPr>
          <p:cNvCxnSpPr>
            <a:cxnSpLocks noChangeShapeType="1"/>
            <a:stCxn id="10" idx="2"/>
            <a:endCxn id="9" idx="2"/>
          </p:cNvCxnSpPr>
          <p:nvPr/>
        </p:nvCxnSpPr>
        <p:spPr bwMode="auto">
          <a:xfrm rot="10800000" flipV="1">
            <a:off x="5286375" y="1249363"/>
            <a:ext cx="1588" cy="2716212"/>
          </a:xfrm>
          <a:prstGeom prst="line">
            <a:avLst/>
          </a:prstGeom>
          <a:noFill/>
          <a:ln w="9525" algn="ctr">
            <a:solidFill>
              <a:srgbClr val="000000"/>
            </a:solidFill>
            <a:round/>
            <a:headEnd/>
            <a:tailEnd/>
          </a:ln>
          <a:extLst>
            <a:ext uri="{909E8E84-426E-40DD-AFC4-6F175D3DCCD1}">
              <a14:hiddenFill xmlns:a14="http://schemas.microsoft.com/office/drawing/2010/main" xmlns="">
                <a:noFill/>
              </a14:hiddenFill>
            </a:ext>
          </a:extLst>
        </p:spPr>
      </p:cxnSp>
      <p:sp>
        <p:nvSpPr>
          <p:cNvPr id="16" name="ZoneTexte 15">
            <a:extLst>
              <a:ext uri="{FF2B5EF4-FFF2-40B4-BE49-F238E27FC236}">
                <a16:creationId xmlns:a16="http://schemas.microsoft.com/office/drawing/2014/main" xmlns="" id="{C6B207B4-9E67-6385-4D4A-2B10A914D1F1}"/>
              </a:ext>
            </a:extLst>
          </p:cNvPr>
          <p:cNvSpPr txBox="1">
            <a:spLocks noChangeArrowheads="1"/>
          </p:cNvSpPr>
          <p:nvPr/>
        </p:nvSpPr>
        <p:spPr bwMode="auto">
          <a:xfrm>
            <a:off x="214313" y="1285875"/>
            <a:ext cx="50720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u="none" dirty="0">
                <a:solidFill>
                  <a:srgbClr val="FF0000"/>
                </a:solidFill>
              </a:rPr>
              <a:t>I'm going to imagine it's inserted into a glass box</a:t>
            </a:r>
            <a:endParaRPr lang="fr-FR" altLang="en-US" u="none" dirty="0">
              <a:solidFill>
                <a:srgbClr val="FF0000"/>
              </a:solidFill>
            </a:endParaRPr>
          </a:p>
        </p:txBody>
      </p:sp>
      <p:sp>
        <p:nvSpPr>
          <p:cNvPr id="17" name="ZoneTexte 16">
            <a:extLst>
              <a:ext uri="{FF2B5EF4-FFF2-40B4-BE49-F238E27FC236}">
                <a16:creationId xmlns:a16="http://schemas.microsoft.com/office/drawing/2014/main" xmlns="" id="{55B46F6C-2B2B-029E-6127-350C61923317}"/>
              </a:ext>
            </a:extLst>
          </p:cNvPr>
          <p:cNvSpPr txBox="1">
            <a:spLocks noChangeArrowheads="1"/>
          </p:cNvSpPr>
          <p:nvPr/>
        </p:nvSpPr>
        <p:spPr bwMode="auto">
          <a:xfrm>
            <a:off x="0" y="2214563"/>
            <a:ext cx="5429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sz="1800" b="0" u="none" dirty="0"/>
              <a:t>1. I draw the </a:t>
            </a:r>
            <a:r>
              <a:rPr lang="en-US" altLang="en-US" sz="1800" b="0" u="none" dirty="0">
                <a:solidFill>
                  <a:srgbClr val="FF0000"/>
                </a:solidFill>
              </a:rPr>
              <a:t>parallelepiped </a:t>
            </a:r>
            <a:r>
              <a:rPr lang="en-US" altLang="en-US" sz="1800" u="none" dirty="0">
                <a:solidFill>
                  <a:schemeClr val="accent1">
                    <a:lumMod val="50000"/>
                  </a:schemeClr>
                </a:solidFill>
              </a:rPr>
              <a:t>in cavalier perspective</a:t>
            </a:r>
            <a:endParaRPr lang="fr-FR" altLang="en-US" sz="1800" u="none" dirty="0">
              <a:solidFill>
                <a:schemeClr val="accent1">
                  <a:lumMod val="50000"/>
                </a:schemeClr>
              </a:solidFill>
            </a:endParaRPr>
          </a:p>
        </p:txBody>
      </p:sp>
      <p:sp>
        <p:nvSpPr>
          <p:cNvPr id="18" name="ZoneTexte 17">
            <a:extLst>
              <a:ext uri="{FF2B5EF4-FFF2-40B4-BE49-F238E27FC236}">
                <a16:creationId xmlns:a16="http://schemas.microsoft.com/office/drawing/2014/main" xmlns="" id="{16BABE08-1295-8115-5D71-B20A033E9B2C}"/>
              </a:ext>
            </a:extLst>
          </p:cNvPr>
          <p:cNvSpPr txBox="1">
            <a:spLocks noChangeArrowheads="1"/>
          </p:cNvSpPr>
          <p:nvPr/>
        </p:nvSpPr>
        <p:spPr bwMode="auto">
          <a:xfrm>
            <a:off x="0" y="2786063"/>
            <a:ext cx="50006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2. I draw the circular bases of the cylinder which will become </a:t>
            </a:r>
            <a:r>
              <a:rPr lang="en-US" altLang="en-US" b="0" u="none" dirty="0">
                <a:solidFill>
                  <a:srgbClr val="FF0000"/>
                </a:solidFill>
              </a:rPr>
              <a:t>ellipses</a:t>
            </a:r>
            <a:endParaRPr lang="fr-FR" altLang="en-US" b="0" u="none" dirty="0">
              <a:solidFill>
                <a:srgbClr val="FF0000"/>
              </a:solidFill>
            </a:endParaRPr>
          </a:p>
        </p:txBody>
      </p:sp>
      <p:sp>
        <p:nvSpPr>
          <p:cNvPr id="19" name="ZoneTexte 18">
            <a:extLst>
              <a:ext uri="{FF2B5EF4-FFF2-40B4-BE49-F238E27FC236}">
                <a16:creationId xmlns:a16="http://schemas.microsoft.com/office/drawing/2014/main" xmlns="" id="{862FEE0E-7207-F48F-C3C9-DD7208632E2C}"/>
              </a:ext>
            </a:extLst>
          </p:cNvPr>
          <p:cNvSpPr txBox="1">
            <a:spLocks noChangeArrowheads="1"/>
          </p:cNvSpPr>
          <p:nvPr/>
        </p:nvSpPr>
        <p:spPr bwMode="auto">
          <a:xfrm>
            <a:off x="0" y="3643313"/>
            <a:ext cx="4857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3. I connect the two ellipses with </a:t>
            </a:r>
            <a:r>
              <a:rPr lang="en-US" altLang="en-US" b="0" u="none" dirty="0">
                <a:solidFill>
                  <a:srgbClr val="FF0000"/>
                </a:solidFill>
              </a:rPr>
              <a:t>lines</a:t>
            </a:r>
            <a:endParaRPr lang="fr-FR" altLang="en-US" b="0" u="none" dirty="0">
              <a:solidFill>
                <a:srgbClr val="FF0000"/>
              </a:solidFill>
            </a:endParaRPr>
          </a:p>
        </p:txBody>
      </p:sp>
      <p:sp>
        <p:nvSpPr>
          <p:cNvPr id="20" name="ZoneTexte 19">
            <a:extLst>
              <a:ext uri="{FF2B5EF4-FFF2-40B4-BE49-F238E27FC236}">
                <a16:creationId xmlns:a16="http://schemas.microsoft.com/office/drawing/2014/main" xmlns="" id="{36196CE1-DAA8-F705-28D1-E0B2AC00E80B}"/>
              </a:ext>
            </a:extLst>
          </p:cNvPr>
          <p:cNvSpPr txBox="1">
            <a:spLocks noChangeArrowheads="1"/>
          </p:cNvSpPr>
          <p:nvPr/>
        </p:nvSpPr>
        <p:spPr bwMode="auto">
          <a:xfrm>
            <a:off x="0" y="5357813"/>
            <a:ext cx="52149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chemeClr val="tx1"/>
                </a:solidFill>
                <a:latin typeface="Times New Roman" panose="02020603050405020304" pitchFamily="18" charset="0"/>
                <a:cs typeface="Arial" panose="020B0604020202020204" pitchFamily="34" charset="0"/>
              </a:defRPr>
            </a:lvl1pPr>
            <a:lvl2pPr marL="742950" indent="-285750">
              <a:defRPr sz="2000" b="1" u="sng">
                <a:solidFill>
                  <a:schemeClr val="tx1"/>
                </a:solidFill>
                <a:latin typeface="Times New Roman" panose="02020603050405020304" pitchFamily="18" charset="0"/>
                <a:cs typeface="Arial" panose="020B0604020202020204" pitchFamily="34" charset="0"/>
              </a:defRPr>
            </a:lvl2pPr>
            <a:lvl3pPr marL="1143000" indent="-228600">
              <a:defRPr sz="2000" b="1" u="sng">
                <a:solidFill>
                  <a:schemeClr val="tx1"/>
                </a:solidFill>
                <a:latin typeface="Times New Roman" panose="02020603050405020304" pitchFamily="18" charset="0"/>
                <a:cs typeface="Arial" panose="020B0604020202020204" pitchFamily="34" charset="0"/>
              </a:defRPr>
            </a:lvl3pPr>
            <a:lvl4pPr marL="1600200" indent="-228600">
              <a:defRPr sz="2000" b="1" u="sng">
                <a:solidFill>
                  <a:schemeClr val="tx1"/>
                </a:solidFill>
                <a:latin typeface="Times New Roman" panose="02020603050405020304" pitchFamily="18" charset="0"/>
                <a:cs typeface="Arial" panose="020B0604020202020204" pitchFamily="34" charset="0"/>
              </a:defRPr>
            </a:lvl4pPr>
            <a:lvl5pPr marL="2057400" indent="-228600">
              <a:defRPr sz="2000" b="1" u="sng">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2000" b="1" u="sng">
                <a:solidFill>
                  <a:schemeClr val="tx1"/>
                </a:solidFill>
                <a:latin typeface="Times New Roman" panose="02020603050405020304" pitchFamily="18" charset="0"/>
                <a:cs typeface="Arial" panose="020B0604020202020204" pitchFamily="34" charset="0"/>
              </a:defRPr>
            </a:lvl9pPr>
          </a:lstStyle>
          <a:p>
            <a:r>
              <a:rPr lang="en-US" altLang="en-US" b="0" u="none" dirty="0"/>
              <a:t>4. The </a:t>
            </a:r>
            <a:r>
              <a:rPr lang="en-US" altLang="en-US" b="0" u="none" dirty="0">
                <a:solidFill>
                  <a:srgbClr val="FF0000"/>
                </a:solidFill>
              </a:rPr>
              <a:t>visible</a:t>
            </a:r>
            <a:r>
              <a:rPr lang="en-US" altLang="en-US" b="0" u="none" dirty="0"/>
              <a:t> parts are in </a:t>
            </a:r>
            <a:r>
              <a:rPr lang="en-US" altLang="en-US" b="0" u="none" dirty="0">
                <a:solidFill>
                  <a:srgbClr val="FF0000"/>
                </a:solidFill>
              </a:rPr>
              <a:t>heavy lines </a:t>
            </a:r>
            <a:r>
              <a:rPr lang="en-US" altLang="en-US" b="0" u="none" dirty="0"/>
              <a:t>and the </a:t>
            </a:r>
            <a:r>
              <a:rPr lang="en-US" altLang="en-US" b="0" u="none" dirty="0">
                <a:solidFill>
                  <a:schemeClr val="accent1">
                    <a:lumMod val="50000"/>
                  </a:schemeClr>
                </a:solidFill>
              </a:rPr>
              <a:t>hidden</a:t>
            </a:r>
            <a:r>
              <a:rPr lang="en-US" altLang="en-US" b="0" u="none" dirty="0"/>
              <a:t> parts are in </a:t>
            </a:r>
            <a:r>
              <a:rPr lang="en-US" altLang="en-US" b="0" u="none" dirty="0">
                <a:solidFill>
                  <a:schemeClr val="accent1">
                    <a:lumMod val="50000"/>
                  </a:schemeClr>
                </a:solidFill>
              </a:rPr>
              <a:t>dotted lines</a:t>
            </a:r>
            <a:endParaRPr lang="fr-FR" altLang="en-US" b="0" u="none" dirty="0">
              <a:solidFill>
                <a:schemeClr val="accent1">
                  <a:lumMod val="50000"/>
                </a:schemeClr>
              </a:solidFill>
            </a:endParaRPr>
          </a:p>
        </p:txBody>
      </p:sp>
      <p:cxnSp>
        <p:nvCxnSpPr>
          <p:cNvPr id="23" name="Connecteur droit 22">
            <a:extLst>
              <a:ext uri="{FF2B5EF4-FFF2-40B4-BE49-F238E27FC236}">
                <a16:creationId xmlns:a16="http://schemas.microsoft.com/office/drawing/2014/main" xmlns="" id="{BCA5A858-5BAC-BE35-5F1B-F06B9788E522}"/>
              </a:ext>
            </a:extLst>
          </p:cNvPr>
          <p:cNvCxnSpPr>
            <a:cxnSpLocks noChangeShapeType="1"/>
            <a:stCxn id="10" idx="4"/>
            <a:endCxn id="9" idx="4"/>
          </p:cNvCxnSpPr>
          <p:nvPr/>
        </p:nvCxnSpPr>
        <p:spPr bwMode="auto">
          <a:xfrm rot="16200000" flipH="1">
            <a:off x="4590256" y="3053557"/>
            <a:ext cx="2714625" cy="36512"/>
          </a:xfrm>
          <a:prstGeom prst="line">
            <a:avLst/>
          </a:prstGeom>
          <a:noFill/>
          <a:ln w="9525" algn="ctr">
            <a:solidFill>
              <a:srgbClr val="FFFF00"/>
            </a:solidFill>
            <a:round/>
            <a:headEnd/>
            <a:tailEnd/>
          </a:ln>
          <a:extLst>
            <a:ext uri="{909E8E84-426E-40DD-AFC4-6F175D3DCCD1}">
              <a14:hiddenFill xmlns:a14="http://schemas.microsoft.com/office/drawing/2010/main" xmlns="">
                <a:noFill/>
              </a14:hiddenFill>
            </a:ext>
          </a:extLst>
        </p:spPr>
      </p:cxnSp>
      <p:cxnSp>
        <p:nvCxnSpPr>
          <p:cNvPr id="25" name="Connecteur droit 24">
            <a:extLst>
              <a:ext uri="{FF2B5EF4-FFF2-40B4-BE49-F238E27FC236}">
                <a16:creationId xmlns:a16="http://schemas.microsoft.com/office/drawing/2014/main" xmlns="" id="{C9351998-211B-D093-199F-7ABD2DAF67DC}"/>
              </a:ext>
            </a:extLst>
          </p:cNvPr>
          <p:cNvCxnSpPr>
            <a:cxnSpLocks noChangeShapeType="1"/>
            <a:stCxn id="10" idx="5"/>
            <a:endCxn id="9" idx="5"/>
          </p:cNvCxnSpPr>
          <p:nvPr/>
        </p:nvCxnSpPr>
        <p:spPr bwMode="auto">
          <a:xfrm rot="16200000" flipH="1">
            <a:off x="5056981" y="2904332"/>
            <a:ext cx="2714625" cy="61912"/>
          </a:xfrm>
          <a:prstGeom prst="line">
            <a:avLst/>
          </a:prstGeom>
          <a:noFill/>
          <a:ln w="9525" algn="ctr">
            <a:solidFill>
              <a:srgbClr val="FFFF00"/>
            </a:solidFill>
            <a:round/>
            <a:headEnd/>
            <a:tailEnd/>
          </a:ln>
          <a:extLst>
            <a:ext uri="{909E8E84-426E-40DD-AFC4-6F175D3DCCD1}">
              <a14:hiddenFill xmlns:a14="http://schemas.microsoft.com/office/drawing/2010/main" xmlns="">
                <a:noFill/>
              </a14:hiddenFill>
            </a:ext>
          </a:extLst>
        </p:spPr>
      </p:cxnSp>
      <p:cxnSp>
        <p:nvCxnSpPr>
          <p:cNvPr id="27" name="Connecteur droit 26">
            <a:extLst>
              <a:ext uri="{FF2B5EF4-FFF2-40B4-BE49-F238E27FC236}">
                <a16:creationId xmlns:a16="http://schemas.microsoft.com/office/drawing/2014/main" xmlns="" id="{5B576820-54EC-82C3-0CC1-FD2D0859F387}"/>
              </a:ext>
            </a:extLst>
          </p:cNvPr>
          <p:cNvCxnSpPr>
            <a:cxnSpLocks noChangeShapeType="1"/>
            <a:stCxn id="10" idx="3"/>
            <a:endCxn id="9" idx="3"/>
          </p:cNvCxnSpPr>
          <p:nvPr/>
        </p:nvCxnSpPr>
        <p:spPr bwMode="auto">
          <a:xfrm rot="16200000" flipH="1">
            <a:off x="4122738" y="2930525"/>
            <a:ext cx="2714625" cy="9525"/>
          </a:xfrm>
          <a:prstGeom prst="line">
            <a:avLst/>
          </a:prstGeom>
          <a:noFill/>
          <a:ln w="9525" algn="ctr">
            <a:solidFill>
              <a:srgbClr val="FFFF00"/>
            </a:solidFill>
            <a:round/>
            <a:headEnd/>
            <a:tailEnd/>
          </a:ln>
          <a:extLst>
            <a:ext uri="{909E8E84-426E-40DD-AFC4-6F175D3DCCD1}">
              <a14:hiddenFill xmlns:a14="http://schemas.microsoft.com/office/drawing/2010/main" xmlns="">
                <a:noFill/>
              </a14:hiddenFill>
            </a:ext>
          </a:extLst>
        </p:spPr>
      </p:cxnSp>
      <p:cxnSp>
        <p:nvCxnSpPr>
          <p:cNvPr id="29" name="Connecteur droit 28">
            <a:extLst>
              <a:ext uri="{FF2B5EF4-FFF2-40B4-BE49-F238E27FC236}">
                <a16:creationId xmlns:a16="http://schemas.microsoft.com/office/drawing/2014/main" xmlns="" id="{CB8EF725-2B81-BE4B-528A-1E37B0C06405}"/>
              </a:ext>
            </a:extLst>
          </p:cNvPr>
          <p:cNvCxnSpPr>
            <a:cxnSpLocks noChangeShapeType="1"/>
          </p:cNvCxnSpPr>
          <p:nvPr/>
        </p:nvCxnSpPr>
        <p:spPr bwMode="auto">
          <a:xfrm rot="16200000" flipH="1">
            <a:off x="4286251" y="3000375"/>
            <a:ext cx="2786062" cy="71437"/>
          </a:xfrm>
          <a:prstGeom prst="line">
            <a:avLst/>
          </a:prstGeom>
          <a:noFill/>
          <a:ln w="9525" algn="ctr">
            <a:solidFill>
              <a:srgbClr val="FFFF00"/>
            </a:solidFill>
            <a:round/>
            <a:headEnd/>
            <a:tailEnd/>
          </a:ln>
          <a:extLst>
            <a:ext uri="{909E8E84-426E-40DD-AFC4-6F175D3DCCD1}">
              <a14:hiddenFill xmlns:a14="http://schemas.microsoft.com/office/drawing/2010/main" xmlns="">
                <a:noFill/>
              </a14:hiddenFill>
            </a:ext>
          </a:extLst>
        </p:spPr>
      </p:cxnSp>
      <p:cxnSp>
        <p:nvCxnSpPr>
          <p:cNvPr id="33" name="Connecteur droit 32">
            <a:extLst>
              <a:ext uri="{FF2B5EF4-FFF2-40B4-BE49-F238E27FC236}">
                <a16:creationId xmlns:a16="http://schemas.microsoft.com/office/drawing/2014/main" xmlns="" id="{BB9F0D71-E247-41B0-D308-DC4332B98083}"/>
              </a:ext>
            </a:extLst>
          </p:cNvPr>
          <p:cNvCxnSpPr>
            <a:cxnSpLocks noChangeShapeType="1"/>
          </p:cNvCxnSpPr>
          <p:nvPr/>
        </p:nvCxnSpPr>
        <p:spPr bwMode="auto">
          <a:xfrm rot="16200000" flipH="1">
            <a:off x="4822031" y="3036094"/>
            <a:ext cx="2714625" cy="71438"/>
          </a:xfrm>
          <a:prstGeom prst="line">
            <a:avLst/>
          </a:prstGeom>
          <a:noFill/>
          <a:ln w="9525" algn="ctr">
            <a:solidFill>
              <a:srgbClr val="FFFF00"/>
            </a:solidFill>
            <a:round/>
            <a:headEnd/>
            <a:tailEnd/>
          </a:ln>
          <a:extLst>
            <a:ext uri="{909E8E84-426E-40DD-AFC4-6F175D3DCCD1}">
              <a14:hiddenFill xmlns:a14="http://schemas.microsoft.com/office/drawing/2010/main" xmlns="">
                <a:noFill/>
              </a14:hiddenFill>
            </a:ext>
          </a:extLst>
        </p:spPr>
      </p:cxnSp>
      <p:pic>
        <p:nvPicPr>
          <p:cNvPr id="72707" name="Picture 3">
            <a:extLst>
              <a:ext uri="{FF2B5EF4-FFF2-40B4-BE49-F238E27FC236}">
                <a16:creationId xmlns:a16="http://schemas.microsoft.com/office/drawing/2014/main" xmlns="" id="{DB1EBF73-9E43-0EB1-1CBF-6CB8C00ED5D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625" y="4500563"/>
            <a:ext cx="1296988"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2708" name="Picture 4">
            <a:extLst>
              <a:ext uri="{FF2B5EF4-FFF2-40B4-BE49-F238E27FC236}">
                <a16:creationId xmlns:a16="http://schemas.microsoft.com/office/drawing/2014/main" xmlns="" id="{384467B4-768D-A5C3-51C5-9C24A602FCC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00875" y="3357563"/>
            <a:ext cx="1914525"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2" name="Groupe 50">
            <a:extLst>
              <a:ext uri="{FF2B5EF4-FFF2-40B4-BE49-F238E27FC236}">
                <a16:creationId xmlns:a16="http://schemas.microsoft.com/office/drawing/2014/main" xmlns="" id="{761C69C2-17D1-F794-BA1E-A8BBC69FEA38}"/>
              </a:ext>
            </a:extLst>
          </p:cNvPr>
          <p:cNvGrpSpPr>
            <a:grpSpLocks/>
          </p:cNvGrpSpPr>
          <p:nvPr/>
        </p:nvGrpSpPr>
        <p:grpSpPr bwMode="auto">
          <a:xfrm>
            <a:off x="7000875" y="3357563"/>
            <a:ext cx="1857375" cy="1143000"/>
            <a:chOff x="7000891" y="3357562"/>
            <a:chExt cx="1857389" cy="1143008"/>
          </a:xfrm>
        </p:grpSpPr>
        <p:cxnSp>
          <p:nvCxnSpPr>
            <p:cNvPr id="14371" name="Connecteur droit 38">
              <a:extLst>
                <a:ext uri="{FF2B5EF4-FFF2-40B4-BE49-F238E27FC236}">
                  <a16:creationId xmlns:a16="http://schemas.microsoft.com/office/drawing/2014/main" xmlns="" id="{D621C5E6-BDD3-DA21-FC0A-5F9C913191C4}"/>
                </a:ext>
              </a:extLst>
            </p:cNvPr>
            <p:cNvCxnSpPr>
              <a:cxnSpLocks noChangeShapeType="1"/>
            </p:cNvCxnSpPr>
            <p:nvPr/>
          </p:nvCxnSpPr>
          <p:spPr bwMode="auto">
            <a:xfrm rot="-5400000" flipH="1" flipV="1">
              <a:off x="7372324" y="3914824"/>
              <a:ext cx="1143008" cy="28483"/>
            </a:xfrm>
            <a:prstGeom prst="line">
              <a:avLst/>
            </a:prstGeom>
            <a:noFill/>
            <a:ln w="28575" algn="ctr">
              <a:solidFill>
                <a:srgbClr val="FF0000"/>
              </a:solidFill>
              <a:round/>
              <a:headEnd/>
              <a:tailEnd/>
            </a:ln>
            <a:extLst>
              <a:ext uri="{909E8E84-426E-40DD-AFC4-6F175D3DCCD1}">
                <a14:hiddenFill xmlns:a14="http://schemas.microsoft.com/office/drawing/2010/main" xmlns="">
                  <a:noFill/>
                </a14:hiddenFill>
              </a:ext>
            </a:extLst>
          </p:spPr>
        </p:cxnSp>
        <p:cxnSp>
          <p:nvCxnSpPr>
            <p:cNvPr id="14372" name="Connecteur droit 39">
              <a:extLst>
                <a:ext uri="{FF2B5EF4-FFF2-40B4-BE49-F238E27FC236}">
                  <a16:creationId xmlns:a16="http://schemas.microsoft.com/office/drawing/2014/main" xmlns="" id="{0B16C65F-C50C-2E7E-58A1-3C57DDADE731}"/>
                </a:ext>
              </a:extLst>
            </p:cNvPr>
            <p:cNvCxnSpPr>
              <a:cxnSpLocks noChangeShapeType="1"/>
            </p:cNvCxnSpPr>
            <p:nvPr/>
          </p:nvCxnSpPr>
          <p:spPr bwMode="auto">
            <a:xfrm rot="10800000" flipV="1">
              <a:off x="7000894" y="3929066"/>
              <a:ext cx="1857386" cy="4"/>
            </a:xfrm>
            <a:prstGeom prst="line">
              <a:avLst/>
            </a:prstGeom>
            <a:noFill/>
            <a:ln w="28575" algn="ctr">
              <a:solidFill>
                <a:srgbClr val="FF0000"/>
              </a:solidFill>
              <a:round/>
              <a:headEnd/>
              <a:tailEnd/>
            </a:ln>
            <a:extLst>
              <a:ext uri="{909E8E84-426E-40DD-AFC4-6F175D3DCCD1}">
                <a14:hiddenFill xmlns:a14="http://schemas.microsoft.com/office/drawing/2010/main" xmlns="">
                  <a:noFill/>
                </a14:hiddenFill>
              </a:ext>
            </a:extLst>
          </p:spPr>
        </p:cxnSp>
        <p:cxnSp>
          <p:nvCxnSpPr>
            <p:cNvPr id="14373" name="Connecteur droit 43">
              <a:extLst>
                <a:ext uri="{FF2B5EF4-FFF2-40B4-BE49-F238E27FC236}">
                  <a16:creationId xmlns:a16="http://schemas.microsoft.com/office/drawing/2014/main" xmlns="" id="{B1258E3B-EA07-D579-4BC1-2D8359282503}"/>
                </a:ext>
              </a:extLst>
            </p:cNvPr>
            <p:cNvCxnSpPr>
              <a:cxnSpLocks noChangeShapeType="1"/>
            </p:cNvCxnSpPr>
            <p:nvPr/>
          </p:nvCxnSpPr>
          <p:spPr bwMode="auto">
            <a:xfrm>
              <a:off x="7000891" y="3429002"/>
              <a:ext cx="1857389" cy="1000130"/>
            </a:xfrm>
            <a:prstGeom prst="line">
              <a:avLst/>
            </a:prstGeom>
            <a:noFill/>
            <a:ln w="28575" algn="ctr">
              <a:solidFill>
                <a:srgbClr val="FF0000"/>
              </a:solidFill>
              <a:round/>
              <a:headEnd/>
              <a:tailEnd/>
            </a:ln>
            <a:extLst>
              <a:ext uri="{909E8E84-426E-40DD-AFC4-6F175D3DCCD1}">
                <a14:hiddenFill xmlns:a14="http://schemas.microsoft.com/office/drawing/2010/main" xmlns="">
                  <a:noFill/>
                </a14:hiddenFill>
              </a:ext>
            </a:extLst>
          </p:spPr>
        </p:cxnSp>
        <p:cxnSp>
          <p:nvCxnSpPr>
            <p:cNvPr id="14374" name="Connecteur droit 47">
              <a:extLst>
                <a:ext uri="{FF2B5EF4-FFF2-40B4-BE49-F238E27FC236}">
                  <a16:creationId xmlns:a16="http://schemas.microsoft.com/office/drawing/2014/main" xmlns="" id="{DE4CAAA9-8ECA-BEEB-7B84-55255D8EB34F}"/>
                </a:ext>
              </a:extLst>
            </p:cNvPr>
            <p:cNvCxnSpPr>
              <a:cxnSpLocks noChangeShapeType="1"/>
            </p:cNvCxnSpPr>
            <p:nvPr/>
          </p:nvCxnSpPr>
          <p:spPr bwMode="auto">
            <a:xfrm rot="10800000" flipV="1">
              <a:off x="7000892" y="3429000"/>
              <a:ext cx="1857388" cy="1000132"/>
            </a:xfrm>
            <a:prstGeom prst="line">
              <a:avLst/>
            </a:prstGeom>
            <a:noFill/>
            <a:ln w="28575" algn="ctr">
              <a:solidFill>
                <a:srgbClr val="FF0000"/>
              </a:solidFill>
              <a:round/>
              <a:headEnd/>
              <a:tailEnd/>
            </a:ln>
            <a:extLst>
              <a:ext uri="{909E8E84-426E-40DD-AFC4-6F175D3DCCD1}">
                <a14:hiddenFill xmlns:a14="http://schemas.microsoft.com/office/drawing/2010/main" xmlns="">
                  <a:noFill/>
                </a14:hiddenFill>
              </a:ext>
            </a:extLst>
          </p:spPr>
        </p:cxnSp>
      </p:grpSp>
      <p:grpSp>
        <p:nvGrpSpPr>
          <p:cNvPr id="3" name="Groupe 56">
            <a:extLst>
              <a:ext uri="{FF2B5EF4-FFF2-40B4-BE49-F238E27FC236}">
                <a16:creationId xmlns:a16="http://schemas.microsoft.com/office/drawing/2014/main" xmlns="" id="{E155BBC7-2C95-FC8B-68E6-C6BA58FFA3E1}"/>
              </a:ext>
            </a:extLst>
          </p:cNvPr>
          <p:cNvGrpSpPr>
            <a:grpSpLocks/>
          </p:cNvGrpSpPr>
          <p:nvPr/>
        </p:nvGrpSpPr>
        <p:grpSpPr bwMode="auto">
          <a:xfrm>
            <a:off x="7215188" y="3571875"/>
            <a:ext cx="428625" cy="214313"/>
            <a:chOff x="7215206" y="3571876"/>
            <a:chExt cx="428628" cy="214314"/>
          </a:xfrm>
        </p:grpSpPr>
        <p:cxnSp>
          <p:nvCxnSpPr>
            <p:cNvPr id="14369" name="Connecteur droit 53">
              <a:extLst>
                <a:ext uri="{FF2B5EF4-FFF2-40B4-BE49-F238E27FC236}">
                  <a16:creationId xmlns:a16="http://schemas.microsoft.com/office/drawing/2014/main" xmlns="" id="{9E671E84-01E4-892B-8636-6DD86D36336C}"/>
                </a:ext>
              </a:extLst>
            </p:cNvPr>
            <p:cNvCxnSpPr>
              <a:cxnSpLocks noChangeShapeType="1"/>
            </p:cNvCxnSpPr>
            <p:nvPr/>
          </p:nvCxnSpPr>
          <p:spPr bwMode="auto">
            <a:xfrm rot="5400000">
              <a:off x="7572396" y="3714752"/>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cxnSp>
          <p:nvCxnSpPr>
            <p:cNvPr id="14370" name="Connecteur droit 54">
              <a:extLst>
                <a:ext uri="{FF2B5EF4-FFF2-40B4-BE49-F238E27FC236}">
                  <a16:creationId xmlns:a16="http://schemas.microsoft.com/office/drawing/2014/main" xmlns="" id="{588EF5DF-0E53-5844-1E8D-8DFD7CEBC64D}"/>
                </a:ext>
              </a:extLst>
            </p:cNvPr>
            <p:cNvCxnSpPr>
              <a:cxnSpLocks noChangeShapeType="1"/>
            </p:cNvCxnSpPr>
            <p:nvPr/>
          </p:nvCxnSpPr>
          <p:spPr bwMode="auto">
            <a:xfrm rot="5400000">
              <a:off x="7215206" y="3571876"/>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grpSp>
      <p:grpSp>
        <p:nvGrpSpPr>
          <p:cNvPr id="7" name="Groupe 62">
            <a:extLst>
              <a:ext uri="{FF2B5EF4-FFF2-40B4-BE49-F238E27FC236}">
                <a16:creationId xmlns:a16="http://schemas.microsoft.com/office/drawing/2014/main" xmlns="" id="{01790745-6BC3-DCED-A670-82D0FEB2900F}"/>
              </a:ext>
            </a:extLst>
          </p:cNvPr>
          <p:cNvGrpSpPr>
            <a:grpSpLocks/>
          </p:cNvGrpSpPr>
          <p:nvPr/>
        </p:nvGrpSpPr>
        <p:grpSpPr bwMode="auto">
          <a:xfrm>
            <a:off x="8215313" y="4071938"/>
            <a:ext cx="428625" cy="214312"/>
            <a:chOff x="7215206" y="3571876"/>
            <a:chExt cx="428628" cy="214314"/>
          </a:xfrm>
        </p:grpSpPr>
        <p:cxnSp>
          <p:nvCxnSpPr>
            <p:cNvPr id="14367" name="Connecteur droit 63">
              <a:extLst>
                <a:ext uri="{FF2B5EF4-FFF2-40B4-BE49-F238E27FC236}">
                  <a16:creationId xmlns:a16="http://schemas.microsoft.com/office/drawing/2014/main" xmlns="" id="{F41349B5-CC4B-5FEA-7176-1F6DD3340F17}"/>
                </a:ext>
              </a:extLst>
            </p:cNvPr>
            <p:cNvCxnSpPr>
              <a:cxnSpLocks noChangeShapeType="1"/>
            </p:cNvCxnSpPr>
            <p:nvPr/>
          </p:nvCxnSpPr>
          <p:spPr bwMode="auto">
            <a:xfrm rot="5400000">
              <a:off x="7572396" y="3714752"/>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cxnSp>
          <p:nvCxnSpPr>
            <p:cNvPr id="14368" name="Connecteur droit 64">
              <a:extLst>
                <a:ext uri="{FF2B5EF4-FFF2-40B4-BE49-F238E27FC236}">
                  <a16:creationId xmlns:a16="http://schemas.microsoft.com/office/drawing/2014/main" xmlns="" id="{9ED8D6B3-A058-090A-3B2F-90D0CE7353F7}"/>
                </a:ext>
              </a:extLst>
            </p:cNvPr>
            <p:cNvCxnSpPr>
              <a:cxnSpLocks noChangeShapeType="1"/>
            </p:cNvCxnSpPr>
            <p:nvPr/>
          </p:nvCxnSpPr>
          <p:spPr bwMode="auto">
            <a:xfrm rot="5400000">
              <a:off x="7215206" y="3571876"/>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grpSp>
      <p:grpSp>
        <p:nvGrpSpPr>
          <p:cNvPr id="11" name="Groupe 65">
            <a:extLst>
              <a:ext uri="{FF2B5EF4-FFF2-40B4-BE49-F238E27FC236}">
                <a16:creationId xmlns:a16="http://schemas.microsoft.com/office/drawing/2014/main" xmlns="" id="{EDA6F041-B9DA-3063-A26A-9C341B91D449}"/>
              </a:ext>
            </a:extLst>
          </p:cNvPr>
          <p:cNvGrpSpPr>
            <a:grpSpLocks/>
          </p:cNvGrpSpPr>
          <p:nvPr/>
        </p:nvGrpSpPr>
        <p:grpSpPr bwMode="auto">
          <a:xfrm rot="-2524214">
            <a:off x="8231188" y="3544888"/>
            <a:ext cx="428625" cy="214312"/>
            <a:chOff x="7215206" y="3571876"/>
            <a:chExt cx="428628" cy="214314"/>
          </a:xfrm>
        </p:grpSpPr>
        <p:cxnSp>
          <p:nvCxnSpPr>
            <p:cNvPr id="14365" name="Connecteur droit 66">
              <a:extLst>
                <a:ext uri="{FF2B5EF4-FFF2-40B4-BE49-F238E27FC236}">
                  <a16:creationId xmlns:a16="http://schemas.microsoft.com/office/drawing/2014/main" xmlns="" id="{B4BF32EB-80E9-2265-51A4-02AC16D38283}"/>
                </a:ext>
              </a:extLst>
            </p:cNvPr>
            <p:cNvCxnSpPr>
              <a:cxnSpLocks noChangeShapeType="1"/>
            </p:cNvCxnSpPr>
            <p:nvPr/>
          </p:nvCxnSpPr>
          <p:spPr bwMode="auto">
            <a:xfrm rot="5400000">
              <a:off x="7572396" y="3714752"/>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cxnSp>
          <p:nvCxnSpPr>
            <p:cNvPr id="14366" name="Connecteur droit 67">
              <a:extLst>
                <a:ext uri="{FF2B5EF4-FFF2-40B4-BE49-F238E27FC236}">
                  <a16:creationId xmlns:a16="http://schemas.microsoft.com/office/drawing/2014/main" xmlns="" id="{0A618C42-9A80-50D5-D2AC-FF1F85CD8791}"/>
                </a:ext>
              </a:extLst>
            </p:cNvPr>
            <p:cNvCxnSpPr>
              <a:cxnSpLocks noChangeShapeType="1"/>
            </p:cNvCxnSpPr>
            <p:nvPr/>
          </p:nvCxnSpPr>
          <p:spPr bwMode="auto">
            <a:xfrm rot="5400000">
              <a:off x="7215206" y="3571876"/>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grpSp>
      <p:grpSp>
        <p:nvGrpSpPr>
          <p:cNvPr id="13" name="Groupe 68">
            <a:extLst>
              <a:ext uri="{FF2B5EF4-FFF2-40B4-BE49-F238E27FC236}">
                <a16:creationId xmlns:a16="http://schemas.microsoft.com/office/drawing/2014/main" xmlns="" id="{4EFC2861-00A1-7A12-0B2B-0051BBC64723}"/>
              </a:ext>
            </a:extLst>
          </p:cNvPr>
          <p:cNvGrpSpPr>
            <a:grpSpLocks/>
          </p:cNvGrpSpPr>
          <p:nvPr/>
        </p:nvGrpSpPr>
        <p:grpSpPr bwMode="auto">
          <a:xfrm rot="-2524214">
            <a:off x="7231063" y="4116388"/>
            <a:ext cx="428625" cy="214312"/>
            <a:chOff x="7215206" y="3571876"/>
            <a:chExt cx="428628" cy="214314"/>
          </a:xfrm>
        </p:grpSpPr>
        <p:cxnSp>
          <p:nvCxnSpPr>
            <p:cNvPr id="14363" name="Connecteur droit 69">
              <a:extLst>
                <a:ext uri="{FF2B5EF4-FFF2-40B4-BE49-F238E27FC236}">
                  <a16:creationId xmlns:a16="http://schemas.microsoft.com/office/drawing/2014/main" xmlns="" id="{24790292-AF38-D172-DA6A-E1AB325EE96D}"/>
                </a:ext>
              </a:extLst>
            </p:cNvPr>
            <p:cNvCxnSpPr>
              <a:cxnSpLocks noChangeShapeType="1"/>
            </p:cNvCxnSpPr>
            <p:nvPr/>
          </p:nvCxnSpPr>
          <p:spPr bwMode="auto">
            <a:xfrm rot="5400000">
              <a:off x="7572396" y="3714752"/>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cxnSp>
          <p:nvCxnSpPr>
            <p:cNvPr id="14364" name="Connecteur droit 70">
              <a:extLst>
                <a:ext uri="{FF2B5EF4-FFF2-40B4-BE49-F238E27FC236}">
                  <a16:creationId xmlns:a16="http://schemas.microsoft.com/office/drawing/2014/main" xmlns="" id="{4D41E9AC-D157-89A9-54AA-883ED4FE066D}"/>
                </a:ext>
              </a:extLst>
            </p:cNvPr>
            <p:cNvCxnSpPr>
              <a:cxnSpLocks noChangeShapeType="1"/>
            </p:cNvCxnSpPr>
            <p:nvPr/>
          </p:nvCxnSpPr>
          <p:spPr bwMode="auto">
            <a:xfrm rot="5400000">
              <a:off x="7215206" y="3571876"/>
              <a:ext cx="71438" cy="71438"/>
            </a:xfrm>
            <a:prstGeom prst="line">
              <a:avLst/>
            </a:prstGeom>
            <a:noFill/>
            <a:ln w="57150" algn="ctr">
              <a:solidFill>
                <a:srgbClr val="00B0F0"/>
              </a:solidFill>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8" presetClass="entr" presetSubtype="3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out)">
                                      <p:cBhvr>
                                        <p:cTn id="23" dur="1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8" presetClass="entr" presetSubtype="3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amond(out)">
                                      <p:cBhvr>
                                        <p:cTn id="39" dur="20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26"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870">
                                          <p:stCondLst>
                                            <p:cond delay="0"/>
                                          </p:stCondLst>
                                        </p:cTn>
                                        <p:tgtEl>
                                          <p:spTgt spid="10"/>
                                        </p:tgtEl>
                                      </p:cBhvr>
                                    </p:animEffect>
                                    <p:anim calcmode="lin" valueType="num">
                                      <p:cBhvr>
                                        <p:cTn id="66" dur="273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7" dur="99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8" dur="996" tmFilter="0, 0; 0.125,0.2665; 0.25,0.4; 0.375,0.465; 0.5,0.5;  0.625,0.535; 0.75,0.6; 0.875,0.7335; 1,1">
                                          <p:stCondLst>
                                            <p:cond delay="996"/>
                                          </p:stCondLst>
                                        </p:cTn>
                                        <p:tgtEl>
                                          <p:spTgt spid="10"/>
                                        </p:tgtEl>
                                        <p:attrNameLst>
                                          <p:attrName>ppt_y</p:attrName>
                                        </p:attrNameLst>
                                      </p:cBhvr>
                                      <p:tavLst>
                                        <p:tav tm="0" fmla="#ppt_y-sin(pi*$)/9">
                                          <p:val>
                                            <p:fltVal val="0"/>
                                          </p:val>
                                        </p:tav>
                                        <p:tav tm="100000">
                                          <p:val>
                                            <p:fltVal val="1"/>
                                          </p:val>
                                        </p:tav>
                                      </p:tavLst>
                                    </p:anim>
                                    <p:anim calcmode="lin" valueType="num">
                                      <p:cBhvr>
                                        <p:cTn id="69" dur="498" tmFilter="0, 0; 0.125,0.2665; 0.25,0.4; 0.375,0.465; 0.5,0.5;  0.625,0.535; 0.75,0.6; 0.875,0.7335; 1,1">
                                          <p:stCondLst>
                                            <p:cond delay="1986"/>
                                          </p:stCondLst>
                                        </p:cTn>
                                        <p:tgtEl>
                                          <p:spTgt spid="10"/>
                                        </p:tgtEl>
                                        <p:attrNameLst>
                                          <p:attrName>ppt_y</p:attrName>
                                        </p:attrNameLst>
                                      </p:cBhvr>
                                      <p:tavLst>
                                        <p:tav tm="0" fmla="#ppt_y-sin(pi*$)/27">
                                          <p:val>
                                            <p:fltVal val="0"/>
                                          </p:val>
                                        </p:tav>
                                        <p:tav tm="100000">
                                          <p:val>
                                            <p:fltVal val="1"/>
                                          </p:val>
                                        </p:tav>
                                      </p:tavLst>
                                    </p:anim>
                                    <p:anim calcmode="lin" valueType="num">
                                      <p:cBhvr>
                                        <p:cTn id="70" dur="246" tmFilter="0, 0; 0.125,0.2665; 0.25,0.4; 0.375,0.465; 0.5,0.5;  0.625,0.535; 0.75,0.6; 0.875,0.7335; 1,1">
                                          <p:stCondLst>
                                            <p:cond delay="2484"/>
                                          </p:stCondLst>
                                        </p:cTn>
                                        <p:tgtEl>
                                          <p:spTgt spid="10"/>
                                        </p:tgtEl>
                                        <p:attrNameLst>
                                          <p:attrName>ppt_y</p:attrName>
                                        </p:attrNameLst>
                                      </p:cBhvr>
                                      <p:tavLst>
                                        <p:tav tm="0" fmla="#ppt_y-sin(pi*$)/81">
                                          <p:val>
                                            <p:fltVal val="0"/>
                                          </p:val>
                                        </p:tav>
                                        <p:tav tm="100000">
                                          <p:val>
                                            <p:fltVal val="1"/>
                                          </p:val>
                                        </p:tav>
                                      </p:tavLst>
                                    </p:anim>
                                    <p:animScale>
                                      <p:cBhvr>
                                        <p:cTn id="71" dur="39">
                                          <p:stCondLst>
                                            <p:cond delay="975"/>
                                          </p:stCondLst>
                                        </p:cTn>
                                        <p:tgtEl>
                                          <p:spTgt spid="10"/>
                                        </p:tgtEl>
                                      </p:cBhvr>
                                      <p:to x="100000" y="60000"/>
                                    </p:animScale>
                                    <p:animScale>
                                      <p:cBhvr>
                                        <p:cTn id="72" dur="249" decel="50000">
                                          <p:stCondLst>
                                            <p:cond delay="1014"/>
                                          </p:stCondLst>
                                        </p:cTn>
                                        <p:tgtEl>
                                          <p:spTgt spid="10"/>
                                        </p:tgtEl>
                                      </p:cBhvr>
                                      <p:to x="100000" y="100000"/>
                                    </p:animScale>
                                    <p:animScale>
                                      <p:cBhvr>
                                        <p:cTn id="73" dur="39">
                                          <p:stCondLst>
                                            <p:cond delay="1968"/>
                                          </p:stCondLst>
                                        </p:cTn>
                                        <p:tgtEl>
                                          <p:spTgt spid="10"/>
                                        </p:tgtEl>
                                      </p:cBhvr>
                                      <p:to x="100000" y="80000"/>
                                    </p:animScale>
                                    <p:animScale>
                                      <p:cBhvr>
                                        <p:cTn id="74" dur="249" decel="50000">
                                          <p:stCondLst>
                                            <p:cond delay="2007"/>
                                          </p:stCondLst>
                                        </p:cTn>
                                        <p:tgtEl>
                                          <p:spTgt spid="10"/>
                                        </p:tgtEl>
                                      </p:cBhvr>
                                      <p:to x="100000" y="100000"/>
                                    </p:animScale>
                                    <p:animScale>
                                      <p:cBhvr>
                                        <p:cTn id="75" dur="39">
                                          <p:stCondLst>
                                            <p:cond delay="2463"/>
                                          </p:stCondLst>
                                        </p:cTn>
                                        <p:tgtEl>
                                          <p:spTgt spid="10"/>
                                        </p:tgtEl>
                                      </p:cBhvr>
                                      <p:to x="100000" y="90000"/>
                                    </p:animScale>
                                    <p:animScale>
                                      <p:cBhvr>
                                        <p:cTn id="76" dur="249" decel="50000">
                                          <p:stCondLst>
                                            <p:cond delay="2502"/>
                                          </p:stCondLst>
                                        </p:cTn>
                                        <p:tgtEl>
                                          <p:spTgt spid="10"/>
                                        </p:tgtEl>
                                      </p:cBhvr>
                                      <p:to x="100000" y="100000"/>
                                    </p:animScale>
                                    <p:animScale>
                                      <p:cBhvr>
                                        <p:cTn id="77" dur="39">
                                          <p:stCondLst>
                                            <p:cond delay="2712"/>
                                          </p:stCondLst>
                                        </p:cTn>
                                        <p:tgtEl>
                                          <p:spTgt spid="10"/>
                                        </p:tgtEl>
                                      </p:cBhvr>
                                      <p:to x="100000" y="95000"/>
                                    </p:animScale>
                                    <p:animScale>
                                      <p:cBhvr>
                                        <p:cTn id="78" dur="249" decel="50000">
                                          <p:stCondLst>
                                            <p:cond delay="2751"/>
                                          </p:stCondLst>
                                        </p:cTn>
                                        <p:tgtEl>
                                          <p:spTgt spid="10"/>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47"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par>
                                <p:cTn id="86" presetID="26"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80">
                                          <p:stCondLst>
                                            <p:cond delay="0"/>
                                          </p:stCondLst>
                                        </p:cTn>
                                        <p:tgtEl>
                                          <p:spTgt spid="12"/>
                                        </p:tgtEl>
                                      </p:cBhvr>
                                    </p:animEffect>
                                    <p:anim calcmode="lin" valueType="num">
                                      <p:cBhvr>
                                        <p:cTn id="8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4" dur="26">
                                          <p:stCondLst>
                                            <p:cond delay="650"/>
                                          </p:stCondLst>
                                        </p:cTn>
                                        <p:tgtEl>
                                          <p:spTgt spid="12"/>
                                        </p:tgtEl>
                                      </p:cBhvr>
                                      <p:to x="100000" y="60000"/>
                                    </p:animScale>
                                    <p:animScale>
                                      <p:cBhvr>
                                        <p:cTn id="95" dur="166" decel="50000">
                                          <p:stCondLst>
                                            <p:cond delay="676"/>
                                          </p:stCondLst>
                                        </p:cTn>
                                        <p:tgtEl>
                                          <p:spTgt spid="12"/>
                                        </p:tgtEl>
                                      </p:cBhvr>
                                      <p:to x="100000" y="100000"/>
                                    </p:animScale>
                                    <p:animScale>
                                      <p:cBhvr>
                                        <p:cTn id="96" dur="26">
                                          <p:stCondLst>
                                            <p:cond delay="1312"/>
                                          </p:stCondLst>
                                        </p:cTn>
                                        <p:tgtEl>
                                          <p:spTgt spid="12"/>
                                        </p:tgtEl>
                                      </p:cBhvr>
                                      <p:to x="100000" y="80000"/>
                                    </p:animScale>
                                    <p:animScale>
                                      <p:cBhvr>
                                        <p:cTn id="97" dur="166" decel="50000">
                                          <p:stCondLst>
                                            <p:cond delay="1338"/>
                                          </p:stCondLst>
                                        </p:cTn>
                                        <p:tgtEl>
                                          <p:spTgt spid="12"/>
                                        </p:tgtEl>
                                      </p:cBhvr>
                                      <p:to x="100000" y="100000"/>
                                    </p:animScale>
                                    <p:animScale>
                                      <p:cBhvr>
                                        <p:cTn id="98" dur="26">
                                          <p:stCondLst>
                                            <p:cond delay="1642"/>
                                          </p:stCondLst>
                                        </p:cTn>
                                        <p:tgtEl>
                                          <p:spTgt spid="12"/>
                                        </p:tgtEl>
                                      </p:cBhvr>
                                      <p:to x="100000" y="90000"/>
                                    </p:animScale>
                                    <p:animScale>
                                      <p:cBhvr>
                                        <p:cTn id="99" dur="166" decel="50000">
                                          <p:stCondLst>
                                            <p:cond delay="1668"/>
                                          </p:stCondLst>
                                        </p:cTn>
                                        <p:tgtEl>
                                          <p:spTgt spid="12"/>
                                        </p:tgtEl>
                                      </p:cBhvr>
                                      <p:to x="100000" y="100000"/>
                                    </p:animScale>
                                    <p:animScale>
                                      <p:cBhvr>
                                        <p:cTn id="100" dur="26">
                                          <p:stCondLst>
                                            <p:cond delay="1808"/>
                                          </p:stCondLst>
                                        </p:cTn>
                                        <p:tgtEl>
                                          <p:spTgt spid="12"/>
                                        </p:tgtEl>
                                      </p:cBhvr>
                                      <p:to x="100000" y="95000"/>
                                    </p:animScale>
                                    <p:animScale>
                                      <p:cBhvr>
                                        <p:cTn id="101" dur="166" decel="50000">
                                          <p:stCondLst>
                                            <p:cond delay="1834"/>
                                          </p:stCondLst>
                                        </p:cTn>
                                        <p:tgtEl>
                                          <p:spTgt spid="12"/>
                                        </p:tgtEl>
                                      </p:cBhvr>
                                      <p:to x="100000" y="100000"/>
                                    </p:animScale>
                                  </p:childTnLst>
                                </p:cTn>
                              </p:par>
                              <p:par>
                                <p:cTn id="102" presetID="26" presetClass="entr" presetSubtype="0" fill="hold"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down)">
                                      <p:cBhvr>
                                        <p:cTn id="104" dur="870">
                                          <p:stCondLst>
                                            <p:cond delay="0"/>
                                          </p:stCondLst>
                                        </p:cTn>
                                        <p:tgtEl>
                                          <p:spTgt spid="14"/>
                                        </p:tgtEl>
                                      </p:cBhvr>
                                    </p:animEffect>
                                    <p:anim calcmode="lin" valueType="num">
                                      <p:cBhvr>
                                        <p:cTn id="105" dur="273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6" dur="99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7" dur="996" tmFilter="0, 0; 0.125,0.2665; 0.25,0.4; 0.375,0.465; 0.5,0.5;  0.625,0.535; 0.75,0.6; 0.875,0.7335; 1,1">
                                          <p:stCondLst>
                                            <p:cond delay="996"/>
                                          </p:stCondLst>
                                        </p:cTn>
                                        <p:tgtEl>
                                          <p:spTgt spid="14"/>
                                        </p:tgtEl>
                                        <p:attrNameLst>
                                          <p:attrName>ppt_y</p:attrName>
                                        </p:attrNameLst>
                                      </p:cBhvr>
                                      <p:tavLst>
                                        <p:tav tm="0" fmla="#ppt_y-sin(pi*$)/9">
                                          <p:val>
                                            <p:fltVal val="0"/>
                                          </p:val>
                                        </p:tav>
                                        <p:tav tm="100000">
                                          <p:val>
                                            <p:fltVal val="1"/>
                                          </p:val>
                                        </p:tav>
                                      </p:tavLst>
                                    </p:anim>
                                    <p:anim calcmode="lin" valueType="num">
                                      <p:cBhvr>
                                        <p:cTn id="108" dur="498" tmFilter="0, 0; 0.125,0.2665; 0.25,0.4; 0.375,0.465; 0.5,0.5;  0.625,0.535; 0.75,0.6; 0.875,0.7335; 1,1">
                                          <p:stCondLst>
                                            <p:cond delay="1986"/>
                                          </p:stCondLst>
                                        </p:cTn>
                                        <p:tgtEl>
                                          <p:spTgt spid="14"/>
                                        </p:tgtEl>
                                        <p:attrNameLst>
                                          <p:attrName>ppt_y</p:attrName>
                                        </p:attrNameLst>
                                      </p:cBhvr>
                                      <p:tavLst>
                                        <p:tav tm="0" fmla="#ppt_y-sin(pi*$)/27">
                                          <p:val>
                                            <p:fltVal val="0"/>
                                          </p:val>
                                        </p:tav>
                                        <p:tav tm="100000">
                                          <p:val>
                                            <p:fltVal val="1"/>
                                          </p:val>
                                        </p:tav>
                                      </p:tavLst>
                                    </p:anim>
                                    <p:anim calcmode="lin" valueType="num">
                                      <p:cBhvr>
                                        <p:cTn id="109" dur="246" tmFilter="0, 0; 0.125,0.2665; 0.25,0.4; 0.375,0.465; 0.5,0.5;  0.625,0.535; 0.75,0.6; 0.875,0.7335; 1,1">
                                          <p:stCondLst>
                                            <p:cond delay="2484"/>
                                          </p:stCondLst>
                                        </p:cTn>
                                        <p:tgtEl>
                                          <p:spTgt spid="14"/>
                                        </p:tgtEl>
                                        <p:attrNameLst>
                                          <p:attrName>ppt_y</p:attrName>
                                        </p:attrNameLst>
                                      </p:cBhvr>
                                      <p:tavLst>
                                        <p:tav tm="0" fmla="#ppt_y-sin(pi*$)/81">
                                          <p:val>
                                            <p:fltVal val="0"/>
                                          </p:val>
                                        </p:tav>
                                        <p:tav tm="100000">
                                          <p:val>
                                            <p:fltVal val="1"/>
                                          </p:val>
                                        </p:tav>
                                      </p:tavLst>
                                    </p:anim>
                                    <p:animScale>
                                      <p:cBhvr>
                                        <p:cTn id="110" dur="39">
                                          <p:stCondLst>
                                            <p:cond delay="975"/>
                                          </p:stCondLst>
                                        </p:cTn>
                                        <p:tgtEl>
                                          <p:spTgt spid="14"/>
                                        </p:tgtEl>
                                      </p:cBhvr>
                                      <p:to x="100000" y="60000"/>
                                    </p:animScale>
                                    <p:animScale>
                                      <p:cBhvr>
                                        <p:cTn id="111" dur="249" decel="50000">
                                          <p:stCondLst>
                                            <p:cond delay="1014"/>
                                          </p:stCondLst>
                                        </p:cTn>
                                        <p:tgtEl>
                                          <p:spTgt spid="14"/>
                                        </p:tgtEl>
                                      </p:cBhvr>
                                      <p:to x="100000" y="100000"/>
                                    </p:animScale>
                                    <p:animScale>
                                      <p:cBhvr>
                                        <p:cTn id="112" dur="39">
                                          <p:stCondLst>
                                            <p:cond delay="1968"/>
                                          </p:stCondLst>
                                        </p:cTn>
                                        <p:tgtEl>
                                          <p:spTgt spid="14"/>
                                        </p:tgtEl>
                                      </p:cBhvr>
                                      <p:to x="100000" y="80000"/>
                                    </p:animScale>
                                    <p:animScale>
                                      <p:cBhvr>
                                        <p:cTn id="113" dur="249" decel="50000">
                                          <p:stCondLst>
                                            <p:cond delay="2007"/>
                                          </p:stCondLst>
                                        </p:cTn>
                                        <p:tgtEl>
                                          <p:spTgt spid="14"/>
                                        </p:tgtEl>
                                      </p:cBhvr>
                                      <p:to x="100000" y="100000"/>
                                    </p:animScale>
                                    <p:animScale>
                                      <p:cBhvr>
                                        <p:cTn id="114" dur="39">
                                          <p:stCondLst>
                                            <p:cond delay="2463"/>
                                          </p:stCondLst>
                                        </p:cTn>
                                        <p:tgtEl>
                                          <p:spTgt spid="14"/>
                                        </p:tgtEl>
                                      </p:cBhvr>
                                      <p:to x="100000" y="90000"/>
                                    </p:animScale>
                                    <p:animScale>
                                      <p:cBhvr>
                                        <p:cTn id="115" dur="249" decel="50000">
                                          <p:stCondLst>
                                            <p:cond delay="2502"/>
                                          </p:stCondLst>
                                        </p:cTn>
                                        <p:tgtEl>
                                          <p:spTgt spid="14"/>
                                        </p:tgtEl>
                                      </p:cBhvr>
                                      <p:to x="100000" y="100000"/>
                                    </p:animScale>
                                    <p:animScale>
                                      <p:cBhvr>
                                        <p:cTn id="116" dur="39">
                                          <p:stCondLst>
                                            <p:cond delay="2712"/>
                                          </p:stCondLst>
                                        </p:cTn>
                                        <p:tgtEl>
                                          <p:spTgt spid="14"/>
                                        </p:tgtEl>
                                      </p:cBhvr>
                                      <p:to x="100000" y="95000"/>
                                    </p:animScale>
                                    <p:animScale>
                                      <p:cBhvr>
                                        <p:cTn id="117" dur="249" decel="50000">
                                          <p:stCondLst>
                                            <p:cond delay="2751"/>
                                          </p:stCondLst>
                                        </p:cTn>
                                        <p:tgtEl>
                                          <p:spTgt spid="14"/>
                                        </p:tgtEl>
                                      </p:cBhvr>
                                      <p:to x="100000" y="100000"/>
                                    </p:animScale>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7" presetClass="entr" presetSubtype="0" fill="hold"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1000"/>
                                        <p:tgtEl>
                                          <p:spTgt spid="20"/>
                                        </p:tgtEl>
                                      </p:cBhvr>
                                    </p:animEffect>
                                    <p:anim calcmode="lin" valueType="num">
                                      <p:cBhvr>
                                        <p:cTn id="123" dur="1000" fill="hold"/>
                                        <p:tgtEl>
                                          <p:spTgt spid="20"/>
                                        </p:tgtEl>
                                        <p:attrNameLst>
                                          <p:attrName>ppt_x</p:attrName>
                                        </p:attrNameLst>
                                      </p:cBhvr>
                                      <p:tavLst>
                                        <p:tav tm="0">
                                          <p:val>
                                            <p:strVal val="#ppt_x"/>
                                          </p:val>
                                        </p:tav>
                                        <p:tav tm="100000">
                                          <p:val>
                                            <p:strVal val="#ppt_x"/>
                                          </p:val>
                                        </p:tav>
                                      </p:tavLst>
                                    </p:anim>
                                    <p:anim calcmode="lin" valueType="num">
                                      <p:cBhvr>
                                        <p:cTn id="1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wipe(down)">
                                      <p:cBhvr>
                                        <p:cTn id="129" dur="580">
                                          <p:stCondLst>
                                            <p:cond delay="0"/>
                                          </p:stCondLst>
                                        </p:cTn>
                                        <p:tgtEl>
                                          <p:spTgt spid="23"/>
                                        </p:tgtEl>
                                      </p:cBhvr>
                                    </p:animEffect>
                                    <p:anim calcmode="lin" valueType="num">
                                      <p:cBhvr>
                                        <p:cTn id="1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5" dur="26">
                                          <p:stCondLst>
                                            <p:cond delay="650"/>
                                          </p:stCondLst>
                                        </p:cTn>
                                        <p:tgtEl>
                                          <p:spTgt spid="23"/>
                                        </p:tgtEl>
                                      </p:cBhvr>
                                      <p:to x="100000" y="60000"/>
                                    </p:animScale>
                                    <p:animScale>
                                      <p:cBhvr>
                                        <p:cTn id="136" dur="166" decel="50000">
                                          <p:stCondLst>
                                            <p:cond delay="676"/>
                                          </p:stCondLst>
                                        </p:cTn>
                                        <p:tgtEl>
                                          <p:spTgt spid="23"/>
                                        </p:tgtEl>
                                      </p:cBhvr>
                                      <p:to x="100000" y="100000"/>
                                    </p:animScale>
                                    <p:animScale>
                                      <p:cBhvr>
                                        <p:cTn id="137" dur="26">
                                          <p:stCondLst>
                                            <p:cond delay="1312"/>
                                          </p:stCondLst>
                                        </p:cTn>
                                        <p:tgtEl>
                                          <p:spTgt spid="23"/>
                                        </p:tgtEl>
                                      </p:cBhvr>
                                      <p:to x="100000" y="80000"/>
                                    </p:animScale>
                                    <p:animScale>
                                      <p:cBhvr>
                                        <p:cTn id="138" dur="166" decel="50000">
                                          <p:stCondLst>
                                            <p:cond delay="1338"/>
                                          </p:stCondLst>
                                        </p:cTn>
                                        <p:tgtEl>
                                          <p:spTgt spid="23"/>
                                        </p:tgtEl>
                                      </p:cBhvr>
                                      <p:to x="100000" y="100000"/>
                                    </p:animScale>
                                    <p:animScale>
                                      <p:cBhvr>
                                        <p:cTn id="139" dur="26">
                                          <p:stCondLst>
                                            <p:cond delay="1642"/>
                                          </p:stCondLst>
                                        </p:cTn>
                                        <p:tgtEl>
                                          <p:spTgt spid="23"/>
                                        </p:tgtEl>
                                      </p:cBhvr>
                                      <p:to x="100000" y="90000"/>
                                    </p:animScale>
                                    <p:animScale>
                                      <p:cBhvr>
                                        <p:cTn id="140" dur="166" decel="50000">
                                          <p:stCondLst>
                                            <p:cond delay="1668"/>
                                          </p:stCondLst>
                                        </p:cTn>
                                        <p:tgtEl>
                                          <p:spTgt spid="23"/>
                                        </p:tgtEl>
                                      </p:cBhvr>
                                      <p:to x="100000" y="100000"/>
                                    </p:animScale>
                                    <p:animScale>
                                      <p:cBhvr>
                                        <p:cTn id="141" dur="26">
                                          <p:stCondLst>
                                            <p:cond delay="1808"/>
                                          </p:stCondLst>
                                        </p:cTn>
                                        <p:tgtEl>
                                          <p:spTgt spid="23"/>
                                        </p:tgtEl>
                                      </p:cBhvr>
                                      <p:to x="100000" y="95000"/>
                                    </p:animScale>
                                    <p:animScale>
                                      <p:cBhvr>
                                        <p:cTn id="142" dur="166" decel="50000">
                                          <p:stCondLst>
                                            <p:cond delay="1834"/>
                                          </p:stCondLst>
                                        </p:cTn>
                                        <p:tgtEl>
                                          <p:spTgt spid="23"/>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down)">
                                      <p:cBhvr>
                                        <p:cTn id="145" dur="580">
                                          <p:stCondLst>
                                            <p:cond delay="0"/>
                                          </p:stCondLst>
                                        </p:cTn>
                                        <p:tgtEl>
                                          <p:spTgt spid="25"/>
                                        </p:tgtEl>
                                      </p:cBhvr>
                                    </p:animEffect>
                                    <p:anim calcmode="lin" valueType="num">
                                      <p:cBhvr>
                                        <p:cTn id="14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1" dur="26">
                                          <p:stCondLst>
                                            <p:cond delay="650"/>
                                          </p:stCondLst>
                                        </p:cTn>
                                        <p:tgtEl>
                                          <p:spTgt spid="25"/>
                                        </p:tgtEl>
                                      </p:cBhvr>
                                      <p:to x="100000" y="60000"/>
                                    </p:animScale>
                                    <p:animScale>
                                      <p:cBhvr>
                                        <p:cTn id="152" dur="166" decel="50000">
                                          <p:stCondLst>
                                            <p:cond delay="676"/>
                                          </p:stCondLst>
                                        </p:cTn>
                                        <p:tgtEl>
                                          <p:spTgt spid="25"/>
                                        </p:tgtEl>
                                      </p:cBhvr>
                                      <p:to x="100000" y="100000"/>
                                    </p:animScale>
                                    <p:animScale>
                                      <p:cBhvr>
                                        <p:cTn id="153" dur="26">
                                          <p:stCondLst>
                                            <p:cond delay="1312"/>
                                          </p:stCondLst>
                                        </p:cTn>
                                        <p:tgtEl>
                                          <p:spTgt spid="25"/>
                                        </p:tgtEl>
                                      </p:cBhvr>
                                      <p:to x="100000" y="80000"/>
                                    </p:animScale>
                                    <p:animScale>
                                      <p:cBhvr>
                                        <p:cTn id="154" dur="166" decel="50000">
                                          <p:stCondLst>
                                            <p:cond delay="1338"/>
                                          </p:stCondLst>
                                        </p:cTn>
                                        <p:tgtEl>
                                          <p:spTgt spid="25"/>
                                        </p:tgtEl>
                                      </p:cBhvr>
                                      <p:to x="100000" y="100000"/>
                                    </p:animScale>
                                    <p:animScale>
                                      <p:cBhvr>
                                        <p:cTn id="155" dur="26">
                                          <p:stCondLst>
                                            <p:cond delay="1642"/>
                                          </p:stCondLst>
                                        </p:cTn>
                                        <p:tgtEl>
                                          <p:spTgt spid="25"/>
                                        </p:tgtEl>
                                      </p:cBhvr>
                                      <p:to x="100000" y="90000"/>
                                    </p:animScale>
                                    <p:animScale>
                                      <p:cBhvr>
                                        <p:cTn id="156" dur="166" decel="50000">
                                          <p:stCondLst>
                                            <p:cond delay="1668"/>
                                          </p:stCondLst>
                                        </p:cTn>
                                        <p:tgtEl>
                                          <p:spTgt spid="25"/>
                                        </p:tgtEl>
                                      </p:cBhvr>
                                      <p:to x="100000" y="100000"/>
                                    </p:animScale>
                                    <p:animScale>
                                      <p:cBhvr>
                                        <p:cTn id="157" dur="26">
                                          <p:stCondLst>
                                            <p:cond delay="1808"/>
                                          </p:stCondLst>
                                        </p:cTn>
                                        <p:tgtEl>
                                          <p:spTgt spid="25"/>
                                        </p:tgtEl>
                                      </p:cBhvr>
                                      <p:to x="100000" y="95000"/>
                                    </p:animScale>
                                    <p:animScale>
                                      <p:cBhvr>
                                        <p:cTn id="158" dur="166" decel="50000">
                                          <p:stCondLst>
                                            <p:cond delay="1834"/>
                                          </p:stCondLst>
                                        </p:cTn>
                                        <p:tgtEl>
                                          <p:spTgt spid="25"/>
                                        </p:tgtEl>
                                      </p:cBhvr>
                                      <p:to x="100000" y="100000"/>
                                    </p:animScale>
                                  </p:childTnLst>
                                </p:cTn>
                              </p:par>
                              <p:par>
                                <p:cTn id="159" presetID="26" presetClass="entr" presetSubtype="0" fill="hold"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wipe(down)">
                                      <p:cBhvr>
                                        <p:cTn id="161" dur="580">
                                          <p:stCondLst>
                                            <p:cond delay="0"/>
                                          </p:stCondLst>
                                        </p:cTn>
                                        <p:tgtEl>
                                          <p:spTgt spid="27"/>
                                        </p:tgtEl>
                                      </p:cBhvr>
                                    </p:animEffect>
                                    <p:anim calcmode="lin" valueType="num">
                                      <p:cBhvr>
                                        <p:cTn id="1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7" dur="26">
                                          <p:stCondLst>
                                            <p:cond delay="650"/>
                                          </p:stCondLst>
                                        </p:cTn>
                                        <p:tgtEl>
                                          <p:spTgt spid="27"/>
                                        </p:tgtEl>
                                      </p:cBhvr>
                                      <p:to x="100000" y="60000"/>
                                    </p:animScale>
                                    <p:animScale>
                                      <p:cBhvr>
                                        <p:cTn id="168" dur="166" decel="50000">
                                          <p:stCondLst>
                                            <p:cond delay="676"/>
                                          </p:stCondLst>
                                        </p:cTn>
                                        <p:tgtEl>
                                          <p:spTgt spid="27"/>
                                        </p:tgtEl>
                                      </p:cBhvr>
                                      <p:to x="100000" y="100000"/>
                                    </p:animScale>
                                    <p:animScale>
                                      <p:cBhvr>
                                        <p:cTn id="169" dur="26">
                                          <p:stCondLst>
                                            <p:cond delay="1312"/>
                                          </p:stCondLst>
                                        </p:cTn>
                                        <p:tgtEl>
                                          <p:spTgt spid="27"/>
                                        </p:tgtEl>
                                      </p:cBhvr>
                                      <p:to x="100000" y="80000"/>
                                    </p:animScale>
                                    <p:animScale>
                                      <p:cBhvr>
                                        <p:cTn id="170" dur="166" decel="50000">
                                          <p:stCondLst>
                                            <p:cond delay="1338"/>
                                          </p:stCondLst>
                                        </p:cTn>
                                        <p:tgtEl>
                                          <p:spTgt spid="27"/>
                                        </p:tgtEl>
                                      </p:cBhvr>
                                      <p:to x="100000" y="100000"/>
                                    </p:animScale>
                                    <p:animScale>
                                      <p:cBhvr>
                                        <p:cTn id="171" dur="26">
                                          <p:stCondLst>
                                            <p:cond delay="1642"/>
                                          </p:stCondLst>
                                        </p:cTn>
                                        <p:tgtEl>
                                          <p:spTgt spid="27"/>
                                        </p:tgtEl>
                                      </p:cBhvr>
                                      <p:to x="100000" y="90000"/>
                                    </p:animScale>
                                    <p:animScale>
                                      <p:cBhvr>
                                        <p:cTn id="172" dur="166" decel="50000">
                                          <p:stCondLst>
                                            <p:cond delay="1668"/>
                                          </p:stCondLst>
                                        </p:cTn>
                                        <p:tgtEl>
                                          <p:spTgt spid="27"/>
                                        </p:tgtEl>
                                      </p:cBhvr>
                                      <p:to x="100000" y="100000"/>
                                    </p:animScale>
                                    <p:animScale>
                                      <p:cBhvr>
                                        <p:cTn id="173" dur="26">
                                          <p:stCondLst>
                                            <p:cond delay="1808"/>
                                          </p:stCondLst>
                                        </p:cTn>
                                        <p:tgtEl>
                                          <p:spTgt spid="27"/>
                                        </p:tgtEl>
                                      </p:cBhvr>
                                      <p:to x="100000" y="95000"/>
                                    </p:animScale>
                                    <p:animScale>
                                      <p:cBhvr>
                                        <p:cTn id="174" dur="166" decel="50000">
                                          <p:stCondLst>
                                            <p:cond delay="1834"/>
                                          </p:stCondLst>
                                        </p:cTn>
                                        <p:tgtEl>
                                          <p:spTgt spid="27"/>
                                        </p:tgtEl>
                                      </p:cBhvr>
                                      <p:to x="100000" y="100000"/>
                                    </p:animScale>
                                  </p:childTnLst>
                                </p:cTn>
                              </p:par>
                              <p:par>
                                <p:cTn id="175" presetID="26" presetClass="entr" presetSubtype="0" fill="hold" nodeType="withEffect">
                                  <p:stCondLst>
                                    <p:cond delay="0"/>
                                  </p:stCondLst>
                                  <p:childTnLst>
                                    <p:set>
                                      <p:cBhvr>
                                        <p:cTn id="176" dur="1" fill="hold">
                                          <p:stCondLst>
                                            <p:cond delay="0"/>
                                          </p:stCondLst>
                                        </p:cTn>
                                        <p:tgtEl>
                                          <p:spTgt spid="29"/>
                                        </p:tgtEl>
                                        <p:attrNameLst>
                                          <p:attrName>style.visibility</p:attrName>
                                        </p:attrNameLst>
                                      </p:cBhvr>
                                      <p:to>
                                        <p:strVal val="visible"/>
                                      </p:to>
                                    </p:set>
                                    <p:animEffect transition="in" filter="wipe(down)">
                                      <p:cBhvr>
                                        <p:cTn id="177" dur="580">
                                          <p:stCondLst>
                                            <p:cond delay="0"/>
                                          </p:stCondLst>
                                        </p:cTn>
                                        <p:tgtEl>
                                          <p:spTgt spid="29"/>
                                        </p:tgtEl>
                                      </p:cBhvr>
                                    </p:animEffect>
                                    <p:anim calcmode="lin" valueType="num">
                                      <p:cBhvr>
                                        <p:cTn id="17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83" dur="26">
                                          <p:stCondLst>
                                            <p:cond delay="650"/>
                                          </p:stCondLst>
                                        </p:cTn>
                                        <p:tgtEl>
                                          <p:spTgt spid="29"/>
                                        </p:tgtEl>
                                      </p:cBhvr>
                                      <p:to x="100000" y="60000"/>
                                    </p:animScale>
                                    <p:animScale>
                                      <p:cBhvr>
                                        <p:cTn id="184" dur="166" decel="50000">
                                          <p:stCondLst>
                                            <p:cond delay="676"/>
                                          </p:stCondLst>
                                        </p:cTn>
                                        <p:tgtEl>
                                          <p:spTgt spid="29"/>
                                        </p:tgtEl>
                                      </p:cBhvr>
                                      <p:to x="100000" y="100000"/>
                                    </p:animScale>
                                    <p:animScale>
                                      <p:cBhvr>
                                        <p:cTn id="185" dur="26">
                                          <p:stCondLst>
                                            <p:cond delay="1312"/>
                                          </p:stCondLst>
                                        </p:cTn>
                                        <p:tgtEl>
                                          <p:spTgt spid="29"/>
                                        </p:tgtEl>
                                      </p:cBhvr>
                                      <p:to x="100000" y="80000"/>
                                    </p:animScale>
                                    <p:animScale>
                                      <p:cBhvr>
                                        <p:cTn id="186" dur="166" decel="50000">
                                          <p:stCondLst>
                                            <p:cond delay="1338"/>
                                          </p:stCondLst>
                                        </p:cTn>
                                        <p:tgtEl>
                                          <p:spTgt spid="29"/>
                                        </p:tgtEl>
                                      </p:cBhvr>
                                      <p:to x="100000" y="100000"/>
                                    </p:animScale>
                                    <p:animScale>
                                      <p:cBhvr>
                                        <p:cTn id="187" dur="26">
                                          <p:stCondLst>
                                            <p:cond delay="1642"/>
                                          </p:stCondLst>
                                        </p:cTn>
                                        <p:tgtEl>
                                          <p:spTgt spid="29"/>
                                        </p:tgtEl>
                                      </p:cBhvr>
                                      <p:to x="100000" y="90000"/>
                                    </p:animScale>
                                    <p:animScale>
                                      <p:cBhvr>
                                        <p:cTn id="188" dur="166" decel="50000">
                                          <p:stCondLst>
                                            <p:cond delay="1668"/>
                                          </p:stCondLst>
                                        </p:cTn>
                                        <p:tgtEl>
                                          <p:spTgt spid="29"/>
                                        </p:tgtEl>
                                      </p:cBhvr>
                                      <p:to x="100000" y="100000"/>
                                    </p:animScale>
                                    <p:animScale>
                                      <p:cBhvr>
                                        <p:cTn id="189" dur="26">
                                          <p:stCondLst>
                                            <p:cond delay="1808"/>
                                          </p:stCondLst>
                                        </p:cTn>
                                        <p:tgtEl>
                                          <p:spTgt spid="29"/>
                                        </p:tgtEl>
                                      </p:cBhvr>
                                      <p:to x="100000" y="95000"/>
                                    </p:animScale>
                                    <p:animScale>
                                      <p:cBhvr>
                                        <p:cTn id="190" dur="166" decel="50000">
                                          <p:stCondLst>
                                            <p:cond delay="1834"/>
                                          </p:stCondLst>
                                        </p:cTn>
                                        <p:tgtEl>
                                          <p:spTgt spid="29"/>
                                        </p:tgtEl>
                                      </p:cBhvr>
                                      <p:to x="100000" y="100000"/>
                                    </p:animScale>
                                  </p:childTnLst>
                                </p:cTn>
                              </p:par>
                              <p:par>
                                <p:cTn id="191" presetID="26" presetClass="entr" presetSubtype="0" fill="hold" nodeType="withEffect">
                                  <p:stCondLst>
                                    <p:cond delay="0"/>
                                  </p:stCondLst>
                                  <p:childTnLst>
                                    <p:set>
                                      <p:cBhvr>
                                        <p:cTn id="192" dur="1" fill="hold">
                                          <p:stCondLst>
                                            <p:cond delay="0"/>
                                          </p:stCondLst>
                                        </p:cTn>
                                        <p:tgtEl>
                                          <p:spTgt spid="33"/>
                                        </p:tgtEl>
                                        <p:attrNameLst>
                                          <p:attrName>style.visibility</p:attrName>
                                        </p:attrNameLst>
                                      </p:cBhvr>
                                      <p:to>
                                        <p:strVal val="visible"/>
                                      </p:to>
                                    </p:set>
                                    <p:animEffect transition="in" filter="wipe(down)">
                                      <p:cBhvr>
                                        <p:cTn id="193" dur="580">
                                          <p:stCondLst>
                                            <p:cond delay="0"/>
                                          </p:stCondLst>
                                        </p:cTn>
                                        <p:tgtEl>
                                          <p:spTgt spid="33"/>
                                        </p:tgtEl>
                                      </p:cBhvr>
                                    </p:animEffect>
                                    <p:anim calcmode="lin" valueType="num">
                                      <p:cBhvr>
                                        <p:cTn id="19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9" dur="26">
                                          <p:stCondLst>
                                            <p:cond delay="650"/>
                                          </p:stCondLst>
                                        </p:cTn>
                                        <p:tgtEl>
                                          <p:spTgt spid="33"/>
                                        </p:tgtEl>
                                      </p:cBhvr>
                                      <p:to x="100000" y="60000"/>
                                    </p:animScale>
                                    <p:animScale>
                                      <p:cBhvr>
                                        <p:cTn id="200" dur="166" decel="50000">
                                          <p:stCondLst>
                                            <p:cond delay="676"/>
                                          </p:stCondLst>
                                        </p:cTn>
                                        <p:tgtEl>
                                          <p:spTgt spid="33"/>
                                        </p:tgtEl>
                                      </p:cBhvr>
                                      <p:to x="100000" y="100000"/>
                                    </p:animScale>
                                    <p:animScale>
                                      <p:cBhvr>
                                        <p:cTn id="201" dur="26">
                                          <p:stCondLst>
                                            <p:cond delay="1312"/>
                                          </p:stCondLst>
                                        </p:cTn>
                                        <p:tgtEl>
                                          <p:spTgt spid="33"/>
                                        </p:tgtEl>
                                      </p:cBhvr>
                                      <p:to x="100000" y="80000"/>
                                    </p:animScale>
                                    <p:animScale>
                                      <p:cBhvr>
                                        <p:cTn id="202" dur="166" decel="50000">
                                          <p:stCondLst>
                                            <p:cond delay="1338"/>
                                          </p:stCondLst>
                                        </p:cTn>
                                        <p:tgtEl>
                                          <p:spTgt spid="33"/>
                                        </p:tgtEl>
                                      </p:cBhvr>
                                      <p:to x="100000" y="100000"/>
                                    </p:animScale>
                                    <p:animScale>
                                      <p:cBhvr>
                                        <p:cTn id="203" dur="26">
                                          <p:stCondLst>
                                            <p:cond delay="1642"/>
                                          </p:stCondLst>
                                        </p:cTn>
                                        <p:tgtEl>
                                          <p:spTgt spid="33"/>
                                        </p:tgtEl>
                                      </p:cBhvr>
                                      <p:to x="100000" y="90000"/>
                                    </p:animScale>
                                    <p:animScale>
                                      <p:cBhvr>
                                        <p:cTn id="204" dur="166" decel="50000">
                                          <p:stCondLst>
                                            <p:cond delay="1668"/>
                                          </p:stCondLst>
                                        </p:cTn>
                                        <p:tgtEl>
                                          <p:spTgt spid="33"/>
                                        </p:tgtEl>
                                      </p:cBhvr>
                                      <p:to x="100000" y="100000"/>
                                    </p:animScale>
                                    <p:animScale>
                                      <p:cBhvr>
                                        <p:cTn id="205" dur="26">
                                          <p:stCondLst>
                                            <p:cond delay="1808"/>
                                          </p:stCondLst>
                                        </p:cTn>
                                        <p:tgtEl>
                                          <p:spTgt spid="33"/>
                                        </p:tgtEl>
                                      </p:cBhvr>
                                      <p:to x="100000" y="95000"/>
                                    </p:animScale>
                                    <p:animScale>
                                      <p:cBhvr>
                                        <p:cTn id="206" dur="166" decel="50000">
                                          <p:stCondLst>
                                            <p:cond delay="1834"/>
                                          </p:stCondLst>
                                        </p:cTn>
                                        <p:tgtEl>
                                          <p:spTgt spid="33"/>
                                        </p:tgtEl>
                                      </p:cBhvr>
                                      <p:to x="100000" y="100000"/>
                                    </p:animScale>
                                  </p:childTnLst>
                                </p:cTn>
                              </p:par>
                              <p:par>
                                <p:cTn id="207" presetID="8" presetClass="entr" presetSubtype="32" fill="hold" nodeType="withEffect">
                                  <p:stCondLst>
                                    <p:cond delay="0"/>
                                  </p:stCondLst>
                                  <p:childTnLst>
                                    <p:set>
                                      <p:cBhvr>
                                        <p:cTn id="208" dur="1" fill="hold">
                                          <p:stCondLst>
                                            <p:cond delay="0"/>
                                          </p:stCondLst>
                                        </p:cTn>
                                        <p:tgtEl>
                                          <p:spTgt spid="72707"/>
                                        </p:tgtEl>
                                        <p:attrNameLst>
                                          <p:attrName>style.visibility</p:attrName>
                                        </p:attrNameLst>
                                      </p:cBhvr>
                                      <p:to>
                                        <p:strVal val="visible"/>
                                      </p:to>
                                    </p:set>
                                    <p:animEffect transition="in" filter="diamond(out)">
                                      <p:cBhvr>
                                        <p:cTn id="209" dur="2000"/>
                                        <p:tgtEl>
                                          <p:spTgt spid="72707"/>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8" presetClass="entr" presetSubtype="32" fill="hold" nodeType="clickEffect">
                                  <p:stCondLst>
                                    <p:cond delay="0"/>
                                  </p:stCondLst>
                                  <p:childTnLst>
                                    <p:set>
                                      <p:cBhvr>
                                        <p:cTn id="213" dur="1" fill="hold">
                                          <p:stCondLst>
                                            <p:cond delay="0"/>
                                          </p:stCondLst>
                                        </p:cTn>
                                        <p:tgtEl>
                                          <p:spTgt spid="72708"/>
                                        </p:tgtEl>
                                        <p:attrNameLst>
                                          <p:attrName>style.visibility</p:attrName>
                                        </p:attrNameLst>
                                      </p:cBhvr>
                                      <p:to>
                                        <p:strVal val="visible"/>
                                      </p:to>
                                    </p:set>
                                    <p:animEffect transition="in" filter="diamond(out)">
                                      <p:cBhvr>
                                        <p:cTn id="214" dur="2000"/>
                                        <p:tgtEl>
                                          <p:spTgt spid="72708"/>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nodeType="clickEffect">
                                  <p:stCondLst>
                                    <p:cond delay="0"/>
                                  </p:stCondLst>
                                  <p:childTnLst>
                                    <p:set>
                                      <p:cBhvr>
                                        <p:cTn id="218" dur="1" fill="hold">
                                          <p:stCondLst>
                                            <p:cond delay="0"/>
                                          </p:stCondLst>
                                        </p:cTn>
                                        <p:tgtEl>
                                          <p:spTgt spid="2"/>
                                        </p:tgtEl>
                                        <p:attrNameLst>
                                          <p:attrName>style.visibility</p:attrName>
                                        </p:attrNameLst>
                                      </p:cBhvr>
                                      <p:to>
                                        <p:strVal val="visible"/>
                                      </p:to>
                                    </p:set>
                                    <p:animEffect transition="in" filter="wipe(down)">
                                      <p:cBhvr>
                                        <p:cTn id="219" dur="580">
                                          <p:stCondLst>
                                            <p:cond delay="0"/>
                                          </p:stCondLst>
                                        </p:cTn>
                                        <p:tgtEl>
                                          <p:spTgt spid="2"/>
                                        </p:tgtEl>
                                      </p:cBhvr>
                                    </p:animEffect>
                                    <p:anim calcmode="lin" valueType="num">
                                      <p:cBhvr>
                                        <p:cTn id="2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5" dur="26">
                                          <p:stCondLst>
                                            <p:cond delay="650"/>
                                          </p:stCondLst>
                                        </p:cTn>
                                        <p:tgtEl>
                                          <p:spTgt spid="2"/>
                                        </p:tgtEl>
                                      </p:cBhvr>
                                      <p:to x="100000" y="60000"/>
                                    </p:animScale>
                                    <p:animScale>
                                      <p:cBhvr>
                                        <p:cTn id="226" dur="166" decel="50000">
                                          <p:stCondLst>
                                            <p:cond delay="676"/>
                                          </p:stCondLst>
                                        </p:cTn>
                                        <p:tgtEl>
                                          <p:spTgt spid="2"/>
                                        </p:tgtEl>
                                      </p:cBhvr>
                                      <p:to x="100000" y="100000"/>
                                    </p:animScale>
                                    <p:animScale>
                                      <p:cBhvr>
                                        <p:cTn id="227" dur="26">
                                          <p:stCondLst>
                                            <p:cond delay="1312"/>
                                          </p:stCondLst>
                                        </p:cTn>
                                        <p:tgtEl>
                                          <p:spTgt spid="2"/>
                                        </p:tgtEl>
                                      </p:cBhvr>
                                      <p:to x="100000" y="80000"/>
                                    </p:animScale>
                                    <p:animScale>
                                      <p:cBhvr>
                                        <p:cTn id="228" dur="166" decel="50000">
                                          <p:stCondLst>
                                            <p:cond delay="1338"/>
                                          </p:stCondLst>
                                        </p:cTn>
                                        <p:tgtEl>
                                          <p:spTgt spid="2"/>
                                        </p:tgtEl>
                                      </p:cBhvr>
                                      <p:to x="100000" y="100000"/>
                                    </p:animScale>
                                    <p:animScale>
                                      <p:cBhvr>
                                        <p:cTn id="229" dur="26">
                                          <p:stCondLst>
                                            <p:cond delay="1642"/>
                                          </p:stCondLst>
                                        </p:cTn>
                                        <p:tgtEl>
                                          <p:spTgt spid="2"/>
                                        </p:tgtEl>
                                      </p:cBhvr>
                                      <p:to x="100000" y="90000"/>
                                    </p:animScale>
                                    <p:animScale>
                                      <p:cBhvr>
                                        <p:cTn id="230" dur="166" decel="50000">
                                          <p:stCondLst>
                                            <p:cond delay="1668"/>
                                          </p:stCondLst>
                                        </p:cTn>
                                        <p:tgtEl>
                                          <p:spTgt spid="2"/>
                                        </p:tgtEl>
                                      </p:cBhvr>
                                      <p:to x="100000" y="100000"/>
                                    </p:animScale>
                                    <p:animScale>
                                      <p:cBhvr>
                                        <p:cTn id="231" dur="26">
                                          <p:stCondLst>
                                            <p:cond delay="1808"/>
                                          </p:stCondLst>
                                        </p:cTn>
                                        <p:tgtEl>
                                          <p:spTgt spid="2"/>
                                        </p:tgtEl>
                                      </p:cBhvr>
                                      <p:to x="100000" y="95000"/>
                                    </p:animScale>
                                    <p:animScale>
                                      <p:cBhvr>
                                        <p:cTn id="232" dur="166" decel="50000">
                                          <p:stCondLst>
                                            <p:cond delay="1834"/>
                                          </p:stCondLst>
                                        </p:cTn>
                                        <p:tgtEl>
                                          <p:spTgt spid="2"/>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nodeType="clickEffect">
                                  <p:stCondLst>
                                    <p:cond delay="0"/>
                                  </p:stCondLst>
                                  <p:childTnLst>
                                    <p:set>
                                      <p:cBhvr>
                                        <p:cTn id="236" dur="1" fill="hold">
                                          <p:stCondLst>
                                            <p:cond delay="0"/>
                                          </p:stCondLst>
                                        </p:cTn>
                                        <p:tgtEl>
                                          <p:spTgt spid="2"/>
                                        </p:tgtEl>
                                        <p:attrNameLst>
                                          <p:attrName>style.visibility</p:attrName>
                                        </p:attrNameLst>
                                      </p:cBhvr>
                                      <p:to>
                                        <p:strVal val="visible"/>
                                      </p:to>
                                    </p:set>
                                    <p:animEffect transition="in" filter="wipe(down)">
                                      <p:cBhvr>
                                        <p:cTn id="237" dur="580">
                                          <p:stCondLst>
                                            <p:cond delay="0"/>
                                          </p:stCondLst>
                                        </p:cTn>
                                        <p:tgtEl>
                                          <p:spTgt spid="2"/>
                                        </p:tgtEl>
                                      </p:cBhvr>
                                    </p:animEffect>
                                    <p:anim calcmode="lin" valueType="num">
                                      <p:cBhvr>
                                        <p:cTn id="2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3" dur="26">
                                          <p:stCondLst>
                                            <p:cond delay="650"/>
                                          </p:stCondLst>
                                        </p:cTn>
                                        <p:tgtEl>
                                          <p:spTgt spid="2"/>
                                        </p:tgtEl>
                                      </p:cBhvr>
                                      <p:to x="100000" y="60000"/>
                                    </p:animScale>
                                    <p:animScale>
                                      <p:cBhvr>
                                        <p:cTn id="244" dur="166" decel="50000">
                                          <p:stCondLst>
                                            <p:cond delay="676"/>
                                          </p:stCondLst>
                                        </p:cTn>
                                        <p:tgtEl>
                                          <p:spTgt spid="2"/>
                                        </p:tgtEl>
                                      </p:cBhvr>
                                      <p:to x="100000" y="100000"/>
                                    </p:animScale>
                                    <p:animScale>
                                      <p:cBhvr>
                                        <p:cTn id="245" dur="26">
                                          <p:stCondLst>
                                            <p:cond delay="1312"/>
                                          </p:stCondLst>
                                        </p:cTn>
                                        <p:tgtEl>
                                          <p:spTgt spid="2"/>
                                        </p:tgtEl>
                                      </p:cBhvr>
                                      <p:to x="100000" y="80000"/>
                                    </p:animScale>
                                    <p:animScale>
                                      <p:cBhvr>
                                        <p:cTn id="246" dur="166" decel="50000">
                                          <p:stCondLst>
                                            <p:cond delay="1338"/>
                                          </p:stCondLst>
                                        </p:cTn>
                                        <p:tgtEl>
                                          <p:spTgt spid="2"/>
                                        </p:tgtEl>
                                      </p:cBhvr>
                                      <p:to x="100000" y="100000"/>
                                    </p:animScale>
                                    <p:animScale>
                                      <p:cBhvr>
                                        <p:cTn id="247" dur="26">
                                          <p:stCondLst>
                                            <p:cond delay="1642"/>
                                          </p:stCondLst>
                                        </p:cTn>
                                        <p:tgtEl>
                                          <p:spTgt spid="2"/>
                                        </p:tgtEl>
                                      </p:cBhvr>
                                      <p:to x="100000" y="90000"/>
                                    </p:animScale>
                                    <p:animScale>
                                      <p:cBhvr>
                                        <p:cTn id="248" dur="166" decel="50000">
                                          <p:stCondLst>
                                            <p:cond delay="1668"/>
                                          </p:stCondLst>
                                        </p:cTn>
                                        <p:tgtEl>
                                          <p:spTgt spid="2"/>
                                        </p:tgtEl>
                                      </p:cBhvr>
                                      <p:to x="100000" y="100000"/>
                                    </p:animScale>
                                    <p:animScale>
                                      <p:cBhvr>
                                        <p:cTn id="249" dur="26">
                                          <p:stCondLst>
                                            <p:cond delay="1808"/>
                                          </p:stCondLst>
                                        </p:cTn>
                                        <p:tgtEl>
                                          <p:spTgt spid="2"/>
                                        </p:tgtEl>
                                      </p:cBhvr>
                                      <p:to x="100000" y="95000"/>
                                    </p:animScale>
                                    <p:animScale>
                                      <p:cBhvr>
                                        <p:cTn id="250" dur="166" decel="50000">
                                          <p:stCondLst>
                                            <p:cond delay="1834"/>
                                          </p:stCondLst>
                                        </p:cTn>
                                        <p:tgtEl>
                                          <p:spTgt spid="2"/>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3"/>
                                        </p:tgtEl>
                                        <p:attrNameLst>
                                          <p:attrName>style.visibility</p:attrName>
                                        </p:attrNameLst>
                                      </p:cBhvr>
                                      <p:to>
                                        <p:strVal val="visible"/>
                                      </p:to>
                                    </p:set>
                                    <p:animEffect transition="in" filter="wipe(down)">
                                      <p:cBhvr>
                                        <p:cTn id="253" dur="580">
                                          <p:stCondLst>
                                            <p:cond delay="0"/>
                                          </p:stCondLst>
                                        </p:cTn>
                                        <p:tgtEl>
                                          <p:spTgt spid="3"/>
                                        </p:tgtEl>
                                      </p:cBhvr>
                                    </p:animEffect>
                                    <p:anim calcmode="lin" valueType="num">
                                      <p:cBhvr>
                                        <p:cTn id="25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9" dur="26">
                                          <p:stCondLst>
                                            <p:cond delay="650"/>
                                          </p:stCondLst>
                                        </p:cTn>
                                        <p:tgtEl>
                                          <p:spTgt spid="3"/>
                                        </p:tgtEl>
                                      </p:cBhvr>
                                      <p:to x="100000" y="60000"/>
                                    </p:animScale>
                                    <p:animScale>
                                      <p:cBhvr>
                                        <p:cTn id="260" dur="166" decel="50000">
                                          <p:stCondLst>
                                            <p:cond delay="676"/>
                                          </p:stCondLst>
                                        </p:cTn>
                                        <p:tgtEl>
                                          <p:spTgt spid="3"/>
                                        </p:tgtEl>
                                      </p:cBhvr>
                                      <p:to x="100000" y="100000"/>
                                    </p:animScale>
                                    <p:animScale>
                                      <p:cBhvr>
                                        <p:cTn id="261" dur="26">
                                          <p:stCondLst>
                                            <p:cond delay="1312"/>
                                          </p:stCondLst>
                                        </p:cTn>
                                        <p:tgtEl>
                                          <p:spTgt spid="3"/>
                                        </p:tgtEl>
                                      </p:cBhvr>
                                      <p:to x="100000" y="80000"/>
                                    </p:animScale>
                                    <p:animScale>
                                      <p:cBhvr>
                                        <p:cTn id="262" dur="166" decel="50000">
                                          <p:stCondLst>
                                            <p:cond delay="1338"/>
                                          </p:stCondLst>
                                        </p:cTn>
                                        <p:tgtEl>
                                          <p:spTgt spid="3"/>
                                        </p:tgtEl>
                                      </p:cBhvr>
                                      <p:to x="100000" y="100000"/>
                                    </p:animScale>
                                    <p:animScale>
                                      <p:cBhvr>
                                        <p:cTn id="263" dur="26">
                                          <p:stCondLst>
                                            <p:cond delay="1642"/>
                                          </p:stCondLst>
                                        </p:cTn>
                                        <p:tgtEl>
                                          <p:spTgt spid="3"/>
                                        </p:tgtEl>
                                      </p:cBhvr>
                                      <p:to x="100000" y="90000"/>
                                    </p:animScale>
                                    <p:animScale>
                                      <p:cBhvr>
                                        <p:cTn id="264" dur="166" decel="50000">
                                          <p:stCondLst>
                                            <p:cond delay="1668"/>
                                          </p:stCondLst>
                                        </p:cTn>
                                        <p:tgtEl>
                                          <p:spTgt spid="3"/>
                                        </p:tgtEl>
                                      </p:cBhvr>
                                      <p:to x="100000" y="100000"/>
                                    </p:animScale>
                                    <p:animScale>
                                      <p:cBhvr>
                                        <p:cTn id="265" dur="26">
                                          <p:stCondLst>
                                            <p:cond delay="1808"/>
                                          </p:stCondLst>
                                        </p:cTn>
                                        <p:tgtEl>
                                          <p:spTgt spid="3"/>
                                        </p:tgtEl>
                                      </p:cBhvr>
                                      <p:to x="100000" y="95000"/>
                                    </p:animScale>
                                    <p:animScale>
                                      <p:cBhvr>
                                        <p:cTn id="266" dur="166" decel="50000">
                                          <p:stCondLst>
                                            <p:cond delay="1834"/>
                                          </p:stCondLst>
                                        </p:cTn>
                                        <p:tgtEl>
                                          <p:spTgt spid="3"/>
                                        </p:tgtEl>
                                      </p:cBhvr>
                                      <p:to x="100000" y="100000"/>
                                    </p:animScale>
                                  </p:childTnLst>
                                </p:cTn>
                              </p:par>
                              <p:par>
                                <p:cTn id="267" presetID="26" presetClass="entr" presetSubtype="0" fill="hold" nodeType="withEffect">
                                  <p:stCondLst>
                                    <p:cond delay="0"/>
                                  </p:stCondLst>
                                  <p:childTnLst>
                                    <p:set>
                                      <p:cBhvr>
                                        <p:cTn id="268" dur="1" fill="hold">
                                          <p:stCondLst>
                                            <p:cond delay="0"/>
                                          </p:stCondLst>
                                        </p:cTn>
                                        <p:tgtEl>
                                          <p:spTgt spid="7"/>
                                        </p:tgtEl>
                                        <p:attrNameLst>
                                          <p:attrName>style.visibility</p:attrName>
                                        </p:attrNameLst>
                                      </p:cBhvr>
                                      <p:to>
                                        <p:strVal val="visible"/>
                                      </p:to>
                                    </p:set>
                                    <p:animEffect transition="in" filter="wipe(down)">
                                      <p:cBhvr>
                                        <p:cTn id="269" dur="580">
                                          <p:stCondLst>
                                            <p:cond delay="0"/>
                                          </p:stCondLst>
                                        </p:cTn>
                                        <p:tgtEl>
                                          <p:spTgt spid="7"/>
                                        </p:tgtEl>
                                      </p:cBhvr>
                                    </p:animEffect>
                                    <p:anim calcmode="lin" valueType="num">
                                      <p:cBhvr>
                                        <p:cTn id="27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5" dur="26">
                                          <p:stCondLst>
                                            <p:cond delay="650"/>
                                          </p:stCondLst>
                                        </p:cTn>
                                        <p:tgtEl>
                                          <p:spTgt spid="7"/>
                                        </p:tgtEl>
                                      </p:cBhvr>
                                      <p:to x="100000" y="60000"/>
                                    </p:animScale>
                                    <p:animScale>
                                      <p:cBhvr>
                                        <p:cTn id="276" dur="166" decel="50000">
                                          <p:stCondLst>
                                            <p:cond delay="676"/>
                                          </p:stCondLst>
                                        </p:cTn>
                                        <p:tgtEl>
                                          <p:spTgt spid="7"/>
                                        </p:tgtEl>
                                      </p:cBhvr>
                                      <p:to x="100000" y="100000"/>
                                    </p:animScale>
                                    <p:animScale>
                                      <p:cBhvr>
                                        <p:cTn id="277" dur="26">
                                          <p:stCondLst>
                                            <p:cond delay="1312"/>
                                          </p:stCondLst>
                                        </p:cTn>
                                        <p:tgtEl>
                                          <p:spTgt spid="7"/>
                                        </p:tgtEl>
                                      </p:cBhvr>
                                      <p:to x="100000" y="80000"/>
                                    </p:animScale>
                                    <p:animScale>
                                      <p:cBhvr>
                                        <p:cTn id="278" dur="166" decel="50000">
                                          <p:stCondLst>
                                            <p:cond delay="1338"/>
                                          </p:stCondLst>
                                        </p:cTn>
                                        <p:tgtEl>
                                          <p:spTgt spid="7"/>
                                        </p:tgtEl>
                                      </p:cBhvr>
                                      <p:to x="100000" y="100000"/>
                                    </p:animScale>
                                    <p:animScale>
                                      <p:cBhvr>
                                        <p:cTn id="279" dur="26">
                                          <p:stCondLst>
                                            <p:cond delay="1642"/>
                                          </p:stCondLst>
                                        </p:cTn>
                                        <p:tgtEl>
                                          <p:spTgt spid="7"/>
                                        </p:tgtEl>
                                      </p:cBhvr>
                                      <p:to x="100000" y="90000"/>
                                    </p:animScale>
                                    <p:animScale>
                                      <p:cBhvr>
                                        <p:cTn id="280" dur="166" decel="50000">
                                          <p:stCondLst>
                                            <p:cond delay="1668"/>
                                          </p:stCondLst>
                                        </p:cTn>
                                        <p:tgtEl>
                                          <p:spTgt spid="7"/>
                                        </p:tgtEl>
                                      </p:cBhvr>
                                      <p:to x="100000" y="100000"/>
                                    </p:animScale>
                                    <p:animScale>
                                      <p:cBhvr>
                                        <p:cTn id="281" dur="26">
                                          <p:stCondLst>
                                            <p:cond delay="1808"/>
                                          </p:stCondLst>
                                        </p:cTn>
                                        <p:tgtEl>
                                          <p:spTgt spid="7"/>
                                        </p:tgtEl>
                                      </p:cBhvr>
                                      <p:to x="100000" y="95000"/>
                                    </p:animScale>
                                    <p:animScale>
                                      <p:cBhvr>
                                        <p:cTn id="282" dur="166" decel="50000">
                                          <p:stCondLst>
                                            <p:cond delay="1834"/>
                                          </p:stCondLst>
                                        </p:cTn>
                                        <p:tgtEl>
                                          <p:spTgt spid="7"/>
                                        </p:tgtEl>
                                      </p:cBhvr>
                                      <p:to x="100000" y="100000"/>
                                    </p:animScale>
                                  </p:childTnLst>
                                </p:cTn>
                              </p:par>
                              <p:par>
                                <p:cTn id="283" presetID="26" presetClass="entr" presetSubtype="0" fill="hold" nodeType="withEffect">
                                  <p:stCondLst>
                                    <p:cond delay="0"/>
                                  </p:stCondLst>
                                  <p:childTnLst>
                                    <p:set>
                                      <p:cBhvr>
                                        <p:cTn id="284" dur="1" fill="hold">
                                          <p:stCondLst>
                                            <p:cond delay="0"/>
                                          </p:stCondLst>
                                        </p:cTn>
                                        <p:tgtEl>
                                          <p:spTgt spid="11"/>
                                        </p:tgtEl>
                                        <p:attrNameLst>
                                          <p:attrName>style.visibility</p:attrName>
                                        </p:attrNameLst>
                                      </p:cBhvr>
                                      <p:to>
                                        <p:strVal val="visible"/>
                                      </p:to>
                                    </p:set>
                                    <p:animEffect transition="in" filter="wipe(down)">
                                      <p:cBhvr>
                                        <p:cTn id="285" dur="580">
                                          <p:stCondLst>
                                            <p:cond delay="0"/>
                                          </p:stCondLst>
                                        </p:cTn>
                                        <p:tgtEl>
                                          <p:spTgt spid="11"/>
                                        </p:tgtEl>
                                      </p:cBhvr>
                                    </p:animEffect>
                                    <p:anim calcmode="lin" valueType="num">
                                      <p:cBhvr>
                                        <p:cTn id="28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1" dur="26">
                                          <p:stCondLst>
                                            <p:cond delay="650"/>
                                          </p:stCondLst>
                                        </p:cTn>
                                        <p:tgtEl>
                                          <p:spTgt spid="11"/>
                                        </p:tgtEl>
                                      </p:cBhvr>
                                      <p:to x="100000" y="60000"/>
                                    </p:animScale>
                                    <p:animScale>
                                      <p:cBhvr>
                                        <p:cTn id="292" dur="166" decel="50000">
                                          <p:stCondLst>
                                            <p:cond delay="676"/>
                                          </p:stCondLst>
                                        </p:cTn>
                                        <p:tgtEl>
                                          <p:spTgt spid="11"/>
                                        </p:tgtEl>
                                      </p:cBhvr>
                                      <p:to x="100000" y="100000"/>
                                    </p:animScale>
                                    <p:animScale>
                                      <p:cBhvr>
                                        <p:cTn id="293" dur="26">
                                          <p:stCondLst>
                                            <p:cond delay="1312"/>
                                          </p:stCondLst>
                                        </p:cTn>
                                        <p:tgtEl>
                                          <p:spTgt spid="11"/>
                                        </p:tgtEl>
                                      </p:cBhvr>
                                      <p:to x="100000" y="80000"/>
                                    </p:animScale>
                                    <p:animScale>
                                      <p:cBhvr>
                                        <p:cTn id="294" dur="166" decel="50000">
                                          <p:stCondLst>
                                            <p:cond delay="1338"/>
                                          </p:stCondLst>
                                        </p:cTn>
                                        <p:tgtEl>
                                          <p:spTgt spid="11"/>
                                        </p:tgtEl>
                                      </p:cBhvr>
                                      <p:to x="100000" y="100000"/>
                                    </p:animScale>
                                    <p:animScale>
                                      <p:cBhvr>
                                        <p:cTn id="295" dur="26">
                                          <p:stCondLst>
                                            <p:cond delay="1642"/>
                                          </p:stCondLst>
                                        </p:cTn>
                                        <p:tgtEl>
                                          <p:spTgt spid="11"/>
                                        </p:tgtEl>
                                      </p:cBhvr>
                                      <p:to x="100000" y="90000"/>
                                    </p:animScale>
                                    <p:animScale>
                                      <p:cBhvr>
                                        <p:cTn id="296" dur="166" decel="50000">
                                          <p:stCondLst>
                                            <p:cond delay="1668"/>
                                          </p:stCondLst>
                                        </p:cTn>
                                        <p:tgtEl>
                                          <p:spTgt spid="11"/>
                                        </p:tgtEl>
                                      </p:cBhvr>
                                      <p:to x="100000" y="100000"/>
                                    </p:animScale>
                                    <p:animScale>
                                      <p:cBhvr>
                                        <p:cTn id="297" dur="26">
                                          <p:stCondLst>
                                            <p:cond delay="1808"/>
                                          </p:stCondLst>
                                        </p:cTn>
                                        <p:tgtEl>
                                          <p:spTgt spid="11"/>
                                        </p:tgtEl>
                                      </p:cBhvr>
                                      <p:to x="100000" y="95000"/>
                                    </p:animScale>
                                    <p:animScale>
                                      <p:cBhvr>
                                        <p:cTn id="298" dur="166" decel="50000">
                                          <p:stCondLst>
                                            <p:cond delay="1834"/>
                                          </p:stCondLst>
                                        </p:cTn>
                                        <p:tgtEl>
                                          <p:spTgt spid="11"/>
                                        </p:tgtEl>
                                      </p:cBhvr>
                                      <p:to x="100000" y="100000"/>
                                    </p:animScale>
                                  </p:childTnLst>
                                </p:cTn>
                              </p:par>
                              <p:par>
                                <p:cTn id="299" presetID="26" presetClass="entr" presetSubtype="0" fill="hold" nodeType="withEffect">
                                  <p:stCondLst>
                                    <p:cond delay="0"/>
                                  </p:stCondLst>
                                  <p:childTnLst>
                                    <p:set>
                                      <p:cBhvr>
                                        <p:cTn id="300" dur="1" fill="hold">
                                          <p:stCondLst>
                                            <p:cond delay="0"/>
                                          </p:stCondLst>
                                        </p:cTn>
                                        <p:tgtEl>
                                          <p:spTgt spid="13"/>
                                        </p:tgtEl>
                                        <p:attrNameLst>
                                          <p:attrName>style.visibility</p:attrName>
                                        </p:attrNameLst>
                                      </p:cBhvr>
                                      <p:to>
                                        <p:strVal val="visible"/>
                                      </p:to>
                                    </p:set>
                                    <p:animEffect transition="in" filter="wipe(down)">
                                      <p:cBhvr>
                                        <p:cTn id="301" dur="580">
                                          <p:stCondLst>
                                            <p:cond delay="0"/>
                                          </p:stCondLst>
                                        </p:cTn>
                                        <p:tgtEl>
                                          <p:spTgt spid="13"/>
                                        </p:tgtEl>
                                      </p:cBhvr>
                                    </p:animEffect>
                                    <p:anim calcmode="lin" valueType="num">
                                      <p:cBhvr>
                                        <p:cTn id="30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7" dur="26">
                                          <p:stCondLst>
                                            <p:cond delay="650"/>
                                          </p:stCondLst>
                                        </p:cTn>
                                        <p:tgtEl>
                                          <p:spTgt spid="13"/>
                                        </p:tgtEl>
                                      </p:cBhvr>
                                      <p:to x="100000" y="60000"/>
                                    </p:animScale>
                                    <p:animScale>
                                      <p:cBhvr>
                                        <p:cTn id="308" dur="166" decel="50000">
                                          <p:stCondLst>
                                            <p:cond delay="676"/>
                                          </p:stCondLst>
                                        </p:cTn>
                                        <p:tgtEl>
                                          <p:spTgt spid="13"/>
                                        </p:tgtEl>
                                      </p:cBhvr>
                                      <p:to x="100000" y="100000"/>
                                    </p:animScale>
                                    <p:animScale>
                                      <p:cBhvr>
                                        <p:cTn id="309" dur="26">
                                          <p:stCondLst>
                                            <p:cond delay="1312"/>
                                          </p:stCondLst>
                                        </p:cTn>
                                        <p:tgtEl>
                                          <p:spTgt spid="13"/>
                                        </p:tgtEl>
                                      </p:cBhvr>
                                      <p:to x="100000" y="80000"/>
                                    </p:animScale>
                                    <p:animScale>
                                      <p:cBhvr>
                                        <p:cTn id="310" dur="166" decel="50000">
                                          <p:stCondLst>
                                            <p:cond delay="1338"/>
                                          </p:stCondLst>
                                        </p:cTn>
                                        <p:tgtEl>
                                          <p:spTgt spid="13"/>
                                        </p:tgtEl>
                                      </p:cBhvr>
                                      <p:to x="100000" y="100000"/>
                                    </p:animScale>
                                    <p:animScale>
                                      <p:cBhvr>
                                        <p:cTn id="311" dur="26">
                                          <p:stCondLst>
                                            <p:cond delay="1642"/>
                                          </p:stCondLst>
                                        </p:cTn>
                                        <p:tgtEl>
                                          <p:spTgt spid="13"/>
                                        </p:tgtEl>
                                      </p:cBhvr>
                                      <p:to x="100000" y="90000"/>
                                    </p:animScale>
                                    <p:animScale>
                                      <p:cBhvr>
                                        <p:cTn id="312" dur="166" decel="50000">
                                          <p:stCondLst>
                                            <p:cond delay="1668"/>
                                          </p:stCondLst>
                                        </p:cTn>
                                        <p:tgtEl>
                                          <p:spTgt spid="13"/>
                                        </p:tgtEl>
                                      </p:cBhvr>
                                      <p:to x="100000" y="100000"/>
                                    </p:animScale>
                                    <p:animScale>
                                      <p:cBhvr>
                                        <p:cTn id="313" dur="26">
                                          <p:stCondLst>
                                            <p:cond delay="1808"/>
                                          </p:stCondLst>
                                        </p:cTn>
                                        <p:tgtEl>
                                          <p:spTgt spid="13"/>
                                        </p:tgtEl>
                                      </p:cBhvr>
                                      <p:to x="100000" y="95000"/>
                                    </p:animScale>
                                    <p:animScale>
                                      <p:cBhvr>
                                        <p:cTn id="31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animBg="1"/>
      <p:bldP spid="16" grpId="0"/>
      <p:bldP spid="17" grpId="0"/>
      <p:bldP spid="18" grpId="0"/>
      <p:bldP spid="19" grpId="0"/>
      <p:bldP spid="20" grpId="0"/>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0" fontAlgn="base" latinLnBrk="0" hangingPunct="0">
          <a:lnSpc>
            <a:spcPct val="100000"/>
          </a:lnSpc>
          <a:spcBef>
            <a:spcPct val="0"/>
          </a:spcBef>
          <a:spcAft>
            <a:spcPct val="0"/>
          </a:spcAft>
          <a:buClrTx/>
          <a:buSzTx/>
          <a:buFontTx/>
          <a:buNone/>
          <a:tabLst/>
          <a:defRPr kumimoji="0" lang="ar-SA" altLang="en-US" sz="20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10339</TotalTime>
  <Words>1121</Words>
  <Application>Microsoft Office PowerPoint</Application>
  <PresentationFormat>Affichage à l'écran (4:3)</PresentationFormat>
  <Paragraphs>138</Paragraphs>
  <Slides>22</Slides>
  <Notes>1</Notes>
  <HiddenSlides>0</HiddenSlides>
  <MMClips>0</MMClips>
  <ScaleCrop>false</ScaleCrop>
  <HeadingPairs>
    <vt:vector size="4" baseType="variant">
      <vt:variant>
        <vt:lpstr>Thème</vt:lpstr>
      </vt:variant>
      <vt:variant>
        <vt:i4>3</vt:i4>
      </vt:variant>
      <vt:variant>
        <vt:lpstr>Titres des diapositives</vt:lpstr>
      </vt:variant>
      <vt:variant>
        <vt:i4>22</vt:i4>
      </vt:variant>
    </vt:vector>
  </HeadingPairs>
  <TitlesOfParts>
    <vt:vector size="25" baseType="lpstr">
      <vt:lpstr>Globe</vt:lpstr>
      <vt:lpstr>Modèle par défaut</vt:lpstr>
      <vt:lpstr>Crayons</vt:lpstr>
      <vt:lpstr>Race n05 . Cavalier and axonometric perspectives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Boomscud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de la ville coloniale sur la ville actuelle  cas d’une ville d’Algérie M’sila</dc:title>
  <dc:creator>Boomscud</dc:creator>
  <cp:lastModifiedBy>Mili</cp:lastModifiedBy>
  <cp:revision>333</cp:revision>
  <dcterms:created xsi:type="dcterms:W3CDTF">2006-11-27T09:37:15Z</dcterms:created>
  <dcterms:modified xsi:type="dcterms:W3CDTF">2024-02-02T23:13:38Z</dcterms:modified>
</cp:coreProperties>
</file>